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90" r:id="rId4"/>
    <p:sldId id="311" r:id="rId5"/>
    <p:sldId id="298" r:id="rId6"/>
    <p:sldId id="299" r:id="rId7"/>
    <p:sldId id="317" r:id="rId8"/>
    <p:sldId id="309" r:id="rId9"/>
    <p:sldId id="321" r:id="rId10"/>
    <p:sldId id="260" r:id="rId11"/>
    <p:sldId id="291" r:id="rId12"/>
    <p:sldId id="320" r:id="rId13"/>
    <p:sldId id="266" r:id="rId14"/>
    <p:sldId id="285" r:id="rId15"/>
    <p:sldId id="293" r:id="rId16"/>
    <p:sldId id="294" r:id="rId17"/>
    <p:sldId id="271" r:id="rId18"/>
    <p:sldId id="295" r:id="rId19"/>
    <p:sldId id="286" r:id="rId20"/>
    <p:sldId id="281" r:id="rId21"/>
    <p:sldId id="319" r:id="rId22"/>
    <p:sldId id="313" r:id="rId23"/>
    <p:sldId id="314" r:id="rId24"/>
    <p:sldId id="315" r:id="rId25"/>
    <p:sldId id="316" r:id="rId26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RERAS CABEZON, MARTA" initials="CCM" lastIdx="0" clrIdx="0">
    <p:extLst>
      <p:ext uri="{19B8F6BF-5375-455C-9EA6-DF929625EA0E}">
        <p15:presenceInfo xmlns:p15="http://schemas.microsoft.com/office/powerpoint/2012/main" userId="S-1-5-21-1432065709-2239911157-250631719-4495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18" Type="http://schemas.openxmlformats.org/officeDocument/2006/relationships/image" Target="../media/image4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12" Type="http://schemas.openxmlformats.org/officeDocument/2006/relationships/image" Target="../media/image43.jpg"/><Relationship Id="rId17" Type="http://schemas.openxmlformats.org/officeDocument/2006/relationships/image" Target="../media/image48.jpeg"/><Relationship Id="rId2" Type="http://schemas.openxmlformats.org/officeDocument/2006/relationships/image" Target="../media/image33.jpg"/><Relationship Id="rId16" Type="http://schemas.openxmlformats.org/officeDocument/2006/relationships/image" Target="../media/image47.jpeg"/><Relationship Id="rId1" Type="http://schemas.openxmlformats.org/officeDocument/2006/relationships/image" Target="../media/image32.jpg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5" Type="http://schemas.openxmlformats.org/officeDocument/2006/relationships/image" Target="../media/image46.jpeg"/><Relationship Id="rId10" Type="http://schemas.openxmlformats.org/officeDocument/2006/relationships/image" Target="../media/image41.jpg"/><Relationship Id="rId19" Type="http://schemas.openxmlformats.org/officeDocument/2006/relationships/package" Target="../embeddings/Hoja_de_c_lculo_de_Microsoft_Excel4.xlsx"/><Relationship Id="rId4" Type="http://schemas.openxmlformats.org/officeDocument/2006/relationships/image" Target="../media/image35.jpg"/><Relationship Id="rId9" Type="http://schemas.openxmlformats.org/officeDocument/2006/relationships/image" Target="../media/image40.jpg"/><Relationship Id="rId14" Type="http://schemas.openxmlformats.org/officeDocument/2006/relationships/image" Target="../media/image45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s-ES" sz="1400" dirty="0">
                <a:solidFill>
                  <a:schemeClr val="tx1"/>
                </a:solidFill>
                <a:latin typeface="Arial Black" panose="020B0A04020102020204" pitchFamily="34" charset="0"/>
              </a:rPr>
              <a:t>Evolución peso</a:t>
            </a:r>
            <a:r>
              <a:rPr lang="es-ES" sz="14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en PIB </a:t>
            </a:r>
            <a:r>
              <a:rPr lang="es-ES" sz="1400" dirty="0">
                <a:solidFill>
                  <a:schemeClr val="tx1"/>
                </a:solidFill>
                <a:latin typeface="Arial Black" panose="020B0A04020102020204" pitchFamily="34" charset="0"/>
              </a:rPr>
              <a:t>de España</a:t>
            </a:r>
          </a:p>
        </c:rich>
      </c:tx>
      <c:layout>
        <c:manualLayout>
          <c:xMode val="edge"/>
          <c:yMode val="edge"/>
          <c:x val="0.19654375659505902"/>
          <c:y val="5.60037817986827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6.7758018052621466E-2"/>
          <c:y val="0.12731086106683795"/>
          <c:w val="0.91853111516953911"/>
          <c:h val="0.6932952946099129"/>
        </c:manualLayout>
      </c:layout>
      <c:lineChart>
        <c:grouping val="standard"/>
        <c:varyColors val="0"/>
        <c:ser>
          <c:idx val="0"/>
          <c:order val="0"/>
          <c:tx>
            <c:strRef>
              <c:f>'Peso PIB'!$B$4</c:f>
              <c:strCache>
                <c:ptCount val="1"/>
                <c:pt idx="0">
                  <c:v>Peso CM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0278833967046894E-2"/>
                  <c:y val="5.797101449275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E7-450A-B8DB-07B552E666DE}"/>
                </c:ext>
              </c:extLst>
            </c:dLbl>
            <c:dLbl>
              <c:idx val="19"/>
              <c:layout>
                <c:manualLayout>
                  <c:x val="-1.1686143572621157E-2"/>
                  <c:y val="-5.3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E7-450A-B8DB-07B552E66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'Peso PIB'!$A$5:$A$24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'Peso PIB'!$B$5:$B$24</c:f>
              <c:numCache>
                <c:formatCode>0.0%</c:formatCode>
                <c:ptCount val="20"/>
                <c:pt idx="0">
                  <c:v>0.17666863676987454</c:v>
                </c:pt>
                <c:pt idx="1">
                  <c:v>0.17771434807480246</c:v>
                </c:pt>
                <c:pt idx="2">
                  <c:v>0.17825147421393045</c:v>
                </c:pt>
                <c:pt idx="3">
                  <c:v>0.17826019923566497</c:v>
                </c:pt>
                <c:pt idx="4">
                  <c:v>0.17867199690029636</c:v>
                </c:pt>
                <c:pt idx="5">
                  <c:v>0.17874459781939425</c:v>
                </c:pt>
                <c:pt idx="6">
                  <c:v>0.1801705420178657</c:v>
                </c:pt>
                <c:pt idx="7">
                  <c:v>0.1801416052788416</c:v>
                </c:pt>
                <c:pt idx="8">
                  <c:v>0.18136824236328355</c:v>
                </c:pt>
                <c:pt idx="9">
                  <c:v>0.18551398595185925</c:v>
                </c:pt>
                <c:pt idx="10">
                  <c:v>0.18378290011550197</c:v>
                </c:pt>
                <c:pt idx="11">
                  <c:v>0.18656905814547037</c:v>
                </c:pt>
                <c:pt idx="12">
                  <c:v>0.18914464372480236</c:v>
                </c:pt>
                <c:pt idx="13">
                  <c:v>0.18877892836561644</c:v>
                </c:pt>
                <c:pt idx="14">
                  <c:v>0.18888601745081665</c:v>
                </c:pt>
                <c:pt idx="15">
                  <c:v>0.18953825109735614</c:v>
                </c:pt>
                <c:pt idx="16">
                  <c:v>0.19003868239603533</c:v>
                </c:pt>
                <c:pt idx="17">
                  <c:v>0.19109549285761623</c:v>
                </c:pt>
                <c:pt idx="18">
                  <c:v>0.19193300344366285</c:v>
                </c:pt>
                <c:pt idx="19">
                  <c:v>0.19291079731870575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E7-450A-B8DB-07B552E666DE}"/>
            </c:ext>
          </c:extLst>
        </c:ser>
        <c:ser>
          <c:idx val="1"/>
          <c:order val="1"/>
          <c:tx>
            <c:strRef>
              <c:f>'Peso PIB'!$C$4</c:f>
              <c:strCache>
                <c:ptCount val="1"/>
                <c:pt idx="0">
                  <c:v>Peso CAT</c:v>
                </c:pt>
              </c:strCache>
            </c:strRef>
          </c:tx>
          <c:spPr>
            <a:ln w="34925" cap="rnd">
              <a:solidFill>
                <a:srgbClr val="E7E6E6">
                  <a:lumMod val="50000"/>
                </a:srgb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8728348119983101E-2"/>
                  <c:y val="-4.8309178743961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E7-450A-B8DB-07B552E666DE}"/>
                </c:ext>
              </c:extLst>
            </c:dLbl>
            <c:dLbl>
              <c:idx val="19"/>
              <c:layout>
                <c:manualLayout>
                  <c:x val="-1.8363939899833176E-2"/>
                  <c:y val="6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E7-450A-B8DB-07B552E66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'Peso PIB'!$A$5:$A$24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'Peso PIB'!$C$5:$C$24</c:f>
              <c:numCache>
                <c:formatCode>0.0%</c:formatCode>
                <c:ptCount val="20"/>
                <c:pt idx="0">
                  <c:v>0.18897543416618945</c:v>
                </c:pt>
                <c:pt idx="1">
                  <c:v>0.18923642889443976</c:v>
                </c:pt>
                <c:pt idx="2">
                  <c:v>0.18884174146690288</c:v>
                </c:pt>
                <c:pt idx="3">
                  <c:v>0.18882979585324569</c:v>
                </c:pt>
                <c:pt idx="4">
                  <c:v>0.1889086378640901</c:v>
                </c:pt>
                <c:pt idx="5">
                  <c:v>0.18807059956413766</c:v>
                </c:pt>
                <c:pt idx="6">
                  <c:v>0.18828138924890145</c:v>
                </c:pt>
                <c:pt idx="7">
                  <c:v>0.18816642818159082</c:v>
                </c:pt>
                <c:pt idx="8">
                  <c:v>0.18720899993781212</c:v>
                </c:pt>
                <c:pt idx="9">
                  <c:v>0.18716514654599217</c:v>
                </c:pt>
                <c:pt idx="10">
                  <c:v>0.18803411736081266</c:v>
                </c:pt>
                <c:pt idx="11">
                  <c:v>0.18698340043787948</c:v>
                </c:pt>
                <c:pt idx="12">
                  <c:v>0.18761464999966054</c:v>
                </c:pt>
                <c:pt idx="13">
                  <c:v>0.18817750904593336</c:v>
                </c:pt>
                <c:pt idx="14">
                  <c:v>0.18928313785292561</c:v>
                </c:pt>
                <c:pt idx="15">
                  <c:v>0.18964098775972307</c:v>
                </c:pt>
                <c:pt idx="16">
                  <c:v>0.1909645119586296</c:v>
                </c:pt>
                <c:pt idx="17">
                  <c:v>0.19062120535310839</c:v>
                </c:pt>
                <c:pt idx="18">
                  <c:v>0.19044835875875343</c:v>
                </c:pt>
                <c:pt idx="19">
                  <c:v>0.19024682913818755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E7-450A-B8DB-07B552E66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491328"/>
        <c:axId val="453491720"/>
      </c:lineChart>
      <c:catAx>
        <c:axId val="45349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3491720"/>
        <c:crosses val="autoZero"/>
        <c:auto val="1"/>
        <c:lblAlgn val="ctr"/>
        <c:lblOffset val="100"/>
        <c:noMultiLvlLbl val="0"/>
      </c:catAx>
      <c:valAx>
        <c:axId val="453491720"/>
        <c:scaling>
          <c:orientation val="minMax"/>
          <c:min val="0.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349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69384855410183988"/>
          <c:y val="0.74072932912371459"/>
          <c:w val="0.27812460704769321"/>
          <c:h val="6.6033955900439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PIB per cápita.</a:t>
            </a:r>
            <a:r>
              <a:rPr lang="es-ES" b="1" baseline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s-ES" b="1" baseline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Año 2019</a:t>
            </a:r>
            <a:endParaRPr lang="es-ES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71321338951154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590-4D7C-8B7D-E08A6475E515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590-4D7C-8B7D-E08A6475E515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590-4D7C-8B7D-E08A6475E515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590-4D7C-8B7D-E08A6475E515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590-4D7C-8B7D-E08A6475E515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590-4D7C-8B7D-E08A6475E515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E590-4D7C-8B7D-E08A6475E515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590-4D7C-8B7D-E08A6475E515}"/>
              </c:ext>
            </c:extLst>
          </c:dPt>
          <c:dPt>
            <c:idx val="8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590-4D7C-8B7D-E08A6475E515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E590-4D7C-8B7D-E08A6475E515}"/>
              </c:ext>
            </c:extLst>
          </c:dPt>
          <c:dPt>
            <c:idx val="10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590-4D7C-8B7D-E08A6475E515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590-4D7C-8B7D-E08A6475E515}"/>
              </c:ext>
            </c:extLst>
          </c:dPt>
          <c:dPt>
            <c:idx val="12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590-4D7C-8B7D-E08A6475E515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590-4D7C-8B7D-E08A6475E515}"/>
              </c:ext>
            </c:extLst>
          </c:dPt>
          <c:dPt>
            <c:idx val="14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590-4D7C-8B7D-E08A6475E515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590-4D7C-8B7D-E08A6475E515}"/>
              </c:ext>
            </c:extLst>
          </c:dPt>
          <c:dPt>
            <c:idx val="16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590-4D7C-8B7D-E08A6475E515}"/>
              </c:ext>
            </c:extLst>
          </c:dPt>
          <c:dPt>
            <c:idx val="17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590-4D7C-8B7D-E08A6475E515}"/>
              </c:ext>
            </c:extLst>
          </c:dPt>
          <c:dPt>
            <c:idx val="18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590-4D7C-8B7D-E08A6475E515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590-4D7C-8B7D-E08A6475E515}"/>
              </c:ext>
            </c:extLst>
          </c:dPt>
          <c:dLbls>
            <c:dLbl>
              <c:idx val="0"/>
              <c:layout>
                <c:manualLayout>
                  <c:x val="1.579778830963665E-2"/>
                  <c:y val="5.2648892207196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90-4D7C-8B7D-E08A6475E515}"/>
                </c:ext>
              </c:extLst>
            </c:dLbl>
            <c:dLbl>
              <c:idx val="7"/>
              <c:layout>
                <c:manualLayout>
                  <c:x val="3.1595576619273301E-3"/>
                  <c:y val="-1.052977844143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90-4D7C-8B7D-E08A6475E5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'PIB per cápita'!$D$5:$D$24</c:f>
              <c:strCache>
                <c:ptCount val="20"/>
                <c:pt idx="0">
                  <c:v>MADRID, COMUNIDAD DE</c:v>
                </c:pt>
                <c:pt idx="1">
                  <c:v>PAÍS VASCO</c:v>
                </c:pt>
                <c:pt idx="2">
                  <c:v>NAVARRA, COMUNIDAD FORAL DE</c:v>
                </c:pt>
                <c:pt idx="3">
                  <c:v>CATALUÑA</c:v>
                </c:pt>
                <c:pt idx="4">
                  <c:v>ARAGÓN</c:v>
                </c:pt>
                <c:pt idx="5">
                  <c:v>BALEARS, ILLES</c:v>
                </c:pt>
                <c:pt idx="6">
                  <c:v>RIOJA, LA</c:v>
                </c:pt>
                <c:pt idx="7">
                  <c:v>ESPAÑA</c:v>
                </c:pt>
                <c:pt idx="8">
                  <c:v>CASTILLA Y LEÓN</c:v>
                </c:pt>
                <c:pt idx="9">
                  <c:v>CANTABRIA</c:v>
                </c:pt>
                <c:pt idx="10">
                  <c:v>GALICIA</c:v>
                </c:pt>
                <c:pt idx="11">
                  <c:v>ASTURIAS, PRINCIPADO DE</c:v>
                </c:pt>
                <c:pt idx="12">
                  <c:v>COMUNITAT VALENCIANA</c:v>
                </c:pt>
                <c:pt idx="13">
                  <c:v>MURCIA, REGIÓN DE</c:v>
                </c:pt>
                <c:pt idx="14">
                  <c:v>CANARIAS</c:v>
                </c:pt>
                <c:pt idx="15">
                  <c:v>CASTILLA - LA MANCHA</c:v>
                </c:pt>
                <c:pt idx="16">
                  <c:v>CEUTA</c:v>
                </c:pt>
                <c:pt idx="17">
                  <c:v>ANDALUCÍA</c:v>
                </c:pt>
                <c:pt idx="18">
                  <c:v>EXTREMADURA</c:v>
                </c:pt>
                <c:pt idx="19">
                  <c:v>MELILLA</c:v>
                </c:pt>
              </c:strCache>
            </c:strRef>
          </c:cat>
          <c:val>
            <c:numRef>
              <c:f>'PIB per cápita'!$E$5:$E$24</c:f>
              <c:numCache>
                <c:formatCode>#,##0</c:formatCode>
                <c:ptCount val="20"/>
                <c:pt idx="0">
                  <c:v>35913</c:v>
                </c:pt>
                <c:pt idx="1">
                  <c:v>34142</c:v>
                </c:pt>
                <c:pt idx="2">
                  <c:v>32141</c:v>
                </c:pt>
                <c:pt idx="3">
                  <c:v>31119</c:v>
                </c:pt>
                <c:pt idx="4">
                  <c:v>28727</c:v>
                </c:pt>
                <c:pt idx="5">
                  <c:v>28213</c:v>
                </c:pt>
                <c:pt idx="6">
                  <c:v>28200</c:v>
                </c:pt>
                <c:pt idx="7">
                  <c:v>26426</c:v>
                </c:pt>
                <c:pt idx="8">
                  <c:v>24886</c:v>
                </c:pt>
                <c:pt idx="9">
                  <c:v>24383</c:v>
                </c:pt>
                <c:pt idx="10">
                  <c:v>23873</c:v>
                </c:pt>
                <c:pt idx="11">
                  <c:v>23299</c:v>
                </c:pt>
                <c:pt idx="12">
                  <c:v>23206</c:v>
                </c:pt>
                <c:pt idx="13">
                  <c:v>21642</c:v>
                </c:pt>
                <c:pt idx="14">
                  <c:v>21244</c:v>
                </c:pt>
                <c:pt idx="15">
                  <c:v>21004</c:v>
                </c:pt>
                <c:pt idx="16">
                  <c:v>20903</c:v>
                </c:pt>
                <c:pt idx="17">
                  <c:v>19633</c:v>
                </c:pt>
                <c:pt idx="18">
                  <c:v>19454</c:v>
                </c:pt>
                <c:pt idx="19">
                  <c:v>19211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90-4D7C-8B7D-E08A6475E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4368728"/>
        <c:axId val="372336328"/>
      </c:barChart>
      <c:catAx>
        <c:axId val="37436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2336328"/>
        <c:crosses val="autoZero"/>
        <c:auto val="1"/>
        <c:lblAlgn val="ctr"/>
        <c:lblOffset val="100"/>
        <c:noMultiLvlLbl val="0"/>
      </c:catAx>
      <c:valAx>
        <c:axId val="3723363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436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0634678629458E-2"/>
          <c:y val="0.13623503865135575"/>
          <c:w val="0.91378535031901686"/>
          <c:h val="0.56363186232204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'Empleo efectivo'!$B$27</c:f>
              <c:strCache>
                <c:ptCount val="1"/>
                <c:pt idx="0">
                  <c:v>jun-21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</c:spPr>
          <c:invertIfNegative val="1"/>
          <c:dPt>
            <c:idx val="1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C51-48FE-B691-ECA5B9E1AAF0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51-48FE-B691-ECA5B9E1AA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'Empleo efectivo'!$A$29:$A$46</c:f>
              <c:strCache>
                <c:ptCount val="18"/>
                <c:pt idx="0">
                  <c:v>CATALUÑA</c:v>
                </c:pt>
                <c:pt idx="1">
                  <c:v>COM.DE MADRID</c:v>
                </c:pt>
                <c:pt idx="2">
                  <c:v>ANDALUCÍA</c:v>
                </c:pt>
                <c:pt idx="3">
                  <c:v>COM.VALENCIANA</c:v>
                </c:pt>
                <c:pt idx="4">
                  <c:v>ILLES BALEARS</c:v>
                </c:pt>
                <c:pt idx="5">
                  <c:v>REG. DE MURCIA</c:v>
                </c:pt>
                <c:pt idx="6">
                  <c:v>PAÍS VASCO</c:v>
                </c:pt>
                <c:pt idx="7">
                  <c:v>ARAGÓN</c:v>
                </c:pt>
                <c:pt idx="8">
                  <c:v>CASTILLA-LA MANCHA</c:v>
                </c:pt>
                <c:pt idx="9">
                  <c:v>CANARIAS</c:v>
                </c:pt>
                <c:pt idx="10">
                  <c:v>GALICIA</c:v>
                </c:pt>
                <c:pt idx="11">
                  <c:v>CASTILLA Y LEÓN</c:v>
                </c:pt>
                <c:pt idx="12">
                  <c:v>P. DE ASTURIAS</c:v>
                </c:pt>
                <c:pt idx="13">
                  <c:v>EXTREMADURA</c:v>
                </c:pt>
                <c:pt idx="14">
                  <c:v>COM. F. DE NAVARRA</c:v>
                </c:pt>
                <c:pt idx="15">
                  <c:v>CANTABRIA</c:v>
                </c:pt>
                <c:pt idx="16">
                  <c:v>LA RIOJA</c:v>
                </c:pt>
                <c:pt idx="17">
                  <c:v>Ceuta</c:v>
                </c:pt>
              </c:strCache>
            </c:strRef>
          </c:cat>
          <c:val>
            <c:numRef>
              <c:f>'Empleo efectivo'!$B$29:$B$46</c:f>
              <c:numCache>
                <c:formatCode>#,##0</c:formatCode>
                <c:ptCount val="18"/>
                <c:pt idx="0">
                  <c:v>195867.38000000018</c:v>
                </c:pt>
                <c:pt idx="1">
                  <c:v>195219.09666666682</c:v>
                </c:pt>
                <c:pt idx="2">
                  <c:v>157798.58666666696</c:v>
                </c:pt>
                <c:pt idx="3">
                  <c:v>101019.32666666663</c:v>
                </c:pt>
                <c:pt idx="4">
                  <c:v>65742.690000000017</c:v>
                </c:pt>
                <c:pt idx="5">
                  <c:v>45681.7</c:v>
                </c:pt>
                <c:pt idx="6">
                  <c:v>27606.513333333387</c:v>
                </c:pt>
                <c:pt idx="7">
                  <c:v>25938.119999999948</c:v>
                </c:pt>
                <c:pt idx="8">
                  <c:v>22463.386666666658</c:v>
                </c:pt>
                <c:pt idx="9">
                  <c:v>18000.47666666664</c:v>
                </c:pt>
                <c:pt idx="10">
                  <c:v>14757.620000000021</c:v>
                </c:pt>
                <c:pt idx="11">
                  <c:v>12276.643333333297</c:v>
                </c:pt>
                <c:pt idx="12">
                  <c:v>9830.7966666666489</c:v>
                </c:pt>
                <c:pt idx="13">
                  <c:v>8383.3866666666727</c:v>
                </c:pt>
                <c:pt idx="14">
                  <c:v>8005.4933333333656</c:v>
                </c:pt>
                <c:pt idx="15">
                  <c:v>3247.8400000000083</c:v>
                </c:pt>
                <c:pt idx="16">
                  <c:v>2686.5166666666637</c:v>
                </c:pt>
                <c:pt idx="17">
                  <c:v>1497.6166666666668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C51-48FE-B691-ECA5B9E1A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9607464"/>
        <c:axId val="399607792"/>
        <c:extLst/>
      </c:barChart>
      <c:catAx>
        <c:axId val="39960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9607792"/>
        <c:crosses val="autoZero"/>
        <c:auto val="1"/>
        <c:lblAlgn val="ctr"/>
        <c:lblOffset val="100"/>
        <c:noMultiLvlLbl val="0"/>
      </c:catAx>
      <c:valAx>
        <c:axId val="399607792"/>
        <c:scaling>
          <c:orientation val="minMax"/>
          <c:min val="-4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9607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DC5-4AB4-AFE7-3CCDEE88B5C6}"/>
              </c:ext>
            </c:extLst>
          </c:dPt>
          <c:cat>
            <c:strRef>
              <c:f>Hoja1!$D$3:$D$18</c:f>
              <c:strCache>
                <c:ptCount val="16"/>
                <c:pt idx="0">
                  <c:v>C.Madrid</c:v>
                </c:pt>
                <c:pt idx="1">
                  <c:v>Andalucía</c:v>
                </c:pt>
                <c:pt idx="2">
                  <c:v>Cataluña</c:v>
                </c:pt>
                <c:pt idx="3">
                  <c:v>C. Valenciana</c:v>
                </c:pt>
                <c:pt idx="4">
                  <c:v>Galicia</c:v>
                </c:pt>
                <c:pt idx="5">
                  <c:v>Castilla-La Mancha</c:v>
                </c:pt>
                <c:pt idx="6">
                  <c:v>Baleares</c:v>
                </c:pt>
                <c:pt idx="7">
                  <c:v>Castilla León</c:v>
                </c:pt>
                <c:pt idx="8">
                  <c:v>País vasco</c:v>
                </c:pt>
                <c:pt idx="9">
                  <c:v>Murcia</c:v>
                </c:pt>
                <c:pt idx="10">
                  <c:v>Aragón</c:v>
                </c:pt>
                <c:pt idx="11">
                  <c:v>Extremadura</c:v>
                </c:pt>
                <c:pt idx="12">
                  <c:v>Asturias</c:v>
                </c:pt>
                <c:pt idx="13">
                  <c:v>Navarra</c:v>
                </c:pt>
                <c:pt idx="14">
                  <c:v>Cantabria</c:v>
                </c:pt>
                <c:pt idx="15">
                  <c:v>La Rioja</c:v>
                </c:pt>
              </c:strCache>
            </c:strRef>
          </c:cat>
          <c:val>
            <c:numRef>
              <c:f>Hoja1!$E$3:$E$18</c:f>
              <c:numCache>
                <c:formatCode>General</c:formatCode>
                <c:ptCount val="16"/>
                <c:pt idx="0">
                  <c:v>2511</c:v>
                </c:pt>
                <c:pt idx="1">
                  <c:v>2110</c:v>
                </c:pt>
                <c:pt idx="2">
                  <c:v>2031</c:v>
                </c:pt>
                <c:pt idx="3">
                  <c:v>1209</c:v>
                </c:pt>
                <c:pt idx="4">
                  <c:v>432</c:v>
                </c:pt>
                <c:pt idx="5">
                  <c:v>368</c:v>
                </c:pt>
                <c:pt idx="6">
                  <c:v>363</c:v>
                </c:pt>
                <c:pt idx="7">
                  <c:v>356</c:v>
                </c:pt>
                <c:pt idx="8">
                  <c:v>344</c:v>
                </c:pt>
                <c:pt idx="9">
                  <c:v>278</c:v>
                </c:pt>
                <c:pt idx="10">
                  <c:v>222</c:v>
                </c:pt>
                <c:pt idx="11">
                  <c:v>135</c:v>
                </c:pt>
                <c:pt idx="12">
                  <c:v>96</c:v>
                </c:pt>
                <c:pt idx="13">
                  <c:v>84</c:v>
                </c:pt>
                <c:pt idx="14">
                  <c:v>76</c:v>
                </c:pt>
                <c:pt idx="1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AB4-AFE7-3CCDEE88B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953816"/>
        <c:axId val="358953488"/>
      </c:barChart>
      <c:catAx>
        <c:axId val="358953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8953488"/>
        <c:crosses val="autoZero"/>
        <c:auto val="1"/>
        <c:lblAlgn val="ctr"/>
        <c:lblOffset val="100"/>
        <c:noMultiLvlLbl val="0"/>
      </c:catAx>
      <c:valAx>
        <c:axId val="358953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8953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 dirty="0">
                <a:latin typeface="Arial Black" panose="020B0A04020102020204" pitchFamily="34" charset="0"/>
              </a:rPr>
              <a:t>Deuda por comunidades autónomas. Ratio deuda/</a:t>
            </a:r>
            <a:r>
              <a:rPr lang="es-ES" dirty="0" err="1">
                <a:latin typeface="Arial Black" panose="020B0A04020102020204" pitchFamily="34" charset="0"/>
              </a:rPr>
              <a:t>Pib</a:t>
            </a:r>
            <a:r>
              <a:rPr lang="es-ES" dirty="0">
                <a:latin typeface="Arial Black" panose="020B0A04020102020204" pitchFamily="34" charset="0"/>
              </a:rPr>
              <a:t>. 1T 2021</a:t>
            </a:r>
          </a:p>
        </c:rich>
      </c:tx>
      <c:layout>
        <c:manualLayout>
          <c:xMode val="edge"/>
          <c:yMode val="edge"/>
          <c:x val="0.10475135335213562"/>
          <c:y val="3.55972657593842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6630800984131117E-2"/>
          <c:y val="0.14323713651278669"/>
          <c:w val="0.86394068144796821"/>
          <c:h val="0.53828643271121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Deuda!$N$19</c:f>
              <c:strCache>
                <c:ptCount val="1"/>
                <c:pt idx="0">
                  <c:v>I21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1-930B-4942-9E1C-0BECCFB6C777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3-930B-4942-9E1C-0BECCFB6C777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5-930B-4942-9E1C-0BECCFB6C777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7-930B-4942-9E1C-0BECCFB6C777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930B-4942-9E1C-0BECCFB6C777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930B-4942-9E1C-0BECCFB6C777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D-930B-4942-9E1C-0BECCFB6C777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F-930B-4942-9E1C-0BECCFB6C777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1-930B-4942-9E1C-0BECCFB6C777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3-930B-4942-9E1C-0BECCFB6C777}"/>
              </c:ext>
            </c:extLst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5-930B-4942-9E1C-0BECCFB6C777}"/>
              </c:ext>
            </c:extLst>
          </c:dPt>
          <c:dPt>
            <c:idx val="11"/>
            <c:invertIfNegative val="0"/>
            <c:bubble3D val="0"/>
            <c:spPr>
              <a:blipFill>
                <a:blip xmlns:r="http://schemas.openxmlformats.org/officeDocument/2006/relationships" r:embed="rId12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7-930B-4942-9E1C-0BECCFB6C777}"/>
              </c:ext>
            </c:extLst>
          </c:dPt>
          <c:dPt>
            <c:idx val="12"/>
            <c:invertIfNegative val="0"/>
            <c:bubble3D val="0"/>
            <c:spPr>
              <a:blipFill>
                <a:blip xmlns:r="http://schemas.openxmlformats.org/officeDocument/2006/relationships" r:embed="rId13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9-930B-4942-9E1C-0BECCFB6C777}"/>
              </c:ext>
            </c:extLst>
          </c:dPt>
          <c:dPt>
            <c:idx val="13"/>
            <c:invertIfNegative val="0"/>
            <c:bubble3D val="0"/>
            <c:spPr>
              <a:blipFill>
                <a:blip xmlns:r="http://schemas.openxmlformats.org/officeDocument/2006/relationships" r:embed="rId14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B-930B-4942-9E1C-0BECCFB6C777}"/>
              </c:ext>
            </c:extLst>
          </c:dPt>
          <c:dPt>
            <c:idx val="14"/>
            <c:invertIfNegative val="0"/>
            <c:bubble3D val="0"/>
            <c:spPr>
              <a:blipFill>
                <a:blip xmlns:r="http://schemas.openxmlformats.org/officeDocument/2006/relationships" r:embed="rId15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D-930B-4942-9E1C-0BECCFB6C777}"/>
              </c:ext>
            </c:extLst>
          </c:dPt>
          <c:dPt>
            <c:idx val="15"/>
            <c:invertIfNegative val="0"/>
            <c:bubble3D val="0"/>
            <c:spPr>
              <a:blipFill>
                <a:blip xmlns:r="http://schemas.openxmlformats.org/officeDocument/2006/relationships" r:embed="rId16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1F-930B-4942-9E1C-0BECCFB6C777}"/>
              </c:ext>
            </c:extLst>
          </c:dPt>
          <c:dPt>
            <c:idx val="16"/>
            <c:invertIfNegative val="0"/>
            <c:bubble3D val="0"/>
            <c:spPr>
              <a:blipFill>
                <a:blip xmlns:r="http://schemas.openxmlformats.org/officeDocument/2006/relationships" r:embed="rId17"/>
                <a:stretch>
                  <a:fillRect/>
                </a:stretch>
              </a:blipFill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21-930B-4942-9E1C-0BECCFB6C777}"/>
              </c:ext>
            </c:extLst>
          </c:dPt>
          <c:dPt>
            <c:idx val="18"/>
            <c:invertIfNegative val="0"/>
            <c:bubble3D val="0"/>
            <c:spPr>
              <a:blipFill>
                <a:blip xmlns:r="http://schemas.openxmlformats.org/officeDocument/2006/relationships" r:embed="rId18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23-930B-4942-9E1C-0BECCFB6C777}"/>
              </c:ext>
            </c:extLst>
          </c:dPt>
          <c:dLbls>
            <c:dLbl>
              <c:idx val="0"/>
              <c:layout>
                <c:manualLayout>
                  <c:x val="1.2368583797155426E-3"/>
                  <c:y val="5.49828178694168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0B-4942-9E1C-0BECCFB6C77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Deuda!$A$20:$A$38</c:f>
              <c:strCache>
                <c:ptCount val="19"/>
                <c:pt idx="0">
                  <c:v>Canarias</c:v>
                </c:pt>
                <c:pt idx="1">
                  <c:v>País Vasco</c:v>
                </c:pt>
                <c:pt idx="2">
                  <c:v>Comunidad de Madrid</c:v>
                </c:pt>
                <c:pt idx="3">
                  <c:v>Navarra</c:v>
                </c:pt>
                <c:pt idx="4">
                  <c:v>Galicia</c:v>
                </c:pt>
                <c:pt idx="5">
                  <c:v>La Rioja</c:v>
                </c:pt>
                <c:pt idx="6">
                  <c:v>Asturias</c:v>
                </c:pt>
                <c:pt idx="7">
                  <c:v>Andalucía</c:v>
                </c:pt>
                <c:pt idx="8">
                  <c:v>Castilla León</c:v>
                </c:pt>
                <c:pt idx="9">
                  <c:v>Aragón</c:v>
                </c:pt>
                <c:pt idx="10">
                  <c:v>Cantabria</c:v>
                </c:pt>
                <c:pt idx="11">
                  <c:v>Extremadura</c:v>
                </c:pt>
                <c:pt idx="12">
                  <c:v>Baleares</c:v>
                </c:pt>
                <c:pt idx="13">
                  <c:v>Murcia</c:v>
                </c:pt>
                <c:pt idx="14">
                  <c:v>Cataluña</c:v>
                </c:pt>
                <c:pt idx="15">
                  <c:v>Castilla La Mancha</c:v>
                </c:pt>
                <c:pt idx="16">
                  <c:v> Comunidad Valenciana</c:v>
                </c:pt>
                <c:pt idx="17">
                  <c:v>Total CCAA</c:v>
                </c:pt>
                <c:pt idx="18">
                  <c:v>ESPAÑA</c:v>
                </c:pt>
              </c:strCache>
            </c:strRef>
          </c:cat>
          <c:val>
            <c:numRef>
              <c:f>Deuda!$N$20:$N$38</c:f>
              <c:numCache>
                <c:formatCode>0.0</c:formatCode>
                <c:ptCount val="19"/>
                <c:pt idx="0">
                  <c:v>15.9</c:v>
                </c:pt>
                <c:pt idx="1">
                  <c:v>16.399999999999999</c:v>
                </c:pt>
                <c:pt idx="2">
                  <c:v>16.5</c:v>
                </c:pt>
                <c:pt idx="3">
                  <c:v>20</c:v>
                </c:pt>
                <c:pt idx="4">
                  <c:v>20.399999999999999</c:v>
                </c:pt>
                <c:pt idx="5">
                  <c:v>20.9</c:v>
                </c:pt>
                <c:pt idx="6">
                  <c:v>23.1</c:v>
                </c:pt>
                <c:pt idx="7">
                  <c:v>23.7</c:v>
                </c:pt>
                <c:pt idx="8">
                  <c:v>24.3</c:v>
                </c:pt>
                <c:pt idx="9">
                  <c:v>25.8</c:v>
                </c:pt>
                <c:pt idx="10">
                  <c:v>26.4</c:v>
                </c:pt>
                <c:pt idx="11">
                  <c:v>27.5</c:v>
                </c:pt>
                <c:pt idx="12">
                  <c:v>29.9</c:v>
                </c:pt>
                <c:pt idx="13">
                  <c:v>37.5</c:v>
                </c:pt>
                <c:pt idx="14">
                  <c:v>38</c:v>
                </c:pt>
                <c:pt idx="15">
                  <c:v>41</c:v>
                </c:pt>
                <c:pt idx="16">
                  <c:v>49.4</c:v>
                </c:pt>
                <c:pt idx="17">
                  <c:v>27.7</c:v>
                </c:pt>
                <c:pt idx="18">
                  <c:v>125.3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930B-4942-9E1C-0BECCFB6C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404920"/>
        <c:axId val="442406488"/>
      </c:barChart>
      <c:catAx>
        <c:axId val="442404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442406488"/>
        <c:crosses val="autoZero"/>
        <c:auto val="1"/>
        <c:lblAlgn val="ctr"/>
        <c:lblOffset val="100"/>
        <c:noMultiLvlLbl val="0"/>
      </c:catAx>
      <c:valAx>
        <c:axId val="442406488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50000"/>
                </a:sysClr>
              </a:solidFill>
              <a:prstDash val="dashDot"/>
            </a:ln>
          </c:spPr>
        </c:majorGridlines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442404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9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F39C4-1467-4827-8C6E-386EC0D89FD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CC71CE7-AAF9-45E6-957D-1F29106387F3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latin typeface="Arial Black" panose="020B0A04020102020204" pitchFamily="34" charset="0"/>
            </a:rPr>
            <a:t>2009-2018</a:t>
          </a:r>
        </a:p>
      </dgm:t>
    </dgm:pt>
    <dgm:pt modelId="{05952CD9-8F9C-428C-82A7-A9A2833642B5}" type="parTrans" cxnId="{9BEA28DF-D1E6-4D31-ACA5-9E3320091C8C}">
      <dgm:prSet/>
      <dgm:spPr/>
      <dgm:t>
        <a:bodyPr/>
        <a:lstStyle/>
        <a:p>
          <a:endParaRPr lang="es-ES"/>
        </a:p>
      </dgm:t>
    </dgm:pt>
    <dgm:pt modelId="{252A2821-C65C-438C-8ACE-A7D8A9FECBB6}" type="sibTrans" cxnId="{9BEA28DF-D1E6-4D31-ACA5-9E3320091C8C}">
      <dgm:prSet/>
      <dgm:spPr/>
      <dgm:t>
        <a:bodyPr/>
        <a:lstStyle/>
        <a:p>
          <a:endParaRPr lang="es-ES"/>
        </a:p>
      </dgm:t>
    </dgm:pt>
    <dgm:pt modelId="{3269BD26-7F07-4EE3-8585-4B20C91A5551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Arial Black" panose="020B0A04020102020204" pitchFamily="34" charset="0"/>
            </a:rPr>
            <a:t>31.672 </a:t>
          </a:r>
          <a:r>
            <a:rPr lang="es-ES" sz="1400" b="1" dirty="0" err="1" smtClean="0">
              <a:solidFill>
                <a:schemeClr val="bg1"/>
              </a:solidFill>
              <a:latin typeface="Arial Black" panose="020B0A04020102020204" pitchFamily="34" charset="0"/>
            </a:rPr>
            <a:t>mill</a:t>
          </a:r>
          <a:r>
            <a:rPr lang="es-ES" sz="1400" b="1" dirty="0" smtClean="0">
              <a:solidFill>
                <a:schemeClr val="bg1"/>
              </a:solidFill>
              <a:latin typeface="Arial Black" panose="020B0A04020102020204" pitchFamily="34" charset="0"/>
            </a:rPr>
            <a:t> € </a:t>
          </a:r>
          <a:r>
            <a:rPr lang="es-ES" sz="1300" b="1" dirty="0">
              <a:solidFill>
                <a:schemeClr val="bg1"/>
              </a:solidFill>
              <a:latin typeface="Century Gothic" panose="020B0502020202020204" pitchFamily="34" charset="0"/>
            </a:rPr>
            <a:t>aportación de la Comunidad de Madrid</a:t>
          </a:r>
          <a:endParaRPr lang="es-ES" sz="1300" b="1" dirty="0">
            <a:solidFill>
              <a:schemeClr val="bg1"/>
            </a:solidFill>
          </a:endParaRPr>
        </a:p>
      </dgm:t>
    </dgm:pt>
    <dgm:pt modelId="{F9C1E625-3DEF-459B-AD5F-6BDA0C18B487}" type="parTrans" cxnId="{2DBA08B1-E97F-4FF1-9A44-C1887500754E}">
      <dgm:prSet/>
      <dgm:spPr/>
      <dgm:t>
        <a:bodyPr/>
        <a:lstStyle/>
        <a:p>
          <a:endParaRPr lang="es-ES"/>
        </a:p>
      </dgm:t>
    </dgm:pt>
    <dgm:pt modelId="{DA6F14FB-B161-4350-89C6-E236445E6F2A}" type="sibTrans" cxnId="{2DBA08B1-E97F-4FF1-9A44-C1887500754E}">
      <dgm:prSet/>
      <dgm:spPr/>
      <dgm:t>
        <a:bodyPr/>
        <a:lstStyle/>
        <a:p>
          <a:endParaRPr lang="es-ES"/>
        </a:p>
      </dgm:t>
    </dgm:pt>
    <dgm:pt modelId="{9AE98F8C-6E7E-4B96-B2FB-00C7B3ADF1A4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latin typeface="Arial Black" panose="020B0A04020102020204" pitchFamily="34" charset="0"/>
            </a:rPr>
            <a:t>3 veces </a:t>
          </a:r>
          <a:r>
            <a:rPr lang="es-ES" sz="1400" b="1" dirty="0">
              <a:latin typeface="Century Gothic" panose="020B0502020202020204" pitchFamily="34" charset="0"/>
            </a:rPr>
            <a:t>más que Cataluña</a:t>
          </a:r>
        </a:p>
      </dgm:t>
    </dgm:pt>
    <dgm:pt modelId="{CFA9793E-733F-47CD-933A-1C35919C1964}" type="parTrans" cxnId="{6FFE7BA1-1D09-461D-85AD-1EFAE54E29D7}">
      <dgm:prSet/>
      <dgm:spPr/>
      <dgm:t>
        <a:bodyPr/>
        <a:lstStyle/>
        <a:p>
          <a:endParaRPr lang="es-ES"/>
        </a:p>
      </dgm:t>
    </dgm:pt>
    <dgm:pt modelId="{4ADFE9E5-160C-4E79-AB79-116EA20B9FCB}" type="sibTrans" cxnId="{6FFE7BA1-1D09-461D-85AD-1EFAE54E29D7}">
      <dgm:prSet/>
      <dgm:spPr/>
      <dgm:t>
        <a:bodyPr/>
        <a:lstStyle/>
        <a:p>
          <a:endParaRPr lang="es-ES"/>
        </a:p>
      </dgm:t>
    </dgm:pt>
    <dgm:pt modelId="{C8CF6431-1156-449C-86D5-BA63F6D6B7F5}" type="pres">
      <dgm:prSet presAssocID="{376F39C4-1467-4827-8C6E-386EC0D89FDD}" presName="Name0" presStyleCnt="0">
        <dgm:presLayoutVars>
          <dgm:dir/>
          <dgm:animLvl val="lvl"/>
          <dgm:resizeHandles val="exact"/>
        </dgm:presLayoutVars>
      </dgm:prSet>
      <dgm:spPr/>
    </dgm:pt>
    <dgm:pt modelId="{C29B48BC-FA13-4E54-8E6D-08AA8E7D56D3}" type="pres">
      <dgm:prSet presAssocID="{FCC71CE7-AAF9-45E6-957D-1F29106387F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132257-DED8-4AEB-9FDC-7E8884C26677}" type="pres">
      <dgm:prSet presAssocID="{252A2821-C65C-438C-8ACE-A7D8A9FECBB6}" presName="parTxOnlySpace" presStyleCnt="0"/>
      <dgm:spPr/>
    </dgm:pt>
    <dgm:pt modelId="{B560265B-B612-473F-B1E5-BF660A91C3D9}" type="pres">
      <dgm:prSet presAssocID="{3269BD26-7F07-4EE3-8585-4B20C91A5551}" presName="parTxOnly" presStyleLbl="node1" presStyleIdx="1" presStyleCnt="3" custLinFactNeighborX="2798" custLinFactNeighborY="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6005A0-8FD4-4F9F-8D7D-8141D7129690}" type="pres">
      <dgm:prSet presAssocID="{DA6F14FB-B161-4350-89C6-E236445E6F2A}" presName="parTxOnlySpace" presStyleCnt="0"/>
      <dgm:spPr/>
    </dgm:pt>
    <dgm:pt modelId="{62D82AD0-F61E-4EFF-9CA1-5C16EC9C6FAD}" type="pres">
      <dgm:prSet presAssocID="{9AE98F8C-6E7E-4B96-B2FB-00C7B3ADF1A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BA08B1-E97F-4FF1-9A44-C1887500754E}" srcId="{376F39C4-1467-4827-8C6E-386EC0D89FDD}" destId="{3269BD26-7F07-4EE3-8585-4B20C91A5551}" srcOrd="1" destOrd="0" parTransId="{F9C1E625-3DEF-459B-AD5F-6BDA0C18B487}" sibTransId="{DA6F14FB-B161-4350-89C6-E236445E6F2A}"/>
    <dgm:cxn modelId="{B97D6CD8-8C62-4C01-8A60-DB711211CA9C}" type="presOf" srcId="{3269BD26-7F07-4EE3-8585-4B20C91A5551}" destId="{B560265B-B612-473F-B1E5-BF660A91C3D9}" srcOrd="0" destOrd="0" presId="urn:microsoft.com/office/officeart/2005/8/layout/chevron1"/>
    <dgm:cxn modelId="{D6C4BB94-11CC-4C82-979B-2C8BECF08087}" type="presOf" srcId="{FCC71CE7-AAF9-45E6-957D-1F29106387F3}" destId="{C29B48BC-FA13-4E54-8E6D-08AA8E7D56D3}" srcOrd="0" destOrd="0" presId="urn:microsoft.com/office/officeart/2005/8/layout/chevron1"/>
    <dgm:cxn modelId="{9BEA28DF-D1E6-4D31-ACA5-9E3320091C8C}" srcId="{376F39C4-1467-4827-8C6E-386EC0D89FDD}" destId="{FCC71CE7-AAF9-45E6-957D-1F29106387F3}" srcOrd="0" destOrd="0" parTransId="{05952CD9-8F9C-428C-82A7-A9A2833642B5}" sibTransId="{252A2821-C65C-438C-8ACE-A7D8A9FECBB6}"/>
    <dgm:cxn modelId="{DD7A2ACE-6E87-42FC-9709-EE365E6431B8}" type="presOf" srcId="{376F39C4-1467-4827-8C6E-386EC0D89FDD}" destId="{C8CF6431-1156-449C-86D5-BA63F6D6B7F5}" srcOrd="0" destOrd="0" presId="urn:microsoft.com/office/officeart/2005/8/layout/chevron1"/>
    <dgm:cxn modelId="{7E464CC1-7A3B-44BE-9C5D-4C6353AA13E4}" type="presOf" srcId="{9AE98F8C-6E7E-4B96-B2FB-00C7B3ADF1A4}" destId="{62D82AD0-F61E-4EFF-9CA1-5C16EC9C6FAD}" srcOrd="0" destOrd="0" presId="urn:microsoft.com/office/officeart/2005/8/layout/chevron1"/>
    <dgm:cxn modelId="{6FFE7BA1-1D09-461D-85AD-1EFAE54E29D7}" srcId="{376F39C4-1467-4827-8C6E-386EC0D89FDD}" destId="{9AE98F8C-6E7E-4B96-B2FB-00C7B3ADF1A4}" srcOrd="2" destOrd="0" parTransId="{CFA9793E-733F-47CD-933A-1C35919C1964}" sibTransId="{4ADFE9E5-160C-4E79-AB79-116EA20B9FCB}"/>
    <dgm:cxn modelId="{5C006059-4080-4116-B7B6-72855172FA3A}" type="presParOf" srcId="{C8CF6431-1156-449C-86D5-BA63F6D6B7F5}" destId="{C29B48BC-FA13-4E54-8E6D-08AA8E7D56D3}" srcOrd="0" destOrd="0" presId="urn:microsoft.com/office/officeart/2005/8/layout/chevron1"/>
    <dgm:cxn modelId="{774F4336-2C2B-419A-BE7F-FE1812C2EB77}" type="presParOf" srcId="{C8CF6431-1156-449C-86D5-BA63F6D6B7F5}" destId="{20132257-DED8-4AEB-9FDC-7E8884C26677}" srcOrd="1" destOrd="0" presId="urn:microsoft.com/office/officeart/2005/8/layout/chevron1"/>
    <dgm:cxn modelId="{9534B785-A699-4EBC-AC33-155F9E521FCE}" type="presParOf" srcId="{C8CF6431-1156-449C-86D5-BA63F6D6B7F5}" destId="{B560265B-B612-473F-B1E5-BF660A91C3D9}" srcOrd="2" destOrd="0" presId="urn:microsoft.com/office/officeart/2005/8/layout/chevron1"/>
    <dgm:cxn modelId="{6C69FD0E-B533-4A5E-B462-1CA1C27C0E46}" type="presParOf" srcId="{C8CF6431-1156-449C-86D5-BA63F6D6B7F5}" destId="{B96005A0-8FD4-4F9F-8D7D-8141D7129690}" srcOrd="3" destOrd="0" presId="urn:microsoft.com/office/officeart/2005/8/layout/chevron1"/>
    <dgm:cxn modelId="{5154D4FE-B674-489B-8452-102ED57F2F4F}" type="presParOf" srcId="{C8CF6431-1156-449C-86D5-BA63F6D6B7F5}" destId="{62D82AD0-F61E-4EFF-9CA1-5C16EC9C6F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4778C-D045-4AEC-ABA1-F0B7F8BA343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865998-B44B-4941-8D64-429E36C48037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200" b="1" smtClean="0">
              <a:solidFill>
                <a:schemeClr val="tx1"/>
              </a:solidFill>
              <a:latin typeface="Century Gothic" panose="020B0502020202020204" pitchFamily="34" charset="0"/>
            </a:rPr>
            <a:t>Ser capital no garantiza más </a:t>
          </a:r>
          <a:r>
            <a:rPr lang="es-ES" sz="1050" b="1" smtClean="0">
              <a:solidFill>
                <a:schemeClr val="tx1"/>
              </a:solidFill>
              <a:latin typeface="Century Gothic" panose="020B0502020202020204" pitchFamily="34" charset="0"/>
            </a:rPr>
            <a:t>recaudación</a:t>
          </a:r>
          <a:endParaRPr lang="es-ES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A96E4E1-3F57-4251-A415-FAFAC63A34DD}" type="parTrans" cxnId="{98FDD294-45B2-4A01-BBC3-3F29FEE1F911}">
      <dgm:prSet/>
      <dgm:spPr/>
      <dgm:t>
        <a:bodyPr/>
        <a:lstStyle/>
        <a:p>
          <a:endParaRPr lang="es-ES"/>
        </a:p>
      </dgm:t>
    </dgm:pt>
    <dgm:pt modelId="{3442FF42-D53F-4FBF-B949-547CC6C44A78}" type="sibTrans" cxnId="{98FDD294-45B2-4A01-BBC3-3F29FEE1F91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5E1CE131-BA47-416F-89D1-8836A883B74A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No hay efecto “sedes del Estado”</a:t>
          </a:r>
          <a:endParaRPr lang="es-ES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265E4F0-A8C9-4E64-8ECC-479DD61AFC15}" type="parTrans" cxnId="{2A4203CA-38ED-473A-B1E8-81A2A8CA27F6}">
      <dgm:prSet/>
      <dgm:spPr/>
      <dgm:t>
        <a:bodyPr/>
        <a:lstStyle/>
        <a:p>
          <a:endParaRPr lang="es-ES"/>
        </a:p>
      </dgm:t>
    </dgm:pt>
    <dgm:pt modelId="{17C39CF7-802D-42C9-89BC-A26B1515432B}" type="sibTrans" cxnId="{2A4203CA-38ED-473A-B1E8-81A2A8CA27F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F09B15CD-8480-4128-8F86-1FD19363BF3B}">
      <dgm:prSet phldrT="[Texto]"/>
      <dgm:spPr/>
      <dgm:t>
        <a:bodyPr/>
        <a:lstStyle/>
        <a:p>
          <a:r>
            <a:rPr lang="es-ES" b="1" dirty="0" smtClean="0">
              <a:latin typeface="Century Gothic" panose="020B0502020202020204" pitchFamily="34" charset="0"/>
            </a:rPr>
            <a:t>Madrid tan sólo recibe el 22% de la recaudación. </a:t>
          </a:r>
        </a:p>
      </dgm:t>
    </dgm:pt>
    <dgm:pt modelId="{D61EDD14-F1BD-45E1-9F03-CEB834F9CFFF}" type="parTrans" cxnId="{033747D1-422C-4C1B-8056-47B7B9EBCE4D}">
      <dgm:prSet/>
      <dgm:spPr/>
      <dgm:t>
        <a:bodyPr/>
        <a:lstStyle/>
        <a:p>
          <a:endParaRPr lang="es-ES"/>
        </a:p>
      </dgm:t>
    </dgm:pt>
    <dgm:pt modelId="{02BB4BAA-1BAA-4A69-88C5-258AD4F339B8}" type="sibTrans" cxnId="{033747D1-422C-4C1B-8056-47B7B9EBCE4D}">
      <dgm:prSet/>
      <dgm:spPr/>
      <dgm:t>
        <a:bodyPr/>
        <a:lstStyle/>
        <a:p>
          <a:endParaRPr lang="es-ES"/>
        </a:p>
      </dgm:t>
    </dgm:pt>
    <dgm:pt modelId="{5C0F155F-56F8-427F-8448-70E00DCA12A9}">
      <dgm:prSet phldrT="[Texto]"/>
      <dgm:spPr/>
      <dgm:t>
        <a:bodyPr/>
        <a:lstStyle/>
        <a:p>
          <a:pPr algn="ctr"/>
          <a:r>
            <a:rPr lang="es-ES" b="1" dirty="0" smtClean="0">
              <a:latin typeface="Century Gothic" panose="020B0502020202020204" pitchFamily="34" charset="0"/>
            </a:rPr>
            <a:t>Ser sede de grandes empresas no genera mayores ingresos: Corresponden casi en su totalidad al Estado</a:t>
          </a:r>
          <a:endParaRPr lang="es-ES" b="1" dirty="0">
            <a:latin typeface="Century Gothic" panose="020B0502020202020204" pitchFamily="34" charset="0"/>
          </a:endParaRPr>
        </a:p>
      </dgm:t>
    </dgm:pt>
    <dgm:pt modelId="{CB9D4620-0CAA-4785-B954-CE7E331D44FF}" type="sibTrans" cxnId="{6CF87680-F357-4FA3-8F48-3C4B1C84B86F}">
      <dgm:prSet/>
      <dgm:spPr/>
      <dgm:t>
        <a:bodyPr/>
        <a:lstStyle/>
        <a:p>
          <a:endParaRPr lang="es-ES"/>
        </a:p>
      </dgm:t>
    </dgm:pt>
    <dgm:pt modelId="{8F5C6E77-C84D-43A4-BD00-76E9A28DE32A}" type="parTrans" cxnId="{6CF87680-F357-4FA3-8F48-3C4B1C84B86F}">
      <dgm:prSet/>
      <dgm:spPr/>
      <dgm:t>
        <a:bodyPr/>
        <a:lstStyle/>
        <a:p>
          <a:endParaRPr lang="es-ES"/>
        </a:p>
      </dgm:t>
    </dgm:pt>
    <dgm:pt modelId="{3D9F1ED4-634B-4FA3-B139-7E090ACEA81B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Century Gothic" panose="020B0502020202020204" pitchFamily="34" charset="0"/>
            </a:rPr>
            <a:t>Madrid recaudó 84.400 M€ en 2018 y sólo recibió 19.100 M€</a:t>
          </a:r>
        </a:p>
      </dgm:t>
    </dgm:pt>
    <dgm:pt modelId="{CD939B6F-C36F-4FDF-826F-35494B1D3B1C}" type="parTrans" cxnId="{710E6803-9008-4276-8BBE-D224CB1913A2}">
      <dgm:prSet/>
      <dgm:spPr/>
      <dgm:t>
        <a:bodyPr/>
        <a:lstStyle/>
        <a:p>
          <a:endParaRPr lang="es-ES"/>
        </a:p>
      </dgm:t>
    </dgm:pt>
    <dgm:pt modelId="{00DCAC8A-1BB3-4197-882E-D6523CA9825F}" type="sibTrans" cxnId="{710E6803-9008-4276-8BBE-D224CB1913A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E38FD8DB-3CA0-4D50-875E-D76C01AA3A14}">
      <dgm:prSet phldrT="[Texto]"/>
      <dgm:spPr>
        <a:solidFill>
          <a:schemeClr val="bg1"/>
        </a:solidFill>
      </dgm:spPr>
      <dgm:t>
        <a:bodyPr/>
        <a:lstStyle/>
        <a:p>
          <a:pPr algn="l"/>
          <a:endParaRPr lang="es-ES" b="1" dirty="0" smtClean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996E24A-7BA5-4B1A-AFD3-FB4BE41F4F72}" type="parTrans" cxnId="{E1FC0957-E7F7-4A94-9F52-83F5687AF8D0}">
      <dgm:prSet/>
      <dgm:spPr/>
      <dgm:t>
        <a:bodyPr/>
        <a:lstStyle/>
        <a:p>
          <a:endParaRPr lang="es-ES"/>
        </a:p>
      </dgm:t>
    </dgm:pt>
    <dgm:pt modelId="{FF9E2484-BBD6-4262-B71B-4579AC343F5E}" type="sibTrans" cxnId="{E1FC0957-E7F7-4A94-9F52-83F5687AF8D0}">
      <dgm:prSet/>
      <dgm:spPr/>
      <dgm:t>
        <a:bodyPr/>
        <a:lstStyle/>
        <a:p>
          <a:endParaRPr lang="es-ES"/>
        </a:p>
      </dgm:t>
    </dgm:pt>
    <dgm:pt modelId="{95BF8C3C-5062-402B-8C09-DF2996564AF8}">
      <dgm:prSet/>
      <dgm:spPr>
        <a:solidFill>
          <a:schemeClr val="bg1"/>
        </a:solidFill>
      </dgm:spPr>
      <dgm:t>
        <a:bodyPr/>
        <a:lstStyle/>
        <a:p>
          <a:pPr algn="ctr"/>
          <a:r>
            <a:rPr lang="es-ES" b="1" dirty="0" smtClean="0">
              <a:solidFill>
                <a:schemeClr val="tx1"/>
              </a:solidFill>
              <a:latin typeface="Century Gothic" panose="020B0502020202020204" pitchFamily="34" charset="0"/>
            </a:rPr>
            <a:t>65.000 M€ se destinaron a financiar otras administraciones</a:t>
          </a:r>
        </a:p>
      </dgm:t>
    </dgm:pt>
    <dgm:pt modelId="{B0F06224-1080-4FF9-BB49-E8CA18B16903}" type="parTrans" cxnId="{208D6439-F904-4711-9601-9020605BE0AB}">
      <dgm:prSet/>
      <dgm:spPr/>
      <dgm:t>
        <a:bodyPr/>
        <a:lstStyle/>
        <a:p>
          <a:endParaRPr lang="es-ES"/>
        </a:p>
      </dgm:t>
    </dgm:pt>
    <dgm:pt modelId="{6C795526-1EA1-42C7-9CF0-19A26503D92E}" type="sibTrans" cxnId="{208D6439-F904-4711-9601-9020605BE0AB}">
      <dgm:prSet/>
      <dgm:spPr/>
      <dgm:t>
        <a:bodyPr/>
        <a:lstStyle/>
        <a:p>
          <a:endParaRPr lang="es-ES"/>
        </a:p>
      </dgm:t>
    </dgm:pt>
    <dgm:pt modelId="{83A2421B-FA84-47C7-9188-A270358684E0}">
      <dgm:prSet/>
      <dgm:spPr>
        <a:solidFill>
          <a:schemeClr val="bg1"/>
        </a:solidFill>
      </dgm:spPr>
      <dgm:t>
        <a:bodyPr/>
        <a:lstStyle/>
        <a:p>
          <a:pPr algn="l"/>
          <a:endParaRPr lang="es-ES" b="1" dirty="0" smtClean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67B7E81-4E4D-4CBF-9831-E11134781402}" type="parTrans" cxnId="{C704F7E6-4A67-4198-800C-12372F2019E1}">
      <dgm:prSet/>
      <dgm:spPr/>
      <dgm:t>
        <a:bodyPr/>
        <a:lstStyle/>
        <a:p>
          <a:endParaRPr lang="es-ES"/>
        </a:p>
      </dgm:t>
    </dgm:pt>
    <dgm:pt modelId="{735DCF1E-BAEA-4E29-AA61-3606D8AD0E40}" type="sibTrans" cxnId="{C704F7E6-4A67-4198-800C-12372F2019E1}">
      <dgm:prSet/>
      <dgm:spPr/>
      <dgm:t>
        <a:bodyPr/>
        <a:lstStyle/>
        <a:p>
          <a:endParaRPr lang="es-ES"/>
        </a:p>
      </dgm:t>
    </dgm:pt>
    <dgm:pt modelId="{27705531-6B81-4A4F-9F7A-BFC48F2FF1F2}" type="pres">
      <dgm:prSet presAssocID="{9CC4778C-D045-4AEC-ABA1-F0B7F8BA343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D627DA0-2CF0-4AF7-9197-D5D118873D92}" type="pres">
      <dgm:prSet presAssocID="{CF865998-B44B-4941-8D64-429E36C48037}" presName="composite" presStyleCnt="0"/>
      <dgm:spPr/>
    </dgm:pt>
    <dgm:pt modelId="{0994BBF1-95CB-4669-B561-0C4E8C07537F}" type="pres">
      <dgm:prSet presAssocID="{CF865998-B44B-4941-8D64-429E36C4803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2F9880-ABF0-49EF-9C7F-72B02298C7FE}" type="pres">
      <dgm:prSet presAssocID="{CF865998-B44B-4941-8D64-429E36C48037}" presName="Childtext1" presStyleLbl="revTx" presStyleIdx="0" presStyleCnt="3" custScaleX="88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1FBDC7-3F77-4B97-8D60-3B85EC215EAF}" type="pres">
      <dgm:prSet presAssocID="{CF865998-B44B-4941-8D64-429E36C48037}" presName="BalanceSpacing" presStyleCnt="0"/>
      <dgm:spPr/>
    </dgm:pt>
    <dgm:pt modelId="{EBAE47DC-8684-4E7E-A528-0DBA6466FE9D}" type="pres">
      <dgm:prSet presAssocID="{CF865998-B44B-4941-8D64-429E36C48037}" presName="BalanceSpacing1" presStyleCnt="0"/>
      <dgm:spPr/>
    </dgm:pt>
    <dgm:pt modelId="{3CDE6649-E7A7-48EF-A8BE-236FF0F64026}" type="pres">
      <dgm:prSet presAssocID="{3442FF42-D53F-4FBF-B949-547CC6C44A78}" presName="Accent1Text" presStyleLbl="node1" presStyleIdx="1" presStyleCnt="6"/>
      <dgm:spPr/>
      <dgm:t>
        <a:bodyPr/>
        <a:lstStyle/>
        <a:p>
          <a:endParaRPr lang="es-ES"/>
        </a:p>
      </dgm:t>
    </dgm:pt>
    <dgm:pt modelId="{4D9DC026-BFDB-41D8-B461-B40352EEEF6D}" type="pres">
      <dgm:prSet presAssocID="{3442FF42-D53F-4FBF-B949-547CC6C44A78}" presName="spaceBetweenRectangles" presStyleCnt="0"/>
      <dgm:spPr/>
    </dgm:pt>
    <dgm:pt modelId="{8C248A2E-8E1F-4530-BB47-4A4F1076B5FF}" type="pres">
      <dgm:prSet presAssocID="{5E1CE131-BA47-416F-89D1-8836A883B74A}" presName="composite" presStyleCnt="0"/>
      <dgm:spPr/>
    </dgm:pt>
    <dgm:pt modelId="{E8112125-61F4-4DCA-9F16-C6D27EC8FB94}" type="pres">
      <dgm:prSet presAssocID="{5E1CE131-BA47-416F-89D1-8836A883B74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158A35-C5A0-47E4-BEEF-F063154F27BA}" type="pres">
      <dgm:prSet presAssocID="{5E1CE131-BA47-416F-89D1-8836A883B74A}" presName="Childtext1" presStyleLbl="revTx" presStyleIdx="1" presStyleCnt="3" custScaleX="92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642FCB-D588-4A6B-BE76-2088B805A821}" type="pres">
      <dgm:prSet presAssocID="{5E1CE131-BA47-416F-89D1-8836A883B74A}" presName="BalanceSpacing" presStyleCnt="0"/>
      <dgm:spPr/>
    </dgm:pt>
    <dgm:pt modelId="{20D1856D-A7C2-4241-98D2-BC798DFF652F}" type="pres">
      <dgm:prSet presAssocID="{5E1CE131-BA47-416F-89D1-8836A883B74A}" presName="BalanceSpacing1" presStyleCnt="0"/>
      <dgm:spPr/>
    </dgm:pt>
    <dgm:pt modelId="{31E3312C-2B59-41FD-93BE-624B5B6D3487}" type="pres">
      <dgm:prSet presAssocID="{17C39CF7-802D-42C9-89BC-A26B1515432B}" presName="Accent1Text" presStyleLbl="node1" presStyleIdx="3" presStyleCnt="6"/>
      <dgm:spPr/>
      <dgm:t>
        <a:bodyPr/>
        <a:lstStyle/>
        <a:p>
          <a:endParaRPr lang="es-ES"/>
        </a:p>
      </dgm:t>
    </dgm:pt>
    <dgm:pt modelId="{EA7996D3-F26A-4E6B-BCB7-66B8B5F68C2E}" type="pres">
      <dgm:prSet presAssocID="{17C39CF7-802D-42C9-89BC-A26B1515432B}" presName="spaceBetweenRectangles" presStyleCnt="0"/>
      <dgm:spPr/>
    </dgm:pt>
    <dgm:pt modelId="{EB7673C7-9D05-483A-8719-A5770B1FC92C}" type="pres">
      <dgm:prSet presAssocID="{3D9F1ED4-634B-4FA3-B139-7E090ACEA81B}" presName="composite" presStyleCnt="0"/>
      <dgm:spPr/>
    </dgm:pt>
    <dgm:pt modelId="{FB1AA6A7-7908-46C0-9838-67AA2E7B7373}" type="pres">
      <dgm:prSet presAssocID="{3D9F1ED4-634B-4FA3-B139-7E090ACEA81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8E4F6F-F9FC-4D67-A863-95305237253C}" type="pres">
      <dgm:prSet presAssocID="{3D9F1ED4-634B-4FA3-B139-7E090ACEA81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9503AB-E536-4BA9-A754-29B66B6D317F}" type="pres">
      <dgm:prSet presAssocID="{3D9F1ED4-634B-4FA3-B139-7E090ACEA81B}" presName="BalanceSpacing" presStyleCnt="0"/>
      <dgm:spPr/>
    </dgm:pt>
    <dgm:pt modelId="{20CF65F1-8EF0-4211-B6DA-8CAB39A679C2}" type="pres">
      <dgm:prSet presAssocID="{3D9F1ED4-634B-4FA3-B139-7E090ACEA81B}" presName="BalanceSpacing1" presStyleCnt="0"/>
      <dgm:spPr/>
    </dgm:pt>
    <dgm:pt modelId="{568799F3-67F1-45BF-B567-92FF709151E9}" type="pres">
      <dgm:prSet presAssocID="{00DCAC8A-1BB3-4197-882E-D6523CA9825F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68A60F72-4C38-4EFB-9894-1731074E991E}" type="presOf" srcId="{17C39CF7-802D-42C9-89BC-A26B1515432B}" destId="{31E3312C-2B59-41FD-93BE-624B5B6D3487}" srcOrd="0" destOrd="0" presId="urn:microsoft.com/office/officeart/2008/layout/AlternatingHexagons"/>
    <dgm:cxn modelId="{033747D1-422C-4C1B-8056-47B7B9EBCE4D}" srcId="{5E1CE131-BA47-416F-89D1-8836A883B74A}" destId="{F09B15CD-8480-4128-8F86-1FD19363BF3B}" srcOrd="0" destOrd="0" parTransId="{D61EDD14-F1BD-45E1-9F03-CEB834F9CFFF}" sibTransId="{02BB4BAA-1BAA-4A69-88C5-258AD4F339B8}"/>
    <dgm:cxn modelId="{3DC63064-E5B0-4515-BC8A-244D17AF2B00}" type="presOf" srcId="{E38FD8DB-3CA0-4D50-875E-D76C01AA3A14}" destId="{958E4F6F-F9FC-4D67-A863-95305237253C}" srcOrd="0" destOrd="0" presId="urn:microsoft.com/office/officeart/2008/layout/AlternatingHexagons"/>
    <dgm:cxn modelId="{E1FC0957-E7F7-4A94-9F52-83F5687AF8D0}" srcId="{3D9F1ED4-634B-4FA3-B139-7E090ACEA81B}" destId="{E38FD8DB-3CA0-4D50-875E-D76C01AA3A14}" srcOrd="0" destOrd="0" parTransId="{E996E24A-7BA5-4B1A-AFD3-FB4BE41F4F72}" sibTransId="{FF9E2484-BBD6-4262-B71B-4579AC343F5E}"/>
    <dgm:cxn modelId="{C704F7E6-4A67-4198-800C-12372F2019E1}" srcId="{3D9F1ED4-634B-4FA3-B139-7E090ACEA81B}" destId="{83A2421B-FA84-47C7-9188-A270358684E0}" srcOrd="2" destOrd="0" parTransId="{567B7E81-4E4D-4CBF-9831-E11134781402}" sibTransId="{735DCF1E-BAEA-4E29-AA61-3606D8AD0E40}"/>
    <dgm:cxn modelId="{D4119B93-D849-46C1-9BC3-5CFE969822AE}" type="presOf" srcId="{F09B15CD-8480-4128-8F86-1FD19363BF3B}" destId="{33158A35-C5A0-47E4-BEEF-F063154F27BA}" srcOrd="0" destOrd="0" presId="urn:microsoft.com/office/officeart/2008/layout/AlternatingHexagons"/>
    <dgm:cxn modelId="{8BBAEF2C-D979-4D82-9320-CD2AF56C0F36}" type="presOf" srcId="{5C0F155F-56F8-427F-8448-70E00DCA12A9}" destId="{612F9880-ABF0-49EF-9C7F-72B02298C7FE}" srcOrd="0" destOrd="0" presId="urn:microsoft.com/office/officeart/2008/layout/AlternatingHexagons"/>
    <dgm:cxn modelId="{F55A181D-6383-47BA-88AD-7C725C275DA8}" type="presOf" srcId="{CF865998-B44B-4941-8D64-429E36C48037}" destId="{0994BBF1-95CB-4669-B561-0C4E8C07537F}" srcOrd="0" destOrd="0" presId="urn:microsoft.com/office/officeart/2008/layout/AlternatingHexagons"/>
    <dgm:cxn modelId="{6CF87680-F357-4FA3-8F48-3C4B1C84B86F}" srcId="{CF865998-B44B-4941-8D64-429E36C48037}" destId="{5C0F155F-56F8-427F-8448-70E00DCA12A9}" srcOrd="0" destOrd="0" parTransId="{8F5C6E77-C84D-43A4-BD00-76E9A28DE32A}" sibTransId="{CB9D4620-0CAA-4785-B954-CE7E331D44FF}"/>
    <dgm:cxn modelId="{710E6803-9008-4276-8BBE-D224CB1913A2}" srcId="{9CC4778C-D045-4AEC-ABA1-F0B7F8BA3430}" destId="{3D9F1ED4-634B-4FA3-B139-7E090ACEA81B}" srcOrd="2" destOrd="0" parTransId="{CD939B6F-C36F-4FDF-826F-35494B1D3B1C}" sibTransId="{00DCAC8A-1BB3-4197-882E-D6523CA9825F}"/>
    <dgm:cxn modelId="{401FAD76-F81D-43AB-A469-4E50933A4DBD}" type="presOf" srcId="{00DCAC8A-1BB3-4197-882E-D6523CA9825F}" destId="{568799F3-67F1-45BF-B567-92FF709151E9}" srcOrd="0" destOrd="0" presId="urn:microsoft.com/office/officeart/2008/layout/AlternatingHexagons"/>
    <dgm:cxn modelId="{CFAEAA84-4B3B-49EE-93A6-1ADDCBC2EA65}" type="presOf" srcId="{3D9F1ED4-634B-4FA3-B139-7E090ACEA81B}" destId="{FB1AA6A7-7908-46C0-9838-67AA2E7B7373}" srcOrd="0" destOrd="0" presId="urn:microsoft.com/office/officeart/2008/layout/AlternatingHexagons"/>
    <dgm:cxn modelId="{208D6439-F904-4711-9601-9020605BE0AB}" srcId="{3D9F1ED4-634B-4FA3-B139-7E090ACEA81B}" destId="{95BF8C3C-5062-402B-8C09-DF2996564AF8}" srcOrd="1" destOrd="0" parTransId="{B0F06224-1080-4FF9-BB49-E8CA18B16903}" sibTransId="{6C795526-1EA1-42C7-9CF0-19A26503D92E}"/>
    <dgm:cxn modelId="{C7D1D187-3DCF-45FA-887A-1D8DCAD087FF}" type="presOf" srcId="{9CC4778C-D045-4AEC-ABA1-F0B7F8BA3430}" destId="{27705531-6B81-4A4F-9F7A-BFC48F2FF1F2}" srcOrd="0" destOrd="0" presId="urn:microsoft.com/office/officeart/2008/layout/AlternatingHexagons"/>
    <dgm:cxn modelId="{EF12CAAE-525F-486A-8926-8F2340F184D5}" type="presOf" srcId="{83A2421B-FA84-47C7-9188-A270358684E0}" destId="{958E4F6F-F9FC-4D67-A863-95305237253C}" srcOrd="0" destOrd="2" presId="urn:microsoft.com/office/officeart/2008/layout/AlternatingHexagons"/>
    <dgm:cxn modelId="{BD1205C5-9DDD-4889-BC89-610A2DEE8858}" type="presOf" srcId="{5E1CE131-BA47-416F-89D1-8836A883B74A}" destId="{E8112125-61F4-4DCA-9F16-C6D27EC8FB94}" srcOrd="0" destOrd="0" presId="urn:microsoft.com/office/officeart/2008/layout/AlternatingHexagons"/>
    <dgm:cxn modelId="{D21E72EB-86F7-4F26-921E-44BC011A874E}" type="presOf" srcId="{3442FF42-D53F-4FBF-B949-547CC6C44A78}" destId="{3CDE6649-E7A7-48EF-A8BE-236FF0F64026}" srcOrd="0" destOrd="0" presId="urn:microsoft.com/office/officeart/2008/layout/AlternatingHexagons"/>
    <dgm:cxn modelId="{2A4203CA-38ED-473A-B1E8-81A2A8CA27F6}" srcId="{9CC4778C-D045-4AEC-ABA1-F0B7F8BA3430}" destId="{5E1CE131-BA47-416F-89D1-8836A883B74A}" srcOrd="1" destOrd="0" parTransId="{2265E4F0-A8C9-4E64-8ECC-479DD61AFC15}" sibTransId="{17C39CF7-802D-42C9-89BC-A26B1515432B}"/>
    <dgm:cxn modelId="{4F5CBAF5-66AC-44BF-8207-74DA3A2C17E9}" type="presOf" srcId="{95BF8C3C-5062-402B-8C09-DF2996564AF8}" destId="{958E4F6F-F9FC-4D67-A863-95305237253C}" srcOrd="0" destOrd="1" presId="urn:microsoft.com/office/officeart/2008/layout/AlternatingHexagons"/>
    <dgm:cxn modelId="{98FDD294-45B2-4A01-BBC3-3F29FEE1F911}" srcId="{9CC4778C-D045-4AEC-ABA1-F0B7F8BA3430}" destId="{CF865998-B44B-4941-8D64-429E36C48037}" srcOrd="0" destOrd="0" parTransId="{8A96E4E1-3F57-4251-A415-FAFAC63A34DD}" sibTransId="{3442FF42-D53F-4FBF-B949-547CC6C44A78}"/>
    <dgm:cxn modelId="{A6BB4234-3960-4D7C-8975-DC46591E3201}" type="presParOf" srcId="{27705531-6B81-4A4F-9F7A-BFC48F2FF1F2}" destId="{FD627DA0-2CF0-4AF7-9197-D5D118873D92}" srcOrd="0" destOrd="0" presId="urn:microsoft.com/office/officeart/2008/layout/AlternatingHexagons"/>
    <dgm:cxn modelId="{663329D3-C920-493C-94D8-CFB2A98284AD}" type="presParOf" srcId="{FD627DA0-2CF0-4AF7-9197-D5D118873D92}" destId="{0994BBF1-95CB-4669-B561-0C4E8C07537F}" srcOrd="0" destOrd="0" presId="urn:microsoft.com/office/officeart/2008/layout/AlternatingHexagons"/>
    <dgm:cxn modelId="{7653EB63-56FD-4D5D-A35B-0F2FF8192E93}" type="presParOf" srcId="{FD627DA0-2CF0-4AF7-9197-D5D118873D92}" destId="{612F9880-ABF0-49EF-9C7F-72B02298C7FE}" srcOrd="1" destOrd="0" presId="urn:microsoft.com/office/officeart/2008/layout/AlternatingHexagons"/>
    <dgm:cxn modelId="{8F23EC6F-6C77-4007-8982-FDE27AFC94D2}" type="presParOf" srcId="{FD627DA0-2CF0-4AF7-9197-D5D118873D92}" destId="{711FBDC7-3F77-4B97-8D60-3B85EC215EAF}" srcOrd="2" destOrd="0" presId="urn:microsoft.com/office/officeart/2008/layout/AlternatingHexagons"/>
    <dgm:cxn modelId="{749B21CE-4F6F-4B45-A91B-C82106D040F5}" type="presParOf" srcId="{FD627DA0-2CF0-4AF7-9197-D5D118873D92}" destId="{EBAE47DC-8684-4E7E-A528-0DBA6466FE9D}" srcOrd="3" destOrd="0" presId="urn:microsoft.com/office/officeart/2008/layout/AlternatingHexagons"/>
    <dgm:cxn modelId="{673F513C-B988-4C55-9172-3466F85CC9E4}" type="presParOf" srcId="{FD627DA0-2CF0-4AF7-9197-D5D118873D92}" destId="{3CDE6649-E7A7-48EF-A8BE-236FF0F64026}" srcOrd="4" destOrd="0" presId="urn:microsoft.com/office/officeart/2008/layout/AlternatingHexagons"/>
    <dgm:cxn modelId="{7355A8F6-7FAC-41C2-8AAF-C1841919E757}" type="presParOf" srcId="{27705531-6B81-4A4F-9F7A-BFC48F2FF1F2}" destId="{4D9DC026-BFDB-41D8-B461-B40352EEEF6D}" srcOrd="1" destOrd="0" presId="urn:microsoft.com/office/officeart/2008/layout/AlternatingHexagons"/>
    <dgm:cxn modelId="{06CC77FD-A602-42AE-807E-AA019CD41449}" type="presParOf" srcId="{27705531-6B81-4A4F-9F7A-BFC48F2FF1F2}" destId="{8C248A2E-8E1F-4530-BB47-4A4F1076B5FF}" srcOrd="2" destOrd="0" presId="urn:microsoft.com/office/officeart/2008/layout/AlternatingHexagons"/>
    <dgm:cxn modelId="{2D3EC11B-C4FC-498E-92CE-C086174EA1E5}" type="presParOf" srcId="{8C248A2E-8E1F-4530-BB47-4A4F1076B5FF}" destId="{E8112125-61F4-4DCA-9F16-C6D27EC8FB94}" srcOrd="0" destOrd="0" presId="urn:microsoft.com/office/officeart/2008/layout/AlternatingHexagons"/>
    <dgm:cxn modelId="{01CA1069-0B0E-454A-B0CB-3D86FAAF4A77}" type="presParOf" srcId="{8C248A2E-8E1F-4530-BB47-4A4F1076B5FF}" destId="{33158A35-C5A0-47E4-BEEF-F063154F27BA}" srcOrd="1" destOrd="0" presId="urn:microsoft.com/office/officeart/2008/layout/AlternatingHexagons"/>
    <dgm:cxn modelId="{E92C9D24-851D-446E-9C86-8386DC4C9B03}" type="presParOf" srcId="{8C248A2E-8E1F-4530-BB47-4A4F1076B5FF}" destId="{15642FCB-D588-4A6B-BE76-2088B805A821}" srcOrd="2" destOrd="0" presId="urn:microsoft.com/office/officeart/2008/layout/AlternatingHexagons"/>
    <dgm:cxn modelId="{1DB9BE42-705D-4C9D-8789-D5E88BD35B8A}" type="presParOf" srcId="{8C248A2E-8E1F-4530-BB47-4A4F1076B5FF}" destId="{20D1856D-A7C2-4241-98D2-BC798DFF652F}" srcOrd="3" destOrd="0" presId="urn:microsoft.com/office/officeart/2008/layout/AlternatingHexagons"/>
    <dgm:cxn modelId="{4B31B0AF-6488-45BF-994A-DB2AF23738B0}" type="presParOf" srcId="{8C248A2E-8E1F-4530-BB47-4A4F1076B5FF}" destId="{31E3312C-2B59-41FD-93BE-624B5B6D3487}" srcOrd="4" destOrd="0" presId="urn:microsoft.com/office/officeart/2008/layout/AlternatingHexagons"/>
    <dgm:cxn modelId="{F70EBDE3-FC4D-4150-9DC2-9E9D310A7CA3}" type="presParOf" srcId="{27705531-6B81-4A4F-9F7A-BFC48F2FF1F2}" destId="{EA7996D3-F26A-4E6B-BCB7-66B8B5F68C2E}" srcOrd="3" destOrd="0" presId="urn:microsoft.com/office/officeart/2008/layout/AlternatingHexagons"/>
    <dgm:cxn modelId="{86B15C9B-52A7-447F-911E-40D41571B59F}" type="presParOf" srcId="{27705531-6B81-4A4F-9F7A-BFC48F2FF1F2}" destId="{EB7673C7-9D05-483A-8719-A5770B1FC92C}" srcOrd="4" destOrd="0" presId="urn:microsoft.com/office/officeart/2008/layout/AlternatingHexagons"/>
    <dgm:cxn modelId="{3287F0B2-4956-4039-AAC7-CE2509D20C14}" type="presParOf" srcId="{EB7673C7-9D05-483A-8719-A5770B1FC92C}" destId="{FB1AA6A7-7908-46C0-9838-67AA2E7B7373}" srcOrd="0" destOrd="0" presId="urn:microsoft.com/office/officeart/2008/layout/AlternatingHexagons"/>
    <dgm:cxn modelId="{69064015-69D7-41EB-B64E-F2F69D0F2988}" type="presParOf" srcId="{EB7673C7-9D05-483A-8719-A5770B1FC92C}" destId="{958E4F6F-F9FC-4D67-A863-95305237253C}" srcOrd="1" destOrd="0" presId="urn:microsoft.com/office/officeart/2008/layout/AlternatingHexagons"/>
    <dgm:cxn modelId="{02BE97C5-0EFA-4C36-BC37-AEED3E8156DB}" type="presParOf" srcId="{EB7673C7-9D05-483A-8719-A5770B1FC92C}" destId="{809503AB-E536-4BA9-A754-29B66B6D317F}" srcOrd="2" destOrd="0" presId="urn:microsoft.com/office/officeart/2008/layout/AlternatingHexagons"/>
    <dgm:cxn modelId="{0F95CFFC-6B59-49F7-BC89-B2DFB249FD09}" type="presParOf" srcId="{EB7673C7-9D05-483A-8719-A5770B1FC92C}" destId="{20CF65F1-8EF0-4211-B6DA-8CAB39A679C2}" srcOrd="3" destOrd="0" presId="urn:microsoft.com/office/officeart/2008/layout/AlternatingHexagons"/>
    <dgm:cxn modelId="{A71AFE84-3412-4C52-A54B-EE6DDEDB669E}" type="presParOf" srcId="{EB7673C7-9D05-483A-8719-A5770B1FC92C}" destId="{568799F3-67F1-45BF-B567-92FF709151E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2D4232-3CE5-45A4-80CF-52C2070C57C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DD90FB-F4AE-418D-852E-41005ED0E083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 Black" panose="020B0A04020102020204" pitchFamily="34" charset="0"/>
            </a:rPr>
            <a:t>Armonización </a:t>
          </a:r>
          <a:r>
            <a:rPr lang="es-ES" sz="3200" dirty="0" smtClean="0">
              <a:solidFill>
                <a:schemeClr val="tx1"/>
              </a:solidFill>
              <a:latin typeface="Arial Black" panose="020B0A04020102020204" pitchFamily="34" charset="0"/>
            </a:rPr>
            <a:t>fiscal</a:t>
          </a:r>
          <a:endParaRPr lang="es-ES" sz="32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0644A99C-34E9-4701-9271-72C5327308A2}" type="parTrans" cxnId="{3FA4167A-4E24-4044-8F4B-FE0B65475B77}">
      <dgm:prSet/>
      <dgm:spPr/>
      <dgm:t>
        <a:bodyPr/>
        <a:lstStyle/>
        <a:p>
          <a:endParaRPr lang="es-ES"/>
        </a:p>
      </dgm:t>
    </dgm:pt>
    <dgm:pt modelId="{258C122A-0026-43BA-8BBF-FB22B5DBAB66}" type="sibTrans" cxnId="{3FA4167A-4E24-4044-8F4B-FE0B65475B77}">
      <dgm:prSet/>
      <dgm:spPr/>
      <dgm:t>
        <a:bodyPr/>
        <a:lstStyle/>
        <a:p>
          <a:endParaRPr lang="es-ES"/>
        </a:p>
      </dgm:t>
    </dgm:pt>
    <dgm:pt modelId="{53FFCBCA-3095-411D-A3EA-A52D69973D2E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Anula la posibilidad de las CCAA de régimen común para aplicar una política fiscal propi</a:t>
          </a:r>
          <a:r>
            <a:rPr lang="es-ES" sz="1400" dirty="0" smtClean="0">
              <a:solidFill>
                <a:schemeClr val="tx1"/>
              </a:solidFill>
            </a:rPr>
            <a:t>a</a:t>
          </a:r>
          <a:endParaRPr lang="es-ES" sz="1400" dirty="0">
            <a:solidFill>
              <a:schemeClr val="tx1"/>
            </a:solidFill>
          </a:endParaRPr>
        </a:p>
      </dgm:t>
    </dgm:pt>
    <dgm:pt modelId="{E271464D-5FD3-4A4E-8A81-AB46DB180D76}" type="parTrans" cxnId="{89854929-BEF3-427B-838E-6B60EE7F00A7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s-ES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gm:t>
    </dgm:pt>
    <dgm:pt modelId="{2C579E3B-ACC7-4A9C-9675-7A0C4467531C}" type="sibTrans" cxnId="{89854929-BEF3-427B-838E-6B60EE7F00A7}">
      <dgm:prSet/>
      <dgm:spPr/>
      <dgm:t>
        <a:bodyPr/>
        <a:lstStyle/>
        <a:p>
          <a:endParaRPr lang="es-ES"/>
        </a:p>
      </dgm:t>
    </dgm:pt>
    <dgm:pt modelId="{5BDE80BC-580A-4050-82F7-05AC968A6E69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Significa subir el Impuesto de Sucesiones y Patrimonio en las regiones que lo han rebajado o eliminado, como Madrid</a:t>
          </a:r>
          <a:endParaRPr lang="es-ES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5A6D835-DC74-4274-B44D-3B93B9D64847}" type="parTrans" cxnId="{AE618B08-9258-40B9-B06F-032471EB4B6C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s-ES"/>
        </a:p>
      </dgm:t>
    </dgm:pt>
    <dgm:pt modelId="{F2FF8F96-BB13-4C4B-8E87-489C8FFFC65E}" type="sibTrans" cxnId="{AE618B08-9258-40B9-B06F-032471EB4B6C}">
      <dgm:prSet/>
      <dgm:spPr/>
      <dgm:t>
        <a:bodyPr/>
        <a:lstStyle/>
        <a:p>
          <a:endParaRPr lang="es-ES"/>
        </a:p>
      </dgm:t>
    </dgm:pt>
    <dgm:pt modelId="{F8A5829E-2107-47B4-8943-96F94984BC7D}" type="pres">
      <dgm:prSet presAssocID="{6B2D4232-3CE5-45A4-80CF-52C2070C57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C3BDAC-44BE-43F8-99CE-B83C2E5BB6AB}" type="pres">
      <dgm:prSet presAssocID="{36DD90FB-F4AE-418D-852E-41005ED0E083}" presName="root1" presStyleCnt="0"/>
      <dgm:spPr/>
    </dgm:pt>
    <dgm:pt modelId="{CC6B2D94-2973-4F06-AF96-EF15577F5A7E}" type="pres">
      <dgm:prSet presAssocID="{36DD90FB-F4AE-418D-852E-41005ED0E083}" presName="LevelOneTextNode" presStyleLbl="node0" presStyleIdx="0" presStyleCnt="1" custAng="5400000" custScaleX="200320" custScaleY="40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DB13E-5ECD-4698-86FC-DF3CBBE9A61C}" type="pres">
      <dgm:prSet presAssocID="{36DD90FB-F4AE-418D-852E-41005ED0E083}" presName="level2hierChild" presStyleCnt="0"/>
      <dgm:spPr/>
    </dgm:pt>
    <dgm:pt modelId="{82272272-32A5-48C0-BCA8-AB6132D9FC6E}" type="pres">
      <dgm:prSet presAssocID="{E271464D-5FD3-4A4E-8A81-AB46DB180D76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CAFCF881-13C0-44BA-BC09-00C298F57456}" type="pres">
      <dgm:prSet presAssocID="{E271464D-5FD3-4A4E-8A81-AB46DB180D76}" presName="connTx" presStyleLbl="parChTrans1D2" presStyleIdx="0" presStyleCnt="2"/>
      <dgm:spPr/>
      <dgm:t>
        <a:bodyPr/>
        <a:lstStyle/>
        <a:p>
          <a:endParaRPr lang="es-ES"/>
        </a:p>
      </dgm:t>
    </dgm:pt>
    <dgm:pt modelId="{6426F0B4-0ECA-4807-844E-04A0118D7225}" type="pres">
      <dgm:prSet presAssocID="{53FFCBCA-3095-411D-A3EA-A52D69973D2E}" presName="root2" presStyleCnt="0"/>
      <dgm:spPr/>
    </dgm:pt>
    <dgm:pt modelId="{9A3EF122-E064-4C8F-BAE5-8D14EB391494}" type="pres">
      <dgm:prSet presAssocID="{53FFCBCA-3095-411D-A3EA-A52D69973D2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03F224-0B9F-40BC-B8D5-00135641D191}" type="pres">
      <dgm:prSet presAssocID="{53FFCBCA-3095-411D-A3EA-A52D69973D2E}" presName="level3hierChild" presStyleCnt="0"/>
      <dgm:spPr/>
    </dgm:pt>
    <dgm:pt modelId="{B0F268B8-D66B-47F1-A52A-9A078A46A9A8}" type="pres">
      <dgm:prSet presAssocID="{15A6D835-DC74-4274-B44D-3B93B9D64847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B1BA253C-6D7C-4D32-B7F9-F6C2AF309422}" type="pres">
      <dgm:prSet presAssocID="{15A6D835-DC74-4274-B44D-3B93B9D64847}" presName="connTx" presStyleLbl="parChTrans1D2" presStyleIdx="1" presStyleCnt="2"/>
      <dgm:spPr/>
      <dgm:t>
        <a:bodyPr/>
        <a:lstStyle/>
        <a:p>
          <a:endParaRPr lang="es-ES"/>
        </a:p>
      </dgm:t>
    </dgm:pt>
    <dgm:pt modelId="{2B0E28F4-587C-405B-858F-1F00C36892D8}" type="pres">
      <dgm:prSet presAssocID="{5BDE80BC-580A-4050-82F7-05AC968A6E69}" presName="root2" presStyleCnt="0"/>
      <dgm:spPr/>
    </dgm:pt>
    <dgm:pt modelId="{D02EC4E1-BB2D-449F-98D2-111FAFC4A401}" type="pres">
      <dgm:prSet presAssocID="{5BDE80BC-580A-4050-82F7-05AC968A6E6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3ABC25-E5D2-48AF-A598-91093420F5C5}" type="pres">
      <dgm:prSet presAssocID="{5BDE80BC-580A-4050-82F7-05AC968A6E69}" presName="level3hierChild" presStyleCnt="0"/>
      <dgm:spPr/>
    </dgm:pt>
  </dgm:ptLst>
  <dgm:cxnLst>
    <dgm:cxn modelId="{3004B507-A456-4F06-8B27-1C5D9BD936F3}" type="presOf" srcId="{15A6D835-DC74-4274-B44D-3B93B9D64847}" destId="{B1BA253C-6D7C-4D32-B7F9-F6C2AF309422}" srcOrd="1" destOrd="0" presId="urn:microsoft.com/office/officeart/2008/layout/HorizontalMultiLevelHierarchy"/>
    <dgm:cxn modelId="{3FA4167A-4E24-4044-8F4B-FE0B65475B77}" srcId="{6B2D4232-3CE5-45A4-80CF-52C2070C57CE}" destId="{36DD90FB-F4AE-418D-852E-41005ED0E083}" srcOrd="0" destOrd="0" parTransId="{0644A99C-34E9-4701-9271-72C5327308A2}" sibTransId="{258C122A-0026-43BA-8BBF-FB22B5DBAB66}"/>
    <dgm:cxn modelId="{AE618B08-9258-40B9-B06F-032471EB4B6C}" srcId="{36DD90FB-F4AE-418D-852E-41005ED0E083}" destId="{5BDE80BC-580A-4050-82F7-05AC968A6E69}" srcOrd="1" destOrd="0" parTransId="{15A6D835-DC74-4274-B44D-3B93B9D64847}" sibTransId="{F2FF8F96-BB13-4C4B-8E87-489C8FFFC65E}"/>
    <dgm:cxn modelId="{CD331F35-002C-4FBF-85E0-F6C0ED0A4853}" type="presOf" srcId="{E271464D-5FD3-4A4E-8A81-AB46DB180D76}" destId="{82272272-32A5-48C0-BCA8-AB6132D9FC6E}" srcOrd="0" destOrd="0" presId="urn:microsoft.com/office/officeart/2008/layout/HorizontalMultiLevelHierarchy"/>
    <dgm:cxn modelId="{89854929-BEF3-427B-838E-6B60EE7F00A7}" srcId="{36DD90FB-F4AE-418D-852E-41005ED0E083}" destId="{53FFCBCA-3095-411D-A3EA-A52D69973D2E}" srcOrd="0" destOrd="0" parTransId="{E271464D-5FD3-4A4E-8A81-AB46DB180D76}" sibTransId="{2C579E3B-ACC7-4A9C-9675-7A0C4467531C}"/>
    <dgm:cxn modelId="{30EAFF15-FE2E-45C4-A7BF-632A25778B7A}" type="presOf" srcId="{6B2D4232-3CE5-45A4-80CF-52C2070C57CE}" destId="{F8A5829E-2107-47B4-8943-96F94984BC7D}" srcOrd="0" destOrd="0" presId="urn:microsoft.com/office/officeart/2008/layout/HorizontalMultiLevelHierarchy"/>
    <dgm:cxn modelId="{711C6978-CC50-481B-9D25-D23086B47FE0}" type="presOf" srcId="{15A6D835-DC74-4274-B44D-3B93B9D64847}" destId="{B0F268B8-D66B-47F1-A52A-9A078A46A9A8}" srcOrd="0" destOrd="0" presId="urn:microsoft.com/office/officeart/2008/layout/HorizontalMultiLevelHierarchy"/>
    <dgm:cxn modelId="{366162B9-6E77-44D3-AA70-8409E1DD70A2}" type="presOf" srcId="{E271464D-5FD3-4A4E-8A81-AB46DB180D76}" destId="{CAFCF881-13C0-44BA-BC09-00C298F57456}" srcOrd="1" destOrd="0" presId="urn:microsoft.com/office/officeart/2008/layout/HorizontalMultiLevelHierarchy"/>
    <dgm:cxn modelId="{E6793E5D-EB11-43CD-BBBE-692375E7A53C}" type="presOf" srcId="{53FFCBCA-3095-411D-A3EA-A52D69973D2E}" destId="{9A3EF122-E064-4C8F-BAE5-8D14EB391494}" srcOrd="0" destOrd="0" presId="urn:microsoft.com/office/officeart/2008/layout/HorizontalMultiLevelHierarchy"/>
    <dgm:cxn modelId="{E65B2ADD-5968-4916-9FC7-474F4F1ABB6D}" type="presOf" srcId="{36DD90FB-F4AE-418D-852E-41005ED0E083}" destId="{CC6B2D94-2973-4F06-AF96-EF15577F5A7E}" srcOrd="0" destOrd="0" presId="urn:microsoft.com/office/officeart/2008/layout/HorizontalMultiLevelHierarchy"/>
    <dgm:cxn modelId="{1963D665-9B12-4297-8861-82E385492A27}" type="presOf" srcId="{5BDE80BC-580A-4050-82F7-05AC968A6E69}" destId="{D02EC4E1-BB2D-449F-98D2-111FAFC4A401}" srcOrd="0" destOrd="0" presId="urn:microsoft.com/office/officeart/2008/layout/HorizontalMultiLevelHierarchy"/>
    <dgm:cxn modelId="{790451B9-E0CA-4DF1-AA71-7DBC89B5034D}" type="presParOf" srcId="{F8A5829E-2107-47B4-8943-96F94984BC7D}" destId="{5EC3BDAC-44BE-43F8-99CE-B83C2E5BB6AB}" srcOrd="0" destOrd="0" presId="urn:microsoft.com/office/officeart/2008/layout/HorizontalMultiLevelHierarchy"/>
    <dgm:cxn modelId="{E4C2017C-9778-474C-A3BF-377D45D40BBC}" type="presParOf" srcId="{5EC3BDAC-44BE-43F8-99CE-B83C2E5BB6AB}" destId="{CC6B2D94-2973-4F06-AF96-EF15577F5A7E}" srcOrd="0" destOrd="0" presId="urn:microsoft.com/office/officeart/2008/layout/HorizontalMultiLevelHierarchy"/>
    <dgm:cxn modelId="{F169B0FC-77E9-4AF2-BC25-8CDA6B132CDF}" type="presParOf" srcId="{5EC3BDAC-44BE-43F8-99CE-B83C2E5BB6AB}" destId="{424DB13E-5ECD-4698-86FC-DF3CBBE9A61C}" srcOrd="1" destOrd="0" presId="urn:microsoft.com/office/officeart/2008/layout/HorizontalMultiLevelHierarchy"/>
    <dgm:cxn modelId="{5CE0E9BC-4BA4-4F6F-8276-22EDC5F21A60}" type="presParOf" srcId="{424DB13E-5ECD-4698-86FC-DF3CBBE9A61C}" destId="{82272272-32A5-48C0-BCA8-AB6132D9FC6E}" srcOrd="0" destOrd="0" presId="urn:microsoft.com/office/officeart/2008/layout/HorizontalMultiLevelHierarchy"/>
    <dgm:cxn modelId="{7F1BEFD4-FB21-4A4D-B14E-3201F6D6B30C}" type="presParOf" srcId="{82272272-32A5-48C0-BCA8-AB6132D9FC6E}" destId="{CAFCF881-13C0-44BA-BC09-00C298F57456}" srcOrd="0" destOrd="0" presId="urn:microsoft.com/office/officeart/2008/layout/HorizontalMultiLevelHierarchy"/>
    <dgm:cxn modelId="{EBAB456E-5A00-4615-B968-8719869EFD5D}" type="presParOf" srcId="{424DB13E-5ECD-4698-86FC-DF3CBBE9A61C}" destId="{6426F0B4-0ECA-4807-844E-04A0118D7225}" srcOrd="1" destOrd="0" presId="urn:microsoft.com/office/officeart/2008/layout/HorizontalMultiLevelHierarchy"/>
    <dgm:cxn modelId="{37178A57-6DFD-414F-8B39-7AF2CA11FA24}" type="presParOf" srcId="{6426F0B4-0ECA-4807-844E-04A0118D7225}" destId="{9A3EF122-E064-4C8F-BAE5-8D14EB391494}" srcOrd="0" destOrd="0" presId="urn:microsoft.com/office/officeart/2008/layout/HorizontalMultiLevelHierarchy"/>
    <dgm:cxn modelId="{C6427AC9-B6E8-422F-8A0B-89989B56F781}" type="presParOf" srcId="{6426F0B4-0ECA-4807-844E-04A0118D7225}" destId="{8603F224-0B9F-40BC-B8D5-00135641D191}" srcOrd="1" destOrd="0" presId="urn:microsoft.com/office/officeart/2008/layout/HorizontalMultiLevelHierarchy"/>
    <dgm:cxn modelId="{95B35057-FCFA-4E76-95D0-495FD2ED0AE4}" type="presParOf" srcId="{424DB13E-5ECD-4698-86FC-DF3CBBE9A61C}" destId="{B0F268B8-D66B-47F1-A52A-9A078A46A9A8}" srcOrd="2" destOrd="0" presId="urn:microsoft.com/office/officeart/2008/layout/HorizontalMultiLevelHierarchy"/>
    <dgm:cxn modelId="{0266D6D6-EA7D-488D-BF8A-74996BF5953B}" type="presParOf" srcId="{B0F268B8-D66B-47F1-A52A-9A078A46A9A8}" destId="{B1BA253C-6D7C-4D32-B7F9-F6C2AF309422}" srcOrd="0" destOrd="0" presId="urn:microsoft.com/office/officeart/2008/layout/HorizontalMultiLevelHierarchy"/>
    <dgm:cxn modelId="{B7C6BD62-6123-4EF9-9CE4-D2AFC8DC7F9E}" type="presParOf" srcId="{424DB13E-5ECD-4698-86FC-DF3CBBE9A61C}" destId="{2B0E28F4-587C-405B-858F-1F00C36892D8}" srcOrd="3" destOrd="0" presId="urn:microsoft.com/office/officeart/2008/layout/HorizontalMultiLevelHierarchy"/>
    <dgm:cxn modelId="{8BEC5521-58B8-4507-889E-96EFF0070005}" type="presParOf" srcId="{2B0E28F4-587C-405B-858F-1F00C36892D8}" destId="{D02EC4E1-BB2D-449F-98D2-111FAFC4A401}" srcOrd="0" destOrd="0" presId="urn:microsoft.com/office/officeart/2008/layout/HorizontalMultiLevelHierarchy"/>
    <dgm:cxn modelId="{8D5CEFCC-7495-4535-AE81-8B2263699E78}" type="presParOf" srcId="{2B0E28F4-587C-405B-858F-1F00C36892D8}" destId="{633ABC25-E5D2-48AF-A598-91093420F5C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B48BC-FA13-4E54-8E6D-08AA8E7D56D3}">
      <dsp:nvSpPr>
        <dsp:cNvPr id="0" name=""/>
        <dsp:cNvSpPr/>
      </dsp:nvSpPr>
      <dsp:spPr>
        <a:xfrm>
          <a:off x="1987" y="1496246"/>
          <a:ext cx="2421247" cy="96849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Arial Black" panose="020B0A04020102020204" pitchFamily="34" charset="0"/>
            </a:rPr>
            <a:t>2009-2018</a:t>
          </a:r>
        </a:p>
      </dsp:txBody>
      <dsp:txXfrm>
        <a:off x="486236" y="1496246"/>
        <a:ext cx="1452749" cy="968498"/>
      </dsp:txXfrm>
    </dsp:sp>
    <dsp:sp modelId="{B560265B-B612-473F-B1E5-BF660A91C3D9}">
      <dsp:nvSpPr>
        <dsp:cNvPr id="0" name=""/>
        <dsp:cNvSpPr/>
      </dsp:nvSpPr>
      <dsp:spPr>
        <a:xfrm>
          <a:off x="2187884" y="1501727"/>
          <a:ext cx="2421247" cy="96849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bg1"/>
              </a:solidFill>
              <a:latin typeface="Arial Black" panose="020B0A04020102020204" pitchFamily="34" charset="0"/>
            </a:rPr>
            <a:t>31.672 </a:t>
          </a:r>
          <a:r>
            <a:rPr lang="es-ES" sz="1400" b="1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mill</a:t>
          </a:r>
          <a:r>
            <a:rPr lang="es-ES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€ </a:t>
          </a:r>
          <a:r>
            <a:rPr lang="es-ES" sz="1300" b="1" kern="1200" dirty="0">
              <a:solidFill>
                <a:schemeClr val="bg1"/>
              </a:solidFill>
              <a:latin typeface="Century Gothic" panose="020B0502020202020204" pitchFamily="34" charset="0"/>
            </a:rPr>
            <a:t>aportación de la Comunidad de Madrid</a:t>
          </a:r>
          <a:endParaRPr lang="es-ES" sz="1300" b="1" kern="1200" dirty="0">
            <a:solidFill>
              <a:schemeClr val="bg1"/>
            </a:solidFill>
          </a:endParaRPr>
        </a:p>
      </dsp:txBody>
      <dsp:txXfrm>
        <a:off x="2672133" y="1501727"/>
        <a:ext cx="1452749" cy="968498"/>
      </dsp:txXfrm>
    </dsp:sp>
    <dsp:sp modelId="{62D82AD0-F61E-4EFF-9CA1-5C16EC9C6FAD}">
      <dsp:nvSpPr>
        <dsp:cNvPr id="0" name=""/>
        <dsp:cNvSpPr/>
      </dsp:nvSpPr>
      <dsp:spPr>
        <a:xfrm>
          <a:off x="4360232" y="1496246"/>
          <a:ext cx="2421247" cy="96849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Arial Black" panose="020B0A04020102020204" pitchFamily="34" charset="0"/>
            </a:rPr>
            <a:t>3 veces </a:t>
          </a:r>
          <a:r>
            <a:rPr lang="es-ES" sz="1400" b="1" kern="1200" dirty="0">
              <a:latin typeface="Century Gothic" panose="020B0502020202020204" pitchFamily="34" charset="0"/>
            </a:rPr>
            <a:t>más que Cataluña</a:t>
          </a:r>
        </a:p>
      </dsp:txBody>
      <dsp:txXfrm>
        <a:off x="4844481" y="1496246"/>
        <a:ext cx="1452749" cy="968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4BBF1-95CB-4669-B561-0C4E8C07537F}">
      <dsp:nvSpPr>
        <dsp:cNvPr id="0" name=""/>
        <dsp:cNvSpPr/>
      </dsp:nvSpPr>
      <dsp:spPr>
        <a:xfrm rot="5400000">
          <a:off x="3096718" y="102562"/>
          <a:ext cx="1575989" cy="1371111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solidFill>
                <a:schemeClr val="tx1"/>
              </a:solidFill>
              <a:latin typeface="Century Gothic" panose="020B0502020202020204" pitchFamily="34" charset="0"/>
            </a:rPr>
            <a:t>Ser capital no garantiza más </a:t>
          </a:r>
          <a:r>
            <a:rPr lang="es-ES" sz="1050" b="1" kern="1200" smtClean="0">
              <a:solidFill>
                <a:schemeClr val="tx1"/>
              </a:solidFill>
              <a:latin typeface="Century Gothic" panose="020B0502020202020204" pitchFamily="34" charset="0"/>
            </a:rPr>
            <a:t>recaudación</a:t>
          </a:r>
          <a:endParaRPr lang="es-ES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3412822" y="245715"/>
        <a:ext cx="943781" cy="1084805"/>
      </dsp:txXfrm>
    </dsp:sp>
    <dsp:sp modelId="{612F9880-ABF0-49EF-9C7F-72B02298C7FE}">
      <dsp:nvSpPr>
        <dsp:cNvPr id="0" name=""/>
        <dsp:cNvSpPr/>
      </dsp:nvSpPr>
      <dsp:spPr>
        <a:xfrm>
          <a:off x="4716427" y="315321"/>
          <a:ext cx="1549700" cy="94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Century Gothic" panose="020B0502020202020204" pitchFamily="34" charset="0"/>
            </a:rPr>
            <a:t>Ser sede de grandes empresas no genera mayores ingresos: Corresponden casi en su totalidad al Estado</a:t>
          </a:r>
          <a:endParaRPr lang="es-ES" sz="1000" b="1" kern="1200" dirty="0">
            <a:latin typeface="Century Gothic" panose="020B0502020202020204" pitchFamily="34" charset="0"/>
          </a:endParaRPr>
        </a:p>
      </dsp:txBody>
      <dsp:txXfrm>
        <a:off x="4716427" y="315321"/>
        <a:ext cx="1549700" cy="945593"/>
      </dsp:txXfrm>
    </dsp:sp>
    <dsp:sp modelId="{3CDE6649-E7A7-48EF-A8BE-236FF0F64026}">
      <dsp:nvSpPr>
        <dsp:cNvPr id="0" name=""/>
        <dsp:cNvSpPr/>
      </dsp:nvSpPr>
      <dsp:spPr>
        <a:xfrm rot="5400000">
          <a:off x="1615918" y="102562"/>
          <a:ext cx="1575989" cy="1371111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932022" y="245715"/>
        <a:ext cx="943781" cy="1084805"/>
      </dsp:txXfrm>
    </dsp:sp>
    <dsp:sp modelId="{E8112125-61F4-4DCA-9F16-C6D27EC8FB94}">
      <dsp:nvSpPr>
        <dsp:cNvPr id="0" name=""/>
        <dsp:cNvSpPr/>
      </dsp:nvSpPr>
      <dsp:spPr>
        <a:xfrm rot="5400000">
          <a:off x="2353481" y="1440262"/>
          <a:ext cx="1575989" cy="1371111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No hay efecto “sedes del Estado”</a:t>
          </a:r>
          <a:endParaRPr lang="es-ES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2669585" y="1583415"/>
        <a:ext cx="943781" cy="1084805"/>
      </dsp:txXfrm>
    </dsp:sp>
    <dsp:sp modelId="{33158A35-C5A0-47E4-BEEF-F063154F27BA}">
      <dsp:nvSpPr>
        <dsp:cNvPr id="0" name=""/>
        <dsp:cNvSpPr/>
      </dsp:nvSpPr>
      <dsp:spPr>
        <a:xfrm>
          <a:off x="763973" y="1653021"/>
          <a:ext cx="1568354" cy="94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Century Gothic" panose="020B0502020202020204" pitchFamily="34" charset="0"/>
            </a:rPr>
            <a:t>Madrid tan sólo recibe el 22% de la recaudación. </a:t>
          </a:r>
        </a:p>
      </dsp:txBody>
      <dsp:txXfrm>
        <a:off x="763973" y="1653021"/>
        <a:ext cx="1568354" cy="945593"/>
      </dsp:txXfrm>
    </dsp:sp>
    <dsp:sp modelId="{31E3312C-2B59-41FD-93BE-624B5B6D3487}">
      <dsp:nvSpPr>
        <dsp:cNvPr id="0" name=""/>
        <dsp:cNvSpPr/>
      </dsp:nvSpPr>
      <dsp:spPr>
        <a:xfrm rot="5400000">
          <a:off x="3834281" y="1440262"/>
          <a:ext cx="1575989" cy="1371111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4150385" y="1583415"/>
        <a:ext cx="943781" cy="1084805"/>
      </dsp:txXfrm>
    </dsp:sp>
    <dsp:sp modelId="{FB1AA6A7-7908-46C0-9838-67AA2E7B7373}">
      <dsp:nvSpPr>
        <dsp:cNvPr id="0" name=""/>
        <dsp:cNvSpPr/>
      </dsp:nvSpPr>
      <dsp:spPr>
        <a:xfrm rot="5400000">
          <a:off x="3096718" y="2777963"/>
          <a:ext cx="1575989" cy="1371111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Madrid recaudó 84.400 M€ en 2018 y sólo recibió 19.100 M€</a:t>
          </a:r>
        </a:p>
      </dsp:txBody>
      <dsp:txXfrm rot="-5400000">
        <a:off x="3412822" y="2921116"/>
        <a:ext cx="943781" cy="1084805"/>
      </dsp:txXfrm>
    </dsp:sp>
    <dsp:sp modelId="{958E4F6F-F9FC-4D67-A863-95305237253C}">
      <dsp:nvSpPr>
        <dsp:cNvPr id="0" name=""/>
        <dsp:cNvSpPr/>
      </dsp:nvSpPr>
      <dsp:spPr>
        <a:xfrm>
          <a:off x="4611874" y="2990721"/>
          <a:ext cx="1758804" cy="94559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65.000 M€ se destinaron a financiar otras administraciones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611874" y="2990721"/>
        <a:ext cx="1758804" cy="945593"/>
      </dsp:txXfrm>
    </dsp:sp>
    <dsp:sp modelId="{568799F3-67F1-45BF-B567-92FF709151E9}">
      <dsp:nvSpPr>
        <dsp:cNvPr id="0" name=""/>
        <dsp:cNvSpPr/>
      </dsp:nvSpPr>
      <dsp:spPr>
        <a:xfrm rot="5400000">
          <a:off x="1615918" y="2777963"/>
          <a:ext cx="1575989" cy="1371111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932022" y="2921116"/>
        <a:ext cx="943781" cy="1084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268B8-D66B-47F1-A52A-9A078A46A9A8}">
      <dsp:nvSpPr>
        <dsp:cNvPr id="0" name=""/>
        <dsp:cNvSpPr/>
      </dsp:nvSpPr>
      <dsp:spPr>
        <a:xfrm>
          <a:off x="3947524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61894" y="3007745"/>
        <a:ext cx="46642" cy="46642"/>
      </dsp:txXfrm>
    </dsp:sp>
    <dsp:sp modelId="{82272272-32A5-48C0-BCA8-AB6132D9FC6E}">
      <dsp:nvSpPr>
        <dsp:cNvPr id="0" name=""/>
        <dsp:cNvSpPr/>
      </dsp:nvSpPr>
      <dsp:spPr>
        <a:xfrm>
          <a:off x="3947524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sp:txBody>
      <dsp:txXfrm>
        <a:off x="4261894" y="2364279"/>
        <a:ext cx="46642" cy="46642"/>
      </dsp:txXfrm>
    </dsp:sp>
    <dsp:sp modelId="{CC6B2D94-2973-4F06-AF96-EF15577F5A7E}">
      <dsp:nvSpPr>
        <dsp:cNvPr id="0" name=""/>
        <dsp:cNvSpPr/>
      </dsp:nvSpPr>
      <dsp:spPr>
        <a:xfrm>
          <a:off x="1822030" y="1678139"/>
          <a:ext cx="2188599" cy="2062388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Armonización </a:t>
          </a:r>
          <a:r>
            <a:rPr lang="es-ES" sz="32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fiscal</a:t>
          </a:r>
          <a:endParaRPr lang="es-ES" sz="32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822030" y="1678139"/>
        <a:ext cx="2188599" cy="2062388"/>
      </dsp:txXfrm>
    </dsp:sp>
    <dsp:sp modelId="{9A3EF122-E064-4C8F-BAE5-8D14EB391494}">
      <dsp:nvSpPr>
        <dsp:cNvPr id="0" name=""/>
        <dsp:cNvSpPr/>
      </dsp:nvSpPr>
      <dsp:spPr>
        <a:xfrm>
          <a:off x="4622906" y="1551093"/>
          <a:ext cx="3376913" cy="1029546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Anula la posibilidad de las CCAA de régimen común para aplicar una política fiscal propi</a:t>
          </a:r>
          <a:r>
            <a:rPr lang="es-ES" sz="1400" kern="1200" dirty="0" smtClean="0">
              <a:solidFill>
                <a:schemeClr val="tx1"/>
              </a:solidFill>
            </a:rPr>
            <a:t>a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4622906" y="1551093"/>
        <a:ext cx="3376913" cy="1029546"/>
      </dsp:txXfrm>
    </dsp:sp>
    <dsp:sp modelId="{D02EC4E1-BB2D-449F-98D2-111FAFC4A401}">
      <dsp:nvSpPr>
        <dsp:cNvPr id="0" name=""/>
        <dsp:cNvSpPr/>
      </dsp:nvSpPr>
      <dsp:spPr>
        <a:xfrm>
          <a:off x="4622906" y="2838026"/>
          <a:ext cx="3376913" cy="1029546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Significa subir el Impuesto de Sucesiones y Patrimonio en las regiones que lo han rebajado o eliminado, como Madrid</a:t>
          </a:r>
          <a:endParaRPr lang="es-ES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622906" y="2838026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0.92946</cdr:y>
    </cdr:from>
    <cdr:to>
      <cdr:x>0.72674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0" y="2026239"/>
          <a:ext cx="2559019" cy="153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800" dirty="0"/>
            <a:t>Fuente: Instituto Nacional de Estadística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0.71018</cdr:x>
      <cdr:y>0.89807</cdr:y>
    </cdr:from>
    <cdr:to>
      <cdr:x>0.98135</cdr:x>
      <cdr:y>1</cdr:y>
    </cdr:to>
    <cdr:sp macro="" textlink="">
      <cdr:nvSpPr>
        <cdr:cNvPr id="2" name="CuadroTexto 3"/>
        <cdr:cNvSpPr txBox="1"/>
      </cdr:nvSpPr>
      <cdr:spPr>
        <a:xfrm xmlns:a="http://schemas.openxmlformats.org/drawingml/2006/main">
          <a:off x="5803900" y="3105151"/>
          <a:ext cx="2216151" cy="3524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ES" sz="1050" i="1">
              <a:solidFill>
                <a:schemeClr val="bg1">
                  <a:lumMod val="50000"/>
                </a:schemeClr>
              </a:solidFill>
            </a:rPr>
            <a:t>Fuente: Seguridad Social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CD106-75D8-461D-B59F-E2228EAE884A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0FBC6-EC18-482B-A27D-D936818538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Titular de la diapositiva de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4E4B-77C3-4156-9F3B-C0D59CBD8333}" type="datetime1">
              <a:rPr lang="es-ES" smtClean="0"/>
              <a:t>08/07/2021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34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spacio comple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ctr">
              <a:buNone/>
              <a:defRPr sz="2800" b="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s-ES" dirty="0"/>
              <a:t>Área para textos, fotos o gráficos correspondientes a la diapositiva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83906" y="382621"/>
            <a:ext cx="10363200" cy="590096"/>
          </a:xfrm>
        </p:spPr>
        <p:txBody>
          <a:bodyPr>
            <a:normAutofit/>
          </a:bodyPr>
          <a:lstStyle>
            <a:lvl1pPr>
              <a:defRPr sz="2000" b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Titular de la presentación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CC5F-F180-460D-9C6E-C249F68A8A71}" type="datetime1">
              <a:rPr lang="es-ES" smtClean="0"/>
              <a:t>08/07/2021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35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lumnas vertic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17815" y="365126"/>
            <a:ext cx="10515600" cy="5819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Titular de la presentación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 Black" panose="020B0A040201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Área para textos, fotos o gráficos correspondientes a la diapositiva</a:t>
            </a:r>
          </a:p>
          <a:p>
            <a:pPr lvl="0"/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latin typeface="Arial Black" panose="020B0A040201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Área para textos, fotos o gráficos  correspondientes a la diapositiva</a:t>
            </a:r>
          </a:p>
          <a:p>
            <a:pPr lvl="0"/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E0B-368C-4FF1-B471-5C48FA901740}" type="datetime1">
              <a:rPr lang="es-ES" smtClean="0"/>
              <a:t>08/07/2021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99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os columnas horizont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s-ES" dirty="0"/>
              <a:t>Área para fotos o gráficos correspondientes a la diapositiva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Área para textos correspondientes a la diapositiva</a:t>
            </a:r>
          </a:p>
          <a:p>
            <a:endParaRPr lang="es-ES" dirty="0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1017815" y="365126"/>
            <a:ext cx="10515600" cy="581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Títular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6115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15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31CD-7BBA-4419-A2B5-2379249137D2}" type="datetime1">
              <a:rPr lang="es-ES" smtClean="0"/>
              <a:t>08/07/2021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EDA8-4145-4C9F-98F3-46E95F4C4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11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microsoft.com/office/2007/relationships/hdphoto" Target="../media/hdphoto1.wdp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4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slide" Target="slide7.xml"/><Relationship Id="rId4" Type="http://schemas.openxmlformats.org/officeDocument/2006/relationships/diagramData" Target="../diagrams/data2.xml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chart" Target="../charts/chart1.xml"/><Relationship Id="rId4" Type="http://schemas.openxmlformats.org/officeDocument/2006/relationships/hyperlink" Target="Presentaci&#243;n%20Canarias%202.ppt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slide" Target="slide4.xml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4.xml"/><Relationship Id="rId7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2.xml"/><Relationship Id="rId5" Type="http://schemas.openxmlformats.org/officeDocument/2006/relationships/slide" Target="slide18.xml"/><Relationship Id="rId10" Type="http://schemas.openxmlformats.org/officeDocument/2006/relationships/slide" Target="slide19.xml"/><Relationship Id="rId4" Type="http://schemas.openxmlformats.org/officeDocument/2006/relationships/slide" Target="slide16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669438"/>
            <a:ext cx="12191999" cy="3741862"/>
          </a:xfrm>
        </p:spPr>
        <p:txBody>
          <a:bodyPr/>
          <a:lstStyle/>
          <a:p>
            <a:r>
              <a:rPr lang="es-ES" dirty="0" smtClean="0"/>
              <a:t>+ </a:t>
            </a:r>
            <a:r>
              <a:rPr lang="es-ES" dirty="0"/>
              <a:t>libertad y </a:t>
            </a:r>
            <a:r>
              <a:rPr lang="es-ES" dirty="0" smtClean="0"/>
              <a:t>– impuestos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sz="4000" dirty="0"/>
              <a:t>por qué ha crecido 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>la </a:t>
            </a:r>
            <a:r>
              <a:rPr lang="es-ES" sz="4000" dirty="0"/>
              <a:t>economía en Madrid</a:t>
            </a:r>
          </a:p>
        </p:txBody>
      </p:sp>
    </p:spTree>
    <p:extLst>
      <p:ext uri="{BB962C8B-B14F-4D97-AF65-F5344CB8AC3E}">
        <p14:creationId xmlns:p14="http://schemas.microsoft.com/office/powerpoint/2010/main" val="29015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Política fiscal Comunidad de Madrid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1045029"/>
            <a:ext cx="11083834" cy="40202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11</a:t>
            </a:fld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6659960" y="2505977"/>
            <a:ext cx="3699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Seguir bajando los impuestos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84949" y="2804243"/>
            <a:ext cx="265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Black" panose="020B0A04020102020204" pitchFamily="34" charset="0"/>
              </a:rPr>
              <a:t>Compromiso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5554132" y="2994118"/>
            <a:ext cx="1099783" cy="170874"/>
          </a:xfrm>
          <a:prstGeom prst="rightArrow">
            <a:avLst/>
          </a:prstGeom>
          <a:solidFill>
            <a:srgbClr val="FF5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909955" y="1334522"/>
            <a:ext cx="1037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16 años bajando impuestos 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0234929" y="1033289"/>
            <a:ext cx="810981" cy="626489"/>
            <a:chOff x="10602853" y="5202302"/>
            <a:chExt cx="1129603" cy="896761"/>
          </a:xfrm>
        </p:grpSpPr>
        <p:sp>
          <p:nvSpPr>
            <p:cNvPr id="15" name="Rectángulo redondeado 14">
              <a:hlinkClick r:id="rId3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Flecha curvada hacia la izquierda 15">
              <a:hlinkClick r:id="rId4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87" y="1338351"/>
            <a:ext cx="2536156" cy="325554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56933" y="3576762"/>
            <a:ext cx="8525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entury Gothic" panose="020B0502020202020204" pitchFamily="34" charset="0"/>
              </a:rPr>
              <a:t>Nuevas deducciones en IRPF y ampliación de las existentes.</a:t>
            </a:r>
            <a:endParaRPr lang="es-ES" sz="1600" dirty="0"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Century Gothic" panose="020B0502020202020204" pitchFamily="34" charset="0"/>
              </a:rPr>
              <a:t>Aumento de las bonificaciones en Sucesiones y Donaciones para el Grupo III.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Century Gothic" panose="020B0502020202020204" pitchFamily="34" charset="0"/>
              </a:rPr>
              <a:t>Compromiso de rebajar medio punto el tipo aplicable en todos los </a:t>
            </a:r>
            <a:r>
              <a:rPr lang="es-ES" sz="1600" dirty="0" smtClean="0">
                <a:latin typeface="Century Gothic" panose="020B0502020202020204" pitchFamily="34" charset="0"/>
              </a:rPr>
              <a:t>tramos autonómicos en 2022.</a:t>
            </a:r>
            <a:endParaRPr lang="es-E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Política fiscal Comunidad de Madrid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8993" y="917194"/>
            <a:ext cx="11083834" cy="40202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12</a:t>
            </a:fld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10234929" y="1033289"/>
            <a:ext cx="810981" cy="626489"/>
            <a:chOff x="10602853" y="5202302"/>
            <a:chExt cx="1129603" cy="896761"/>
          </a:xfrm>
        </p:grpSpPr>
        <p:sp>
          <p:nvSpPr>
            <p:cNvPr id="15" name="Rectángulo redondeado 14">
              <a:hlinkClick r:id="rId3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Flecha curvada hacia la izquierda 15">
              <a:hlinkClick r:id="rId4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9138472" y="3044852"/>
            <a:ext cx="236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Madrid, la región más competitiva fiscalmente</a:t>
            </a:r>
            <a:endParaRPr lang="es-ES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92379"/>
              </p:ext>
            </p:extLst>
          </p:nvPr>
        </p:nvGraphicFramePr>
        <p:xfrm>
          <a:off x="1188720" y="1012652"/>
          <a:ext cx="4591092" cy="40644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67121">
                  <a:extLst>
                    <a:ext uri="{9D8B030D-6E8A-4147-A177-3AD203B41FA5}">
                      <a16:colId xmlns:a16="http://schemas.microsoft.com/office/drawing/2014/main" val="3316408509"/>
                    </a:ext>
                  </a:extLst>
                </a:gridCol>
                <a:gridCol w="936741">
                  <a:extLst>
                    <a:ext uri="{9D8B030D-6E8A-4147-A177-3AD203B41FA5}">
                      <a16:colId xmlns:a16="http://schemas.microsoft.com/office/drawing/2014/main" val="2660292942"/>
                    </a:ext>
                  </a:extLst>
                </a:gridCol>
                <a:gridCol w="1098130">
                  <a:extLst>
                    <a:ext uri="{9D8B030D-6E8A-4147-A177-3AD203B41FA5}">
                      <a16:colId xmlns:a16="http://schemas.microsoft.com/office/drawing/2014/main" val="324011977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6878780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28385637"/>
                    </a:ext>
                  </a:extLst>
                </a:gridCol>
              </a:tblGrid>
              <a:tr h="20866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1" u="none" strike="noStrike" dirty="0">
                          <a:effectLst/>
                          <a:latin typeface="Arial Black" panose="020B0A04020102020204" pitchFamily="34" charset="0"/>
                        </a:rPr>
                        <a:t>IRPF. Tramo autonómico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Arial Black" panose="020B0A04020102020204" pitchFamily="34" charset="0"/>
                        </a:rPr>
                        <a:t>ITP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Arial Black" panose="020B0A04020102020204" pitchFamily="34" charset="0"/>
                        </a:rPr>
                        <a:t>AJD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6295777"/>
                  </a:ext>
                </a:extLst>
              </a:tr>
              <a:tr h="2086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MIN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760453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Andalucía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24,30%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8-9-10%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563824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Aragón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25,00%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8-8,5-9-9,5-10%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043487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Asturias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25,50%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8-9-10%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1,20%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0489679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Illes Balears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25,00%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8-9-10-11%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00796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Canarias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9%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26,00%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6,50%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0,75%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8941617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Cantabria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25,50%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675072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Castilla y León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21,50%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8-10%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7179729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Castilla-La Mancha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22,50%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9%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4117332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Cataluña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12%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25,50%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10-11%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822336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Extremadura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25,00%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8-10-11%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401432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Galicia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22,50%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040681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Madrid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9%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21,00%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0,75%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311936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Región </a:t>
                      </a:r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de Murcia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23,10%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8%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350309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La Rioja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9%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Century Gothic" panose="020B0502020202020204" pitchFamily="34" charset="0"/>
                        </a:rPr>
                        <a:t>27,00%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7%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396289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C. Valenciana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25,50%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9262732"/>
                  </a:ext>
                </a:extLst>
              </a:tr>
              <a:tr h="20866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Navarra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4%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29,50%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0,50%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3135715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País Vasco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14%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26,50%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7%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  <a:latin typeface="Century Gothic" panose="020B0502020202020204" pitchFamily="34" charset="0"/>
                        </a:rPr>
                        <a:t>0,50%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382263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615546" y="1054145"/>
            <a:ext cx="336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Black" panose="020B0A04020102020204" pitchFamily="34" charset="0"/>
              </a:rPr>
              <a:t>Í</a:t>
            </a:r>
            <a:r>
              <a:rPr lang="es-ES" sz="1600" dirty="0" smtClean="0">
                <a:latin typeface="Arial Black" panose="020B0A04020102020204" pitchFamily="34" charset="0"/>
              </a:rPr>
              <a:t>ndice autonómico de competitividad fiscal IACF </a:t>
            </a:r>
            <a:endParaRPr lang="es-ES" sz="1600" dirty="0">
              <a:latin typeface="Arial Black" panose="020B0A04020102020204" pitchFamily="34" charset="0"/>
            </a:endParaRPr>
          </a:p>
        </p:txBody>
      </p:sp>
      <p:graphicFrame>
        <p:nvGraphicFramePr>
          <p:cNvPr id="85" name="Tabla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61390"/>
              </p:ext>
            </p:extLst>
          </p:nvPr>
        </p:nvGraphicFramePr>
        <p:xfrm>
          <a:off x="7312588" y="1762300"/>
          <a:ext cx="1825884" cy="3748944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909918">
                  <a:extLst>
                    <a:ext uri="{9D8B030D-6E8A-4147-A177-3AD203B41FA5}">
                      <a16:colId xmlns:a16="http://schemas.microsoft.com/office/drawing/2014/main" val="3956863117"/>
                    </a:ext>
                  </a:extLst>
                </a:gridCol>
                <a:gridCol w="915966">
                  <a:extLst>
                    <a:ext uri="{9D8B030D-6E8A-4147-A177-3AD203B41FA5}">
                      <a16:colId xmlns:a16="http://schemas.microsoft.com/office/drawing/2014/main" val="984995633"/>
                    </a:ext>
                  </a:extLst>
                </a:gridCol>
              </a:tblGrid>
              <a:tr h="24676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Madrid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204525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Vizcaya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8344470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Álava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2894549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Guipúzcoa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9179099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Canarias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7964102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La Rioja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5261766"/>
                  </a:ext>
                </a:extLst>
              </a:tr>
              <a:tr h="24514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Castilla-La Mancha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530244"/>
                  </a:ext>
                </a:extLst>
              </a:tr>
              <a:tr h="2440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Región de Murcia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9443154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Cantabria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011899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Galicia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6577617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Andalucía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7920391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Illes Balears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1434780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Castilla y León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3743103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Navarra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4833946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Extremadura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9095226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C. Valenciana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7012847"/>
                  </a:ext>
                </a:extLst>
              </a:tr>
              <a:tr h="25177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Aragón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1756011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Asturias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0619631"/>
                  </a:ext>
                </a:extLst>
              </a:tr>
              <a:tr h="18353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Cataluña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4910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2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114425"/>
            <a:ext cx="11447106" cy="4006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Política </a:t>
            </a:r>
            <a:r>
              <a:rPr lang="es-ES" dirty="0" smtClean="0"/>
              <a:t>Fiscal Comunidad de Madrid</a:t>
            </a:r>
            <a:endParaRPr lang="es-ES" dirty="0"/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828" y="1549007"/>
            <a:ext cx="97544" cy="3889585"/>
          </a:xfrm>
          <a:prstGeom prst="rect">
            <a:avLst/>
          </a:prstGeom>
        </p:spPr>
      </p:pic>
      <p:sp>
        <p:nvSpPr>
          <p:cNvPr id="72" name="Rectángulo 71"/>
          <p:cNvSpPr/>
          <p:nvPr/>
        </p:nvSpPr>
        <p:spPr>
          <a:xfrm>
            <a:off x="931598" y="2372253"/>
            <a:ext cx="2742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Arial Black" panose="020B0A04020102020204" pitchFamily="34" charset="0"/>
              </a:rPr>
              <a:t>Madrid no hace dumping fiscal, no es un paraíso fiscal 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4241281" y="1561606"/>
            <a:ext cx="679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Century Gothic" panose="020B0502020202020204" pitchFamily="34" charset="0"/>
              </a:rPr>
              <a:t>Madrid tiene las mismas reglas que otras Comunidades Autónomas, salvo País Vasco y Navarra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Century Gothic" panose="020B0502020202020204" pitchFamily="34" charset="0"/>
              </a:rPr>
              <a:t>Todas las CCAA pueden bajar impuestos como Madrid, pero algunas no lo hacen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Century Gothic" panose="020B0502020202020204" pitchFamily="34" charset="0"/>
              </a:rPr>
              <a:t>Cataluña es la región que tiene los impuestos más altos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Century Gothic" panose="020B0502020202020204" pitchFamily="34" charset="0"/>
              </a:rPr>
              <a:t>Los impuestos de la Comunidad de Madrid son los mismos que los de la UE</a:t>
            </a:r>
          </a:p>
        </p:txBody>
      </p:sp>
      <p:sp>
        <p:nvSpPr>
          <p:cNvPr id="75" name="Marcador de número de diapositiva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13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96" y="3884460"/>
            <a:ext cx="1296309" cy="9110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61760" y="3941913"/>
            <a:ext cx="4646679" cy="117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Ningún país de la UE tiene Impuesto de Patrimonio</a:t>
            </a:r>
          </a:p>
          <a:p>
            <a:pPr lvl="0" algn="just">
              <a:lnSpc>
                <a:spcPct val="107000"/>
              </a:lnSpc>
            </a:pP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países de la UE tampoco tienen Impuesto de Sucesiones</a:t>
            </a:r>
          </a:p>
          <a:p>
            <a:pPr lvl="0" algn="just">
              <a:lnSpc>
                <a:spcPct val="107000"/>
              </a:lnSpc>
            </a:pPr>
            <a:endParaRPr lang="es-E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234929" y="1033289"/>
            <a:ext cx="810981" cy="626489"/>
            <a:chOff x="10602853" y="5202302"/>
            <a:chExt cx="1129603" cy="896761"/>
          </a:xfrm>
        </p:grpSpPr>
        <p:sp>
          <p:nvSpPr>
            <p:cNvPr id="11" name="Rectángulo redondeado 10">
              <a:hlinkClick r:id="rId4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Flecha curvada hacia la izquierda 11">
              <a:hlinkClick r:id="rId5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0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Sucesiones y Donaciones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9" b="100000" l="329" r="100000">
                        <a14:backgroundMark x1="8882" y1="85207" x2="8882" y2="85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092" y="947058"/>
            <a:ext cx="11125200" cy="4320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14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189265" y="2182810"/>
            <a:ext cx="50863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99%</a:t>
            </a:r>
            <a:r>
              <a:rPr lang="es-ES" dirty="0"/>
              <a:t> 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en transmisiones de padres a hijos y cónyuges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14488" y="3919543"/>
            <a:ext cx="427196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15%</a:t>
            </a:r>
            <a:r>
              <a:rPr lang="es-ES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en transmisiones entre hermanos, tíos y sobrinos</a:t>
            </a: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45531" y="2464774"/>
            <a:ext cx="3429000" cy="294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Ejemplos:</a:t>
            </a:r>
            <a:endParaRPr lang="es-ES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Herencia de 160.000 euros: 22 euros se pagan en Madrid frente a 2.200 según normativa estatal.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Donación de 100.000 euros (para adquisición de vivienda o empresa): 0 euros se pagan en Madrid frente a 12.400 euros según la normativa estatal</a:t>
            </a:r>
          </a:p>
          <a:p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043" y="1637858"/>
            <a:ext cx="97544" cy="388958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830749" y="1312553"/>
            <a:ext cx="470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Black" panose="020B0A04020102020204" pitchFamily="34" charset="0"/>
              </a:rPr>
              <a:t>Bonificación Impuesto de Sucesiones y Donaciones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8" b="61342" l="16933" r="81470">
                        <a14:foregroundMark x1="39137" y1="28435" x2="39137" y2="28435"/>
                        <a14:foregroundMark x1="49840" y1="56230" x2="49840" y2="56230"/>
                        <a14:foregroundMark x1="59105" y1="53035" x2="59105" y2="53035"/>
                        <a14:foregroundMark x1="60543" y1="46805" x2="60543" y2="46805"/>
                        <a14:foregroundMark x1="71246" y1="32268" x2="71246" y2="32268"/>
                        <a14:foregroundMark x1="71246" y1="28754" x2="71246" y2="28754"/>
                        <a14:foregroundMark x1="69489" y1="26837" x2="69489" y2="26837"/>
                        <a14:foregroundMark x1="68530" y1="25879" x2="68530" y2="25879"/>
                        <a14:foregroundMark x1="58466" y1="40096" x2="58466" y2="40096"/>
                        <a14:foregroundMark x1="57188" y1="35783" x2="57188" y2="35783"/>
                        <a14:foregroundMark x1="55112" y1="34185" x2="55112" y2="34185"/>
                        <a14:foregroundMark x1="56230" y1="32588" x2="56230" y2="32588"/>
                        <a14:foregroundMark x1="59425" y1="42971" x2="59425" y2="42971"/>
                        <a14:foregroundMark x1="39776" y1="25879" x2="39776" y2="25879"/>
                        <a14:foregroundMark x1="66613" y1="31629" x2="66613" y2="31629"/>
                        <a14:foregroundMark x1="73962" y1="29393" x2="73962" y2="29393"/>
                        <a14:foregroundMark x1="73323" y1="26837" x2="73323" y2="26837"/>
                        <a14:foregroundMark x1="69169" y1="25559" x2="69169" y2="25559"/>
                        <a14:foregroundMark x1="66134" y1="26518" x2="66134" y2="26518"/>
                        <a14:foregroundMark x1="64217" y1="27796" x2="64217" y2="27796"/>
                        <a14:foregroundMark x1="70927" y1="36901" x2="70927" y2="36901"/>
                        <a14:foregroundMark x1="67891" y1="35942" x2="67891" y2="35942"/>
                        <a14:foregroundMark x1="73642" y1="35463" x2="74601" y2="35463"/>
                        <a14:foregroundMark x1="72843" y1="45208" x2="72843" y2="45208"/>
                        <a14:foregroundMark x1="60224" y1="33866" x2="60224" y2="33866"/>
                        <a14:foregroundMark x1="58466" y1="32268" x2="58466" y2="32268"/>
                        <a14:foregroundMark x1="57188" y1="30671" x2="57188" y2="30671"/>
                        <a14:foregroundMark x1="52556" y1="30671" x2="53514" y2="30990"/>
                        <a14:foregroundMark x1="50799" y1="35463" x2="52875" y2="36262"/>
                        <a14:foregroundMark x1="54473" y1="39137" x2="55751" y2="39776"/>
                        <a14:foregroundMark x1="63898" y1="35463" x2="63898" y2="35463"/>
                        <a14:foregroundMark x1="62780" y1="33866" x2="62780" y2="33866"/>
                        <a14:foregroundMark x1="69169" y1="43930" x2="69169" y2="43930"/>
                        <a14:foregroundMark x1="70288" y1="35463" x2="70288" y2="35463"/>
                        <a14:foregroundMark x1="68211" y1="34505" x2="68211" y2="34505"/>
                        <a14:foregroundMark x1="44089" y1="27476" x2="44089" y2="27476"/>
                      </a14:backgroundRemoval>
                    </a14:imgEffect>
                  </a14:imgLayer>
                </a14:imgProps>
              </a:ext>
            </a:extLst>
          </a:blip>
          <a:srcRect l="13821" t="11422" r="17450" b="38300"/>
          <a:stretch/>
        </p:blipFill>
        <p:spPr>
          <a:xfrm>
            <a:off x="7820454" y="1089797"/>
            <a:ext cx="1905000" cy="1349420"/>
          </a:xfrm>
          <a:prstGeom prst="rect">
            <a:avLst/>
          </a:prstGeom>
        </p:spPr>
      </p:pic>
      <p:grpSp>
        <p:nvGrpSpPr>
          <p:cNvPr id="327" name="Grupo 326"/>
          <p:cNvGrpSpPr/>
          <p:nvPr/>
        </p:nvGrpSpPr>
        <p:grpSpPr>
          <a:xfrm>
            <a:off x="10234929" y="1033289"/>
            <a:ext cx="810981" cy="626489"/>
            <a:chOff x="10602853" y="5202302"/>
            <a:chExt cx="1129603" cy="896761"/>
          </a:xfrm>
        </p:grpSpPr>
        <p:sp>
          <p:nvSpPr>
            <p:cNvPr id="328" name="Rectángulo redondeado 327">
              <a:hlinkClick r:id="rId7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29" name="Flecha curvada hacia la izquierda 328">
              <a:hlinkClick r:id="rId8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7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impuestos más bajos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9" b="100000" l="329" r="100000">
                        <a14:backgroundMark x1="8882" y1="85207" x2="8882" y2="85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942785"/>
            <a:ext cx="11005457" cy="42391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15</a:t>
            </a:fld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080441" y="1034784"/>
            <a:ext cx="993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Las rebajas fiscales benefician a todos, especialmente a las </a:t>
            </a:r>
            <a:r>
              <a:rPr lang="es-E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rentas más bajas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820607" y="2185755"/>
            <a:ext cx="10694599" cy="2734352"/>
            <a:chOff x="-1271812" y="1147129"/>
            <a:chExt cx="10824525" cy="308887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1" name="Google Shape;200;p17"/>
            <p:cNvSpPr/>
            <p:nvPr/>
          </p:nvSpPr>
          <p:spPr>
            <a:xfrm rot="5400000">
              <a:off x="-1800084" y="1675401"/>
              <a:ext cx="2878411" cy="1821868"/>
            </a:xfrm>
            <a:prstGeom prst="round2DiagRect">
              <a:avLst>
                <a:gd name="adj1" fmla="val 3493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6;p17"/>
            <p:cNvSpPr/>
            <p:nvPr/>
          </p:nvSpPr>
          <p:spPr>
            <a:xfrm rot="5400000">
              <a:off x="486188" y="1790935"/>
              <a:ext cx="2878411" cy="1821868"/>
            </a:xfrm>
            <a:prstGeom prst="round2DiagRect">
              <a:avLst>
                <a:gd name="adj1" fmla="val 3493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2;p17"/>
            <p:cNvSpPr/>
            <p:nvPr/>
          </p:nvSpPr>
          <p:spPr>
            <a:xfrm rot="5400000">
              <a:off x="2719824" y="1767661"/>
              <a:ext cx="2880000" cy="1821868"/>
            </a:xfrm>
            <a:prstGeom prst="round2DiagRect">
              <a:avLst>
                <a:gd name="adj1" fmla="val 3493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8;p17"/>
            <p:cNvSpPr/>
            <p:nvPr/>
          </p:nvSpPr>
          <p:spPr>
            <a:xfrm rot="5400000">
              <a:off x="4966766" y="1790139"/>
              <a:ext cx="2880000" cy="1821868"/>
            </a:xfrm>
            <a:prstGeom prst="round2DiagRect">
              <a:avLst>
                <a:gd name="adj1" fmla="val 3493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223;p17"/>
            <p:cNvGrpSpPr/>
            <p:nvPr/>
          </p:nvGrpSpPr>
          <p:grpSpPr>
            <a:xfrm>
              <a:off x="6308635" y="1356007"/>
              <a:ext cx="3244078" cy="2880000"/>
              <a:chOff x="6308635" y="1356007"/>
              <a:chExt cx="3244078" cy="2880000"/>
            </a:xfrm>
            <a:grpFill/>
          </p:grpSpPr>
          <p:sp>
            <p:nvSpPr>
              <p:cNvPr id="41" name="Google Shape;224;p17"/>
              <p:cNvSpPr/>
              <p:nvPr/>
            </p:nvSpPr>
            <p:spPr>
              <a:xfrm rot="5400000">
                <a:off x="7201780" y="1885073"/>
                <a:ext cx="2880000" cy="1821867"/>
              </a:xfrm>
              <a:prstGeom prst="round2DiagRect">
                <a:avLst>
                  <a:gd name="adj1" fmla="val 349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28;p17"/>
              <p:cNvSpPr txBox="1"/>
              <p:nvPr/>
            </p:nvSpPr>
            <p:spPr>
              <a:xfrm>
                <a:off x="6308635" y="2071525"/>
                <a:ext cx="682800" cy="528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24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grpSp>
        <p:nvGrpSpPr>
          <p:cNvPr id="25" name="Grupo 24"/>
          <p:cNvGrpSpPr/>
          <p:nvPr/>
        </p:nvGrpSpPr>
        <p:grpSpPr>
          <a:xfrm>
            <a:off x="895076" y="2455435"/>
            <a:ext cx="1721378" cy="1429716"/>
            <a:chOff x="1131254" y="2896823"/>
            <a:chExt cx="1721378" cy="1278712"/>
          </a:xfrm>
        </p:grpSpPr>
        <p:sp>
          <p:nvSpPr>
            <p:cNvPr id="13" name="CuadroTexto 12"/>
            <p:cNvSpPr txBox="1"/>
            <p:nvPr/>
          </p:nvSpPr>
          <p:spPr>
            <a:xfrm>
              <a:off x="1304951" y="2896823"/>
              <a:ext cx="1547681" cy="63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80%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131254" y="3542414"/>
              <a:ext cx="1656402" cy="63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>
                  <a:latin typeface="Century Gothic" panose="020B0502020202020204" pitchFamily="34" charset="0"/>
                </a:rPr>
                <a:t>De los </a:t>
              </a:r>
              <a:r>
                <a:rPr lang="es-ES" sz="1000" dirty="0" smtClean="0">
                  <a:latin typeface="Century Gothic" panose="020B0502020202020204" pitchFamily="34" charset="0"/>
                </a:rPr>
                <a:t>ahorros </a:t>
              </a:r>
              <a:r>
                <a:rPr lang="es-ES" sz="1000" dirty="0">
                  <a:latin typeface="Century Gothic" panose="020B0502020202020204" pitchFamily="34" charset="0"/>
                </a:rPr>
                <a:t>aplicados en el IRPF para rentas  </a:t>
              </a:r>
              <a:endParaRPr lang="es-ES" sz="1000" dirty="0" smtClean="0">
                <a:latin typeface="Century Gothic" panose="020B0502020202020204" pitchFamily="34" charset="0"/>
              </a:endParaRPr>
            </a:p>
            <a:p>
              <a:pPr algn="ctr"/>
              <a:r>
                <a:rPr lang="es-ES" sz="1000" dirty="0" smtClean="0">
                  <a:latin typeface="Century Gothic" panose="020B0502020202020204" pitchFamily="34" charset="0"/>
                </a:rPr>
                <a:t>&lt;</a:t>
              </a:r>
              <a:r>
                <a:rPr lang="es-ES" sz="1000" dirty="0">
                  <a:latin typeface="Century Gothic" panose="020B0502020202020204" pitchFamily="34" charset="0"/>
                </a:rPr>
                <a:t>60.000€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155104" y="2514311"/>
            <a:ext cx="1674437" cy="1392563"/>
            <a:chOff x="3308438" y="2974463"/>
            <a:chExt cx="1674437" cy="1537277"/>
          </a:xfrm>
        </p:grpSpPr>
        <p:sp>
          <p:nvSpPr>
            <p:cNvPr id="3" name="CuadroTexto 2"/>
            <p:cNvSpPr txBox="1"/>
            <p:nvPr/>
          </p:nvSpPr>
          <p:spPr>
            <a:xfrm>
              <a:off x="3308438" y="3730291"/>
              <a:ext cx="1529762" cy="781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>
                  <a:latin typeface="Century Gothic" panose="020B0502020202020204" pitchFamily="34" charset="0"/>
                </a:rPr>
                <a:t>De reducción en el tramo mínimo del IRPF para las rentas más bajas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559590" y="2974463"/>
              <a:ext cx="1423285" cy="781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25%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818258" y="2582831"/>
            <a:ext cx="1714500" cy="1785857"/>
            <a:chOff x="5719115" y="3006804"/>
            <a:chExt cx="1714500" cy="1696222"/>
          </a:xfrm>
        </p:grpSpPr>
        <p:sp>
          <p:nvSpPr>
            <p:cNvPr id="9" name="CuadroTexto 8"/>
            <p:cNvSpPr txBox="1"/>
            <p:nvPr/>
          </p:nvSpPr>
          <p:spPr>
            <a:xfrm>
              <a:off x="5743605" y="3738340"/>
              <a:ext cx="1189753" cy="96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latin typeface="Century Gothic" panose="020B0502020202020204" pitchFamily="34" charset="0"/>
                </a:rPr>
                <a:t>De bonificación en el Impuesto de Sucesiones y Donaciones de padres a hijos y cónyuges</a:t>
              </a:r>
              <a:endParaRPr lang="es-ES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719115" y="3006804"/>
              <a:ext cx="1714500" cy="672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99%</a:t>
              </a:r>
              <a:endParaRPr lang="es-ES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9749232" y="2582831"/>
            <a:ext cx="1762244" cy="1806750"/>
            <a:chOff x="7574228" y="2745609"/>
            <a:chExt cx="1762244" cy="1806750"/>
          </a:xfrm>
        </p:grpSpPr>
        <p:sp>
          <p:nvSpPr>
            <p:cNvPr id="6" name="CuadroTexto 5"/>
            <p:cNvSpPr txBox="1"/>
            <p:nvPr/>
          </p:nvSpPr>
          <p:spPr>
            <a:xfrm>
              <a:off x="7574228" y="2745609"/>
              <a:ext cx="17622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3.236 </a:t>
              </a:r>
              <a:endPara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s-ES" sz="2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</a:t>
              </a:r>
              <a:r>
                <a:rPr lang="es-ES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€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7765941" y="3844473"/>
              <a:ext cx="14682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>
                  <a:latin typeface="Century Gothic" panose="020B0502020202020204" pitchFamily="34" charset="0"/>
                </a:rPr>
                <a:t>De rebajas se han destinado a bases de hasta 33.000€ </a:t>
              </a:r>
            </a:p>
            <a:p>
              <a:pPr algn="just"/>
              <a:endParaRPr lang="es-ES" sz="1000" dirty="0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5578277" y="2563707"/>
            <a:ext cx="1714500" cy="1777002"/>
            <a:chOff x="3041374" y="2804991"/>
            <a:chExt cx="1714500" cy="1687813"/>
          </a:xfrm>
        </p:grpSpPr>
        <p:sp>
          <p:nvSpPr>
            <p:cNvPr id="67" name="CuadroTexto 66"/>
            <p:cNvSpPr txBox="1"/>
            <p:nvPr/>
          </p:nvSpPr>
          <p:spPr>
            <a:xfrm>
              <a:off x="3101111" y="3528118"/>
              <a:ext cx="1189753" cy="96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latin typeface="Century Gothic" panose="020B0502020202020204" pitchFamily="34" charset="0"/>
                </a:rPr>
                <a:t>De las rebajas fiscales han tenido como beneficiarias las rentas  inferiores a 33.000€</a:t>
              </a:r>
              <a:endParaRPr lang="es-ES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3041374" y="2804991"/>
              <a:ext cx="1714500" cy="672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50%</a:t>
              </a:r>
              <a:endParaRPr lang="es-ES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10234929" y="1033289"/>
            <a:ext cx="810981" cy="626489"/>
            <a:chOff x="10602853" y="5202302"/>
            <a:chExt cx="1129603" cy="896761"/>
          </a:xfrm>
        </p:grpSpPr>
        <p:sp>
          <p:nvSpPr>
            <p:cNvPr id="33" name="Rectángulo redondeado 32">
              <a:hlinkClick r:id="rId4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5" name="Flecha curvada hacia la izquierda 34">
              <a:hlinkClick r:id="rId5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0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117806"/>
            <a:ext cx="10552853" cy="3921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83906" y="365415"/>
            <a:ext cx="10363200" cy="590096"/>
          </a:xfrm>
        </p:spPr>
        <p:txBody>
          <a:bodyPr/>
          <a:lstStyle/>
          <a:p>
            <a:r>
              <a:rPr lang="es-ES" dirty="0"/>
              <a:t>Política Fiscal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1159" y="1117183"/>
            <a:ext cx="1071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rial Black" panose="020B0A04020102020204" pitchFamily="34" charset="0"/>
              </a:rPr>
              <a:t>Madrid recauda </a:t>
            </a:r>
            <a:r>
              <a:rPr lang="es-ES" sz="3200" dirty="0" smtClean="0">
                <a:latin typeface="Arial Black" panose="020B0A04020102020204" pitchFamily="34" charset="0"/>
              </a:rPr>
              <a:t>más </a:t>
            </a:r>
            <a:r>
              <a:rPr lang="es-ES" sz="3200" dirty="0">
                <a:latin typeface="Arial Black" panose="020B0A04020102020204" pitchFamily="34" charset="0"/>
              </a:rPr>
              <a:t>con impuestos bajos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16</a:t>
            </a:fld>
            <a:endParaRPr lang="es-ES"/>
          </a:p>
        </p:txBody>
      </p:sp>
      <p:grpSp>
        <p:nvGrpSpPr>
          <p:cNvPr id="44" name="Grupo 43"/>
          <p:cNvGrpSpPr/>
          <p:nvPr/>
        </p:nvGrpSpPr>
        <p:grpSpPr>
          <a:xfrm>
            <a:off x="1870914" y="2086955"/>
            <a:ext cx="8166639" cy="2881221"/>
            <a:chOff x="488680" y="1406473"/>
            <a:chExt cx="8166639" cy="2881221"/>
          </a:xfrm>
        </p:grpSpPr>
        <p:sp>
          <p:nvSpPr>
            <p:cNvPr id="45" name="Google Shape;4213;p42"/>
            <p:cNvSpPr txBox="1"/>
            <p:nvPr/>
          </p:nvSpPr>
          <p:spPr>
            <a:xfrm>
              <a:off x="1659545" y="1406475"/>
              <a:ext cx="6995100" cy="722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Clr>
                  <a:srgbClr val="000000"/>
                </a:buClr>
              </a:pPr>
              <a:r>
                <a:rPr lang="es-ES" sz="1200" kern="0" dirty="0"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Madrid es la comunidad que más recauda por grandes </a:t>
              </a:r>
              <a:r>
                <a:rPr lang="es-ES" sz="1200" kern="0" dirty="0" smtClean="0"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impuestos</a:t>
              </a:r>
            </a:p>
            <a:p>
              <a:pPr lvl="0" algn="r">
                <a:buClr>
                  <a:srgbClr val="000000"/>
                </a:buClr>
              </a:pPr>
              <a:r>
                <a:rPr lang="es-ES" sz="1200" kern="0" dirty="0" smtClean="0"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(IRPF</a:t>
              </a:r>
              <a:r>
                <a:rPr lang="es-ES" sz="1200" kern="0" dirty="0"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, IVA e Impuestos Especiales -IIEE-)</a:t>
              </a:r>
              <a:endParaRPr kumimoji="0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4215;p42"/>
            <p:cNvSpPr txBox="1"/>
            <p:nvPr/>
          </p:nvSpPr>
          <p:spPr>
            <a:xfrm>
              <a:off x="1660120" y="2128875"/>
              <a:ext cx="6995100" cy="722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Clr>
                  <a:srgbClr val="000000"/>
                </a:buClr>
              </a:pPr>
              <a:r>
                <a:rPr lang="es-ES" sz="1200" dirty="0">
                  <a:latin typeface="Century Gothic" panose="020B0502020202020204" pitchFamily="34" charset="0"/>
                </a:rPr>
                <a:t>Madrid rebajó Sucesiones en 2019 y recaudó un 20% más </a:t>
              </a:r>
              <a:endParaRPr kumimoji="0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4217;p42"/>
            <p:cNvSpPr txBox="1"/>
            <p:nvPr/>
          </p:nvSpPr>
          <p:spPr>
            <a:xfrm>
              <a:off x="2622138" y="2851275"/>
              <a:ext cx="6033082" cy="722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</a:pPr>
              <a:r>
                <a:rPr lang="es-ES" sz="1200" dirty="0" smtClean="0">
                  <a:latin typeface="Century Gothic" panose="020B0502020202020204" pitchFamily="34" charset="0"/>
                </a:rPr>
                <a:t>Madrid </a:t>
              </a:r>
              <a:r>
                <a:rPr lang="es-ES" sz="1200" dirty="0">
                  <a:latin typeface="Century Gothic" panose="020B0502020202020204" pitchFamily="34" charset="0"/>
                </a:rPr>
                <a:t>empezó a bajar Sucesiones en </a:t>
              </a:r>
              <a:r>
                <a:rPr lang="es-ES" sz="1200" dirty="0" smtClean="0">
                  <a:latin typeface="Century Gothic" panose="020B0502020202020204" pitchFamily="34" charset="0"/>
                </a:rPr>
                <a:t>2004</a:t>
              </a:r>
            </a:p>
            <a:p>
              <a:pPr algn="r">
                <a:buClr>
                  <a:srgbClr val="000000"/>
                </a:buClr>
              </a:pPr>
              <a:r>
                <a:rPr lang="es-ES" sz="1200" dirty="0" smtClean="0">
                  <a:latin typeface="Century Gothic" panose="020B0502020202020204" pitchFamily="34" charset="0"/>
                </a:rPr>
                <a:t>Hoy </a:t>
              </a:r>
              <a:r>
                <a:rPr lang="es-ES" sz="1200" dirty="0">
                  <a:latin typeface="Century Gothic" panose="020B0502020202020204" pitchFamily="34" charset="0"/>
                </a:rPr>
                <a:t>recauda más que </a:t>
              </a:r>
              <a:r>
                <a:rPr lang="es-ES" sz="1200" dirty="0" smtClean="0">
                  <a:latin typeface="Century Gothic" panose="020B0502020202020204" pitchFamily="34" charset="0"/>
                </a:rPr>
                <a:t>entonces</a:t>
              </a:r>
            </a:p>
            <a:p>
              <a:pPr algn="r">
                <a:buClr>
                  <a:srgbClr val="000000"/>
                </a:buClr>
              </a:pPr>
              <a:r>
                <a:rPr lang="es-ES" sz="1200" dirty="0" smtClean="0">
                  <a:latin typeface="Century Gothic" panose="020B0502020202020204" pitchFamily="34" charset="0"/>
                </a:rPr>
                <a:t> 508 </a:t>
              </a:r>
              <a:r>
                <a:rPr lang="es-ES" sz="1200" dirty="0">
                  <a:latin typeface="Century Gothic" panose="020B0502020202020204" pitchFamily="34" charset="0"/>
                </a:rPr>
                <a:t>millones en 2019 vs 426 millones en </a:t>
              </a:r>
              <a:r>
                <a:rPr lang="es-ES" sz="1200" dirty="0" smtClean="0">
                  <a:latin typeface="Century Gothic" panose="020B0502020202020204" pitchFamily="34" charset="0"/>
                </a:rPr>
                <a:t>2004</a:t>
              </a:r>
              <a:endParaRPr lang="es-E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Google Shape;4219;p42"/>
            <p:cNvSpPr txBox="1"/>
            <p:nvPr/>
          </p:nvSpPr>
          <p:spPr>
            <a:xfrm>
              <a:off x="2378523" y="3573675"/>
              <a:ext cx="6276796" cy="714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Clr>
                  <a:srgbClr val="000000"/>
                </a:buClr>
                <a:buSzPts val="1100"/>
              </a:pPr>
              <a:r>
                <a:rPr lang="es-ES" dirty="0" smtClean="0"/>
                <a:t>                            </a:t>
              </a:r>
              <a:r>
                <a:rPr lang="es-ES" sz="1200" dirty="0" smtClean="0">
                  <a:latin typeface="Century Gothic" panose="020B0502020202020204" pitchFamily="34" charset="0"/>
                </a:rPr>
                <a:t>Antes </a:t>
              </a:r>
              <a:r>
                <a:rPr lang="es-ES" sz="1200" dirty="0">
                  <a:latin typeface="Century Gothic" panose="020B0502020202020204" pitchFamily="34" charset="0"/>
                </a:rPr>
                <a:t>de la </a:t>
              </a:r>
              <a:r>
                <a:rPr lang="es-ES" sz="1200" dirty="0" smtClean="0">
                  <a:latin typeface="Century Gothic" panose="020B0502020202020204" pitchFamily="34" charset="0"/>
                </a:rPr>
                <a:t>bajada </a:t>
              </a:r>
              <a:r>
                <a:rPr lang="es-ES" sz="1200" dirty="0">
                  <a:latin typeface="Century Gothic" panose="020B0502020202020204" pitchFamily="34" charset="0"/>
                </a:rPr>
                <a:t>de impuestos </a:t>
              </a:r>
              <a:endParaRPr lang="es-ES" sz="1200" dirty="0" smtClean="0">
                <a:latin typeface="Century Gothic" panose="020B0502020202020204" pitchFamily="34" charset="0"/>
              </a:endParaRPr>
            </a:p>
            <a:p>
              <a:pPr lvl="0" algn="r">
                <a:buClr>
                  <a:srgbClr val="000000"/>
                </a:buClr>
                <a:buSzPts val="1100"/>
              </a:pPr>
              <a:r>
                <a:rPr lang="es-ES" sz="1200" dirty="0" smtClean="0">
                  <a:latin typeface="Century Gothic" panose="020B0502020202020204" pitchFamily="34" charset="0"/>
                </a:rPr>
                <a:t>4.000 </a:t>
              </a:r>
              <a:r>
                <a:rPr lang="es-ES" sz="1200" dirty="0">
                  <a:latin typeface="Century Gothic" panose="020B0502020202020204" pitchFamily="34" charset="0"/>
                </a:rPr>
                <a:t>donaciones al año hoy se superan las 50.000</a:t>
              </a:r>
              <a:endParaRPr kumimoji="0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9" name="Google Shape;4221;p42"/>
            <p:cNvGrpSpPr/>
            <p:nvPr/>
          </p:nvGrpSpPr>
          <p:grpSpPr>
            <a:xfrm>
              <a:off x="488680" y="1406473"/>
              <a:ext cx="4124619" cy="2881221"/>
              <a:chOff x="488680" y="1406473"/>
              <a:chExt cx="4124619" cy="2881221"/>
            </a:xfrm>
          </p:grpSpPr>
          <p:grpSp>
            <p:nvGrpSpPr>
              <p:cNvPr id="50" name="Google Shape;4222;p42"/>
              <p:cNvGrpSpPr/>
              <p:nvPr/>
            </p:nvGrpSpPr>
            <p:grpSpPr>
              <a:xfrm>
                <a:off x="488680" y="1406473"/>
                <a:ext cx="4124619" cy="2881221"/>
                <a:chOff x="201175" y="1302675"/>
                <a:chExt cx="4513700" cy="2904456"/>
              </a:xfrm>
            </p:grpSpPr>
            <p:sp>
              <p:nvSpPr>
                <p:cNvPr id="117" name="Google Shape;4223;p42"/>
                <p:cNvSpPr/>
                <p:nvPr/>
              </p:nvSpPr>
              <p:spPr>
                <a:xfrm>
                  <a:off x="534226" y="3386698"/>
                  <a:ext cx="2396056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173" extrusionOk="0">
                      <a:moveTo>
                        <a:pt x="1" y="0"/>
                      </a:moveTo>
                      <a:lnTo>
                        <a:pt x="1" y="1877"/>
                      </a:lnTo>
                      <a:lnTo>
                        <a:pt x="1" y="2022"/>
                      </a:lnTo>
                      <a:cubicBezTo>
                        <a:pt x="1" y="3211"/>
                        <a:pt x="2732" y="4173"/>
                        <a:pt x="6094" y="4173"/>
                      </a:cubicBezTo>
                      <a:cubicBezTo>
                        <a:pt x="9463" y="4173"/>
                        <a:pt x="12187" y="3211"/>
                        <a:pt x="12187" y="2022"/>
                      </a:cubicBezTo>
                      <a:lnTo>
                        <a:pt x="12187" y="1877"/>
                      </a:lnTo>
                      <a:lnTo>
                        <a:pt x="12187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4224;p42"/>
                <p:cNvSpPr/>
                <p:nvPr/>
              </p:nvSpPr>
              <p:spPr>
                <a:xfrm>
                  <a:off x="1657832" y="3386698"/>
                  <a:ext cx="1272444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4173" extrusionOk="0">
                      <a:moveTo>
                        <a:pt x="5712" y="0"/>
                      </a:moveTo>
                      <a:lnTo>
                        <a:pt x="5712" y="1877"/>
                      </a:lnTo>
                      <a:lnTo>
                        <a:pt x="5712" y="2022"/>
                      </a:lnTo>
                      <a:cubicBezTo>
                        <a:pt x="5712" y="3167"/>
                        <a:pt x="3191" y="4098"/>
                        <a:pt x="1" y="4169"/>
                      </a:cubicBezTo>
                      <a:cubicBezTo>
                        <a:pt x="126" y="4173"/>
                        <a:pt x="254" y="4173"/>
                        <a:pt x="379" y="4173"/>
                      </a:cubicBezTo>
                      <a:cubicBezTo>
                        <a:pt x="3748" y="4173"/>
                        <a:pt x="6472" y="3211"/>
                        <a:pt x="6472" y="2022"/>
                      </a:cubicBezTo>
                      <a:cubicBezTo>
                        <a:pt x="6472" y="1975"/>
                        <a:pt x="6468" y="1924"/>
                        <a:pt x="6455" y="1877"/>
                      </a:cubicBezTo>
                      <a:lnTo>
                        <a:pt x="6472" y="1877"/>
                      </a:lnTo>
                      <a:lnTo>
                        <a:pt x="6472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4225;p42"/>
                <p:cNvSpPr/>
                <p:nvPr/>
              </p:nvSpPr>
              <p:spPr>
                <a:xfrm>
                  <a:off x="535013" y="3386698"/>
                  <a:ext cx="1292891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" h="4173" extrusionOk="0">
                      <a:moveTo>
                        <a:pt x="0" y="0"/>
                      </a:moveTo>
                      <a:lnTo>
                        <a:pt x="0" y="1877"/>
                      </a:lnTo>
                      <a:lnTo>
                        <a:pt x="17" y="1877"/>
                      </a:lnTo>
                      <a:cubicBezTo>
                        <a:pt x="10" y="1924"/>
                        <a:pt x="0" y="1975"/>
                        <a:pt x="0" y="2022"/>
                      </a:cubicBezTo>
                      <a:cubicBezTo>
                        <a:pt x="0" y="3211"/>
                        <a:pt x="2731" y="4173"/>
                        <a:pt x="6093" y="4173"/>
                      </a:cubicBezTo>
                      <a:cubicBezTo>
                        <a:pt x="6255" y="4173"/>
                        <a:pt x="6421" y="4169"/>
                        <a:pt x="6576" y="4166"/>
                      </a:cubicBezTo>
                      <a:cubicBezTo>
                        <a:pt x="3433" y="4082"/>
                        <a:pt x="962" y="3153"/>
                        <a:pt x="962" y="2022"/>
                      </a:cubicBezTo>
                      <a:lnTo>
                        <a:pt x="962" y="187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4226;p42"/>
                <p:cNvSpPr/>
                <p:nvPr/>
              </p:nvSpPr>
              <p:spPr>
                <a:xfrm>
                  <a:off x="534226" y="2963995"/>
                  <a:ext cx="2396056" cy="84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305" extrusionOk="0">
                      <a:moveTo>
                        <a:pt x="6094" y="0"/>
                      </a:moveTo>
                      <a:cubicBezTo>
                        <a:pt x="2728" y="0"/>
                        <a:pt x="1" y="962"/>
                        <a:pt x="1" y="2150"/>
                      </a:cubicBezTo>
                      <a:cubicBezTo>
                        <a:pt x="1" y="3339"/>
                        <a:pt x="2728" y="4304"/>
                        <a:pt x="6094" y="4304"/>
                      </a:cubicBezTo>
                      <a:cubicBezTo>
                        <a:pt x="9459" y="4304"/>
                        <a:pt x="12187" y="3339"/>
                        <a:pt x="12187" y="2150"/>
                      </a:cubicBezTo>
                      <a:cubicBezTo>
                        <a:pt x="12187" y="962"/>
                        <a:pt x="9459" y="0"/>
                        <a:pt x="6094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4227;p42"/>
                <p:cNvSpPr/>
                <p:nvPr/>
              </p:nvSpPr>
              <p:spPr>
                <a:xfrm>
                  <a:off x="535013" y="3043621"/>
                  <a:ext cx="1987112" cy="76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3900" extrusionOk="0">
                      <a:moveTo>
                        <a:pt x="2545" y="0"/>
                      </a:moveTo>
                      <a:lnTo>
                        <a:pt x="2545" y="0"/>
                      </a:lnTo>
                      <a:cubicBezTo>
                        <a:pt x="1006" y="392"/>
                        <a:pt x="0" y="1030"/>
                        <a:pt x="0" y="1745"/>
                      </a:cubicBezTo>
                      <a:cubicBezTo>
                        <a:pt x="0" y="2937"/>
                        <a:pt x="2731" y="3899"/>
                        <a:pt x="6093" y="3899"/>
                      </a:cubicBezTo>
                      <a:cubicBezTo>
                        <a:pt x="7636" y="3899"/>
                        <a:pt x="9037" y="3696"/>
                        <a:pt x="10107" y="3366"/>
                      </a:cubicBezTo>
                      <a:lnTo>
                        <a:pt x="10107" y="3366"/>
                      </a:lnTo>
                      <a:cubicBezTo>
                        <a:pt x="9108" y="3615"/>
                        <a:pt x="7882" y="3767"/>
                        <a:pt x="6559" y="3767"/>
                      </a:cubicBezTo>
                      <a:cubicBezTo>
                        <a:pt x="3190" y="3767"/>
                        <a:pt x="466" y="2805"/>
                        <a:pt x="466" y="1614"/>
                      </a:cubicBezTo>
                      <a:cubicBezTo>
                        <a:pt x="466" y="969"/>
                        <a:pt x="1273" y="392"/>
                        <a:pt x="2545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4228;p42"/>
                <p:cNvSpPr/>
                <p:nvPr/>
              </p:nvSpPr>
              <p:spPr>
                <a:xfrm>
                  <a:off x="810458" y="2963995"/>
                  <a:ext cx="2119822" cy="72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2" h="3690" extrusionOk="0">
                      <a:moveTo>
                        <a:pt x="4689" y="0"/>
                      </a:moveTo>
                      <a:cubicBezTo>
                        <a:pt x="2802" y="0"/>
                        <a:pt x="1121" y="304"/>
                        <a:pt x="0" y="776"/>
                      </a:cubicBezTo>
                      <a:cubicBezTo>
                        <a:pt x="1097" y="395"/>
                        <a:pt x="2599" y="162"/>
                        <a:pt x="4260" y="162"/>
                      </a:cubicBezTo>
                      <a:cubicBezTo>
                        <a:pt x="7626" y="162"/>
                        <a:pt x="10353" y="1124"/>
                        <a:pt x="10353" y="2316"/>
                      </a:cubicBezTo>
                      <a:cubicBezTo>
                        <a:pt x="10353" y="2839"/>
                        <a:pt x="9823" y="3315"/>
                        <a:pt x="8946" y="3690"/>
                      </a:cubicBezTo>
                      <a:cubicBezTo>
                        <a:pt x="10076" y="3298"/>
                        <a:pt x="10782" y="2755"/>
                        <a:pt x="10782" y="2150"/>
                      </a:cubicBezTo>
                      <a:cubicBezTo>
                        <a:pt x="10782" y="962"/>
                        <a:pt x="8058" y="0"/>
                        <a:pt x="4689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4229;p42"/>
                <p:cNvSpPr/>
                <p:nvPr/>
              </p:nvSpPr>
              <p:spPr>
                <a:xfrm>
                  <a:off x="706257" y="3068197"/>
                  <a:ext cx="2045504" cy="630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4" h="3207" extrusionOk="0">
                      <a:moveTo>
                        <a:pt x="5202" y="0"/>
                      </a:moveTo>
                      <a:cubicBezTo>
                        <a:pt x="2329" y="0"/>
                        <a:pt x="0" y="719"/>
                        <a:pt x="0" y="1603"/>
                      </a:cubicBezTo>
                      <a:cubicBezTo>
                        <a:pt x="0" y="2488"/>
                        <a:pt x="2329" y="3207"/>
                        <a:pt x="5202" y="3207"/>
                      </a:cubicBezTo>
                      <a:cubicBezTo>
                        <a:pt x="8075" y="3207"/>
                        <a:pt x="10404" y="2488"/>
                        <a:pt x="10404" y="1603"/>
                      </a:cubicBezTo>
                      <a:cubicBezTo>
                        <a:pt x="10404" y="719"/>
                        <a:pt x="8075" y="0"/>
                        <a:pt x="5202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4230;p42"/>
                <p:cNvSpPr/>
                <p:nvPr/>
              </p:nvSpPr>
              <p:spPr>
                <a:xfrm>
                  <a:off x="723362" y="3184194"/>
                  <a:ext cx="2011295" cy="514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0" h="2617" extrusionOk="0">
                      <a:moveTo>
                        <a:pt x="5115" y="1"/>
                      </a:moveTo>
                      <a:cubicBezTo>
                        <a:pt x="2290" y="1"/>
                        <a:pt x="1" y="585"/>
                        <a:pt x="1" y="1307"/>
                      </a:cubicBezTo>
                      <a:cubicBezTo>
                        <a:pt x="1" y="2033"/>
                        <a:pt x="2290" y="2617"/>
                        <a:pt x="5115" y="2617"/>
                      </a:cubicBezTo>
                      <a:cubicBezTo>
                        <a:pt x="7940" y="2617"/>
                        <a:pt x="10229" y="2033"/>
                        <a:pt x="10229" y="1307"/>
                      </a:cubicBezTo>
                      <a:cubicBezTo>
                        <a:pt x="10229" y="585"/>
                        <a:pt x="7940" y="1"/>
                        <a:pt x="5115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4231;p42"/>
                <p:cNvSpPr/>
                <p:nvPr/>
              </p:nvSpPr>
              <p:spPr>
                <a:xfrm>
                  <a:off x="1180668" y="3184194"/>
                  <a:ext cx="1553986" cy="375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1912" extrusionOk="0">
                      <a:moveTo>
                        <a:pt x="2789" y="1"/>
                      </a:moveTo>
                      <a:cubicBezTo>
                        <a:pt x="1763" y="1"/>
                        <a:pt x="807" y="95"/>
                        <a:pt x="1" y="251"/>
                      </a:cubicBezTo>
                      <a:cubicBezTo>
                        <a:pt x="595" y="176"/>
                        <a:pt x="1240" y="136"/>
                        <a:pt x="1915" y="136"/>
                      </a:cubicBezTo>
                      <a:cubicBezTo>
                        <a:pt x="4787" y="136"/>
                        <a:pt x="7120" y="851"/>
                        <a:pt x="7120" y="1739"/>
                      </a:cubicBezTo>
                      <a:cubicBezTo>
                        <a:pt x="7120" y="1797"/>
                        <a:pt x="7110" y="1854"/>
                        <a:pt x="7090" y="1911"/>
                      </a:cubicBezTo>
                      <a:cubicBezTo>
                        <a:pt x="7484" y="1736"/>
                        <a:pt x="7768" y="1527"/>
                        <a:pt x="7903" y="1304"/>
                      </a:cubicBezTo>
                      <a:cubicBezTo>
                        <a:pt x="7451" y="568"/>
                        <a:pt x="5334" y="1"/>
                        <a:pt x="2789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4232;p42"/>
                <p:cNvSpPr/>
                <p:nvPr/>
              </p:nvSpPr>
              <p:spPr>
                <a:xfrm>
                  <a:off x="1445497" y="3226661"/>
                  <a:ext cx="568982" cy="428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2182" extrusionOk="0">
                      <a:moveTo>
                        <a:pt x="2802" y="1"/>
                      </a:moveTo>
                      <a:lnTo>
                        <a:pt x="2640" y="122"/>
                      </a:lnTo>
                      <a:lnTo>
                        <a:pt x="412" y="122"/>
                      </a:lnTo>
                      <a:lnTo>
                        <a:pt x="105" y="295"/>
                      </a:lnTo>
                      <a:lnTo>
                        <a:pt x="1084" y="295"/>
                      </a:lnTo>
                      <a:cubicBezTo>
                        <a:pt x="1283" y="325"/>
                        <a:pt x="1442" y="392"/>
                        <a:pt x="1530" y="487"/>
                      </a:cubicBezTo>
                      <a:lnTo>
                        <a:pt x="341" y="487"/>
                      </a:lnTo>
                      <a:lnTo>
                        <a:pt x="7" y="683"/>
                      </a:lnTo>
                      <a:lnTo>
                        <a:pt x="1604" y="683"/>
                      </a:lnTo>
                      <a:cubicBezTo>
                        <a:pt x="1570" y="892"/>
                        <a:pt x="1219" y="1064"/>
                        <a:pt x="794" y="1064"/>
                      </a:cubicBezTo>
                      <a:lnTo>
                        <a:pt x="68" y="1064"/>
                      </a:lnTo>
                      <a:lnTo>
                        <a:pt x="21" y="1273"/>
                      </a:lnTo>
                      <a:lnTo>
                        <a:pt x="1" y="1257"/>
                      </a:lnTo>
                      <a:lnTo>
                        <a:pt x="1" y="1381"/>
                      </a:lnTo>
                      <a:lnTo>
                        <a:pt x="1020" y="2182"/>
                      </a:lnTo>
                      <a:lnTo>
                        <a:pt x="1857" y="2182"/>
                      </a:lnTo>
                      <a:lnTo>
                        <a:pt x="1857" y="2060"/>
                      </a:lnTo>
                      <a:lnTo>
                        <a:pt x="1695" y="2060"/>
                      </a:lnTo>
                      <a:lnTo>
                        <a:pt x="797" y="1375"/>
                      </a:lnTo>
                      <a:lnTo>
                        <a:pt x="760" y="1375"/>
                      </a:lnTo>
                      <a:cubicBezTo>
                        <a:pt x="1526" y="1375"/>
                        <a:pt x="2117" y="1051"/>
                        <a:pt x="2120" y="683"/>
                      </a:cubicBezTo>
                      <a:lnTo>
                        <a:pt x="2650" y="683"/>
                      </a:lnTo>
                      <a:lnTo>
                        <a:pt x="2893" y="487"/>
                      </a:lnTo>
                      <a:lnTo>
                        <a:pt x="2893" y="362"/>
                      </a:lnTo>
                      <a:lnTo>
                        <a:pt x="2742" y="487"/>
                      </a:lnTo>
                      <a:lnTo>
                        <a:pt x="2053" y="487"/>
                      </a:lnTo>
                      <a:cubicBezTo>
                        <a:pt x="2009" y="413"/>
                        <a:pt x="1942" y="352"/>
                        <a:pt x="1857" y="295"/>
                      </a:cubicBezTo>
                      <a:lnTo>
                        <a:pt x="2569" y="295"/>
                      </a:lnTo>
                      <a:lnTo>
                        <a:pt x="2802" y="122"/>
                      </a:lnTo>
                      <a:lnTo>
                        <a:pt x="2802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4233;p42"/>
                <p:cNvSpPr/>
                <p:nvPr/>
              </p:nvSpPr>
              <p:spPr>
                <a:xfrm>
                  <a:off x="1466141" y="3261264"/>
                  <a:ext cx="41288" cy="2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19" extrusionOk="0">
                      <a:moveTo>
                        <a:pt x="0" y="0"/>
                      </a:moveTo>
                      <a:lnTo>
                        <a:pt x="0" y="119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4234;p42"/>
                <p:cNvSpPr/>
                <p:nvPr/>
              </p:nvSpPr>
              <p:spPr>
                <a:xfrm>
                  <a:off x="1446873" y="3337547"/>
                  <a:ext cx="39322" cy="2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26" extrusionOk="0">
                      <a:moveTo>
                        <a:pt x="0" y="1"/>
                      </a:moveTo>
                      <a:lnTo>
                        <a:pt x="0" y="125"/>
                      </a:lnTo>
                      <a:lnTo>
                        <a:pt x="199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4235;p42"/>
                <p:cNvSpPr/>
                <p:nvPr/>
              </p:nvSpPr>
              <p:spPr>
                <a:xfrm>
                  <a:off x="1444121" y="3227447"/>
                  <a:ext cx="570358" cy="404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1" h="2056" extrusionOk="0">
                      <a:moveTo>
                        <a:pt x="423" y="0"/>
                      </a:moveTo>
                      <a:lnTo>
                        <a:pt x="116" y="172"/>
                      </a:lnTo>
                      <a:lnTo>
                        <a:pt x="1095" y="172"/>
                      </a:lnTo>
                      <a:cubicBezTo>
                        <a:pt x="1294" y="203"/>
                        <a:pt x="1452" y="270"/>
                        <a:pt x="1543" y="361"/>
                      </a:cubicBezTo>
                      <a:lnTo>
                        <a:pt x="352" y="361"/>
                      </a:lnTo>
                      <a:lnTo>
                        <a:pt x="18" y="561"/>
                      </a:lnTo>
                      <a:lnTo>
                        <a:pt x="1614" y="561"/>
                      </a:lnTo>
                      <a:cubicBezTo>
                        <a:pt x="1577" y="770"/>
                        <a:pt x="1226" y="942"/>
                        <a:pt x="801" y="942"/>
                      </a:cubicBezTo>
                      <a:lnTo>
                        <a:pt x="72" y="942"/>
                      </a:lnTo>
                      <a:lnTo>
                        <a:pt x="1" y="1253"/>
                      </a:lnTo>
                      <a:lnTo>
                        <a:pt x="1024" y="2056"/>
                      </a:lnTo>
                      <a:lnTo>
                        <a:pt x="1857" y="2056"/>
                      </a:lnTo>
                      <a:lnTo>
                        <a:pt x="797" y="1253"/>
                      </a:lnTo>
                      <a:lnTo>
                        <a:pt x="767" y="1253"/>
                      </a:lnTo>
                      <a:cubicBezTo>
                        <a:pt x="1533" y="1253"/>
                        <a:pt x="2124" y="929"/>
                        <a:pt x="2127" y="561"/>
                      </a:cubicBezTo>
                      <a:lnTo>
                        <a:pt x="2657" y="561"/>
                      </a:lnTo>
                      <a:lnTo>
                        <a:pt x="2900" y="361"/>
                      </a:lnTo>
                      <a:lnTo>
                        <a:pt x="2067" y="361"/>
                      </a:lnTo>
                      <a:cubicBezTo>
                        <a:pt x="2019" y="291"/>
                        <a:pt x="1952" y="226"/>
                        <a:pt x="1868" y="172"/>
                      </a:cubicBezTo>
                      <a:lnTo>
                        <a:pt x="2580" y="172"/>
                      </a:lnTo>
                      <a:lnTo>
                        <a:pt x="2813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4236;p42"/>
                <p:cNvSpPr/>
                <p:nvPr/>
              </p:nvSpPr>
              <p:spPr>
                <a:xfrm>
                  <a:off x="201175" y="2765423"/>
                  <a:ext cx="2396056" cy="820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174" extrusionOk="0">
                      <a:moveTo>
                        <a:pt x="0" y="1"/>
                      </a:moveTo>
                      <a:lnTo>
                        <a:pt x="0" y="1878"/>
                      </a:lnTo>
                      <a:lnTo>
                        <a:pt x="0" y="2023"/>
                      </a:lnTo>
                      <a:cubicBezTo>
                        <a:pt x="0" y="3211"/>
                        <a:pt x="2728" y="4173"/>
                        <a:pt x="6093" y="4173"/>
                      </a:cubicBezTo>
                      <a:cubicBezTo>
                        <a:pt x="9459" y="4173"/>
                        <a:pt x="12186" y="3211"/>
                        <a:pt x="12186" y="2023"/>
                      </a:cubicBezTo>
                      <a:lnTo>
                        <a:pt x="12186" y="1878"/>
                      </a:lnTo>
                      <a:lnTo>
                        <a:pt x="12186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4237;p42"/>
                <p:cNvSpPr/>
                <p:nvPr/>
              </p:nvSpPr>
              <p:spPr>
                <a:xfrm>
                  <a:off x="1323404" y="2765423"/>
                  <a:ext cx="1272444" cy="820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4174" extrusionOk="0">
                      <a:moveTo>
                        <a:pt x="5712" y="1"/>
                      </a:moveTo>
                      <a:lnTo>
                        <a:pt x="5712" y="1878"/>
                      </a:lnTo>
                      <a:lnTo>
                        <a:pt x="5712" y="2023"/>
                      </a:lnTo>
                      <a:cubicBezTo>
                        <a:pt x="5712" y="3164"/>
                        <a:pt x="3190" y="4099"/>
                        <a:pt x="0" y="4170"/>
                      </a:cubicBezTo>
                      <a:cubicBezTo>
                        <a:pt x="125" y="4173"/>
                        <a:pt x="254" y="4173"/>
                        <a:pt x="379" y="4173"/>
                      </a:cubicBezTo>
                      <a:cubicBezTo>
                        <a:pt x="3747" y="4173"/>
                        <a:pt x="6472" y="3211"/>
                        <a:pt x="6472" y="2023"/>
                      </a:cubicBezTo>
                      <a:cubicBezTo>
                        <a:pt x="6472" y="1976"/>
                        <a:pt x="6468" y="1925"/>
                        <a:pt x="6455" y="1878"/>
                      </a:cubicBezTo>
                      <a:lnTo>
                        <a:pt x="6472" y="1878"/>
                      </a:lnTo>
                      <a:lnTo>
                        <a:pt x="6472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4238;p42"/>
                <p:cNvSpPr/>
                <p:nvPr/>
              </p:nvSpPr>
              <p:spPr>
                <a:xfrm>
                  <a:off x="201175" y="2765423"/>
                  <a:ext cx="1292301" cy="820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74" extrusionOk="0">
                      <a:moveTo>
                        <a:pt x="0" y="1"/>
                      </a:moveTo>
                      <a:lnTo>
                        <a:pt x="0" y="1878"/>
                      </a:lnTo>
                      <a:lnTo>
                        <a:pt x="17" y="1878"/>
                      </a:lnTo>
                      <a:cubicBezTo>
                        <a:pt x="7" y="1925"/>
                        <a:pt x="0" y="1976"/>
                        <a:pt x="0" y="2023"/>
                      </a:cubicBezTo>
                      <a:cubicBezTo>
                        <a:pt x="0" y="3211"/>
                        <a:pt x="2728" y="4173"/>
                        <a:pt x="6093" y="4173"/>
                      </a:cubicBezTo>
                      <a:cubicBezTo>
                        <a:pt x="6252" y="4173"/>
                        <a:pt x="6417" y="4170"/>
                        <a:pt x="6573" y="4166"/>
                      </a:cubicBezTo>
                      <a:cubicBezTo>
                        <a:pt x="3433" y="4075"/>
                        <a:pt x="962" y="3154"/>
                        <a:pt x="962" y="2023"/>
                      </a:cubicBezTo>
                      <a:lnTo>
                        <a:pt x="962" y="1878"/>
                      </a:lnTo>
                      <a:lnTo>
                        <a:pt x="962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4239;p42"/>
                <p:cNvSpPr/>
                <p:nvPr/>
              </p:nvSpPr>
              <p:spPr>
                <a:xfrm>
                  <a:off x="201175" y="2342131"/>
                  <a:ext cx="2396056" cy="84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305" extrusionOk="0">
                      <a:moveTo>
                        <a:pt x="6093" y="0"/>
                      </a:moveTo>
                      <a:cubicBezTo>
                        <a:pt x="2728" y="0"/>
                        <a:pt x="0" y="966"/>
                        <a:pt x="0" y="2154"/>
                      </a:cubicBezTo>
                      <a:cubicBezTo>
                        <a:pt x="0" y="3342"/>
                        <a:pt x="2728" y="4304"/>
                        <a:pt x="6093" y="4304"/>
                      </a:cubicBezTo>
                      <a:cubicBezTo>
                        <a:pt x="9455" y="4304"/>
                        <a:pt x="12186" y="3342"/>
                        <a:pt x="12186" y="2154"/>
                      </a:cubicBezTo>
                      <a:cubicBezTo>
                        <a:pt x="12186" y="966"/>
                        <a:pt x="9455" y="0"/>
                        <a:pt x="6093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4240;p42"/>
                <p:cNvSpPr/>
                <p:nvPr/>
              </p:nvSpPr>
              <p:spPr>
                <a:xfrm>
                  <a:off x="201765" y="2420970"/>
                  <a:ext cx="1986522" cy="76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" h="3900" extrusionOk="0">
                      <a:moveTo>
                        <a:pt x="2546" y="1"/>
                      </a:moveTo>
                      <a:cubicBezTo>
                        <a:pt x="1003" y="392"/>
                        <a:pt x="1" y="1030"/>
                        <a:pt x="1" y="1749"/>
                      </a:cubicBezTo>
                      <a:cubicBezTo>
                        <a:pt x="1" y="2938"/>
                        <a:pt x="2731" y="3900"/>
                        <a:pt x="6094" y="3900"/>
                      </a:cubicBezTo>
                      <a:cubicBezTo>
                        <a:pt x="7633" y="3900"/>
                        <a:pt x="9034" y="3697"/>
                        <a:pt x="10104" y="3370"/>
                      </a:cubicBezTo>
                      <a:lnTo>
                        <a:pt x="10104" y="3370"/>
                      </a:lnTo>
                      <a:cubicBezTo>
                        <a:pt x="9105" y="3623"/>
                        <a:pt x="7879" y="3768"/>
                        <a:pt x="6556" y="3768"/>
                      </a:cubicBezTo>
                      <a:cubicBezTo>
                        <a:pt x="3191" y="3768"/>
                        <a:pt x="463" y="2806"/>
                        <a:pt x="463" y="1618"/>
                      </a:cubicBezTo>
                      <a:cubicBezTo>
                        <a:pt x="463" y="973"/>
                        <a:pt x="1270" y="392"/>
                        <a:pt x="2546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4241;p42"/>
                <p:cNvSpPr/>
                <p:nvPr/>
              </p:nvSpPr>
              <p:spPr>
                <a:xfrm>
                  <a:off x="477210" y="2342131"/>
                  <a:ext cx="2120019" cy="726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3" h="3694" extrusionOk="0">
                      <a:moveTo>
                        <a:pt x="4689" y="0"/>
                      </a:moveTo>
                      <a:cubicBezTo>
                        <a:pt x="2802" y="0"/>
                        <a:pt x="1118" y="304"/>
                        <a:pt x="0" y="777"/>
                      </a:cubicBezTo>
                      <a:cubicBezTo>
                        <a:pt x="1098" y="398"/>
                        <a:pt x="2600" y="166"/>
                        <a:pt x="4257" y="166"/>
                      </a:cubicBezTo>
                      <a:cubicBezTo>
                        <a:pt x="7626" y="166"/>
                        <a:pt x="10350" y="1128"/>
                        <a:pt x="10350" y="2316"/>
                      </a:cubicBezTo>
                      <a:cubicBezTo>
                        <a:pt x="10350" y="2839"/>
                        <a:pt x="9824" y="3318"/>
                        <a:pt x="8946" y="3693"/>
                      </a:cubicBezTo>
                      <a:cubicBezTo>
                        <a:pt x="10077" y="3301"/>
                        <a:pt x="10782" y="2755"/>
                        <a:pt x="10782" y="2154"/>
                      </a:cubicBezTo>
                      <a:cubicBezTo>
                        <a:pt x="10782" y="962"/>
                        <a:pt x="8051" y="0"/>
                        <a:pt x="4689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4242;p42"/>
                <p:cNvSpPr/>
                <p:nvPr/>
              </p:nvSpPr>
              <p:spPr>
                <a:xfrm>
                  <a:off x="372419" y="2445545"/>
                  <a:ext cx="2046291" cy="63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3208" extrusionOk="0">
                      <a:moveTo>
                        <a:pt x="5205" y="1"/>
                      </a:moveTo>
                      <a:cubicBezTo>
                        <a:pt x="2329" y="1"/>
                        <a:pt x="0" y="720"/>
                        <a:pt x="0" y="1604"/>
                      </a:cubicBezTo>
                      <a:cubicBezTo>
                        <a:pt x="0" y="2492"/>
                        <a:pt x="2329" y="3208"/>
                        <a:pt x="5205" y="3208"/>
                      </a:cubicBezTo>
                      <a:cubicBezTo>
                        <a:pt x="8078" y="3208"/>
                        <a:pt x="10407" y="2492"/>
                        <a:pt x="10407" y="1604"/>
                      </a:cubicBezTo>
                      <a:cubicBezTo>
                        <a:pt x="10407" y="720"/>
                        <a:pt x="8078" y="1"/>
                        <a:pt x="5205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4243;p42"/>
                <p:cNvSpPr/>
                <p:nvPr/>
              </p:nvSpPr>
              <p:spPr>
                <a:xfrm>
                  <a:off x="390310" y="2563116"/>
                  <a:ext cx="2010508" cy="514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6" h="2617" extrusionOk="0">
                      <a:moveTo>
                        <a:pt x="5114" y="0"/>
                      </a:moveTo>
                      <a:cubicBezTo>
                        <a:pt x="2289" y="0"/>
                        <a:pt x="0" y="584"/>
                        <a:pt x="0" y="1307"/>
                      </a:cubicBezTo>
                      <a:cubicBezTo>
                        <a:pt x="0" y="2029"/>
                        <a:pt x="2289" y="2616"/>
                        <a:pt x="5114" y="2616"/>
                      </a:cubicBezTo>
                      <a:cubicBezTo>
                        <a:pt x="7936" y="2616"/>
                        <a:pt x="10225" y="2029"/>
                        <a:pt x="10225" y="1307"/>
                      </a:cubicBezTo>
                      <a:cubicBezTo>
                        <a:pt x="10225" y="584"/>
                        <a:pt x="7936" y="0"/>
                        <a:pt x="5114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4244;p42"/>
                <p:cNvSpPr/>
                <p:nvPr/>
              </p:nvSpPr>
              <p:spPr>
                <a:xfrm>
                  <a:off x="846830" y="2563116"/>
                  <a:ext cx="1553986" cy="375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1911" extrusionOk="0">
                      <a:moveTo>
                        <a:pt x="2792" y="0"/>
                      </a:moveTo>
                      <a:cubicBezTo>
                        <a:pt x="1766" y="0"/>
                        <a:pt x="807" y="91"/>
                        <a:pt x="1" y="247"/>
                      </a:cubicBezTo>
                      <a:cubicBezTo>
                        <a:pt x="598" y="176"/>
                        <a:pt x="1243" y="135"/>
                        <a:pt x="1918" y="135"/>
                      </a:cubicBezTo>
                      <a:cubicBezTo>
                        <a:pt x="4791" y="135"/>
                        <a:pt x="7120" y="851"/>
                        <a:pt x="7120" y="1739"/>
                      </a:cubicBezTo>
                      <a:cubicBezTo>
                        <a:pt x="7120" y="1796"/>
                        <a:pt x="7110" y="1850"/>
                        <a:pt x="7090" y="1911"/>
                      </a:cubicBezTo>
                      <a:cubicBezTo>
                        <a:pt x="7488" y="1732"/>
                        <a:pt x="7768" y="1526"/>
                        <a:pt x="7903" y="1303"/>
                      </a:cubicBezTo>
                      <a:cubicBezTo>
                        <a:pt x="7451" y="561"/>
                        <a:pt x="5334" y="0"/>
                        <a:pt x="2792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4245;p42"/>
                <p:cNvSpPr/>
                <p:nvPr/>
              </p:nvSpPr>
              <p:spPr>
                <a:xfrm>
                  <a:off x="1111659" y="2605583"/>
                  <a:ext cx="569572" cy="428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" h="2181" extrusionOk="0">
                      <a:moveTo>
                        <a:pt x="2802" y="0"/>
                      </a:moveTo>
                      <a:lnTo>
                        <a:pt x="2644" y="122"/>
                      </a:lnTo>
                      <a:lnTo>
                        <a:pt x="416" y="122"/>
                      </a:lnTo>
                      <a:lnTo>
                        <a:pt x="105" y="294"/>
                      </a:lnTo>
                      <a:lnTo>
                        <a:pt x="1084" y="294"/>
                      </a:lnTo>
                      <a:cubicBezTo>
                        <a:pt x="1283" y="324"/>
                        <a:pt x="1445" y="392"/>
                        <a:pt x="1533" y="483"/>
                      </a:cubicBezTo>
                      <a:lnTo>
                        <a:pt x="342" y="483"/>
                      </a:lnTo>
                      <a:lnTo>
                        <a:pt x="11" y="682"/>
                      </a:lnTo>
                      <a:lnTo>
                        <a:pt x="1604" y="682"/>
                      </a:lnTo>
                      <a:cubicBezTo>
                        <a:pt x="1570" y="888"/>
                        <a:pt x="1219" y="1064"/>
                        <a:pt x="794" y="1064"/>
                      </a:cubicBezTo>
                      <a:lnTo>
                        <a:pt x="68" y="1064"/>
                      </a:lnTo>
                      <a:lnTo>
                        <a:pt x="21" y="1273"/>
                      </a:lnTo>
                      <a:lnTo>
                        <a:pt x="1" y="1256"/>
                      </a:lnTo>
                      <a:lnTo>
                        <a:pt x="1" y="1377"/>
                      </a:lnTo>
                      <a:lnTo>
                        <a:pt x="1023" y="2181"/>
                      </a:lnTo>
                      <a:lnTo>
                        <a:pt x="1857" y="2181"/>
                      </a:lnTo>
                      <a:lnTo>
                        <a:pt x="1857" y="2059"/>
                      </a:lnTo>
                      <a:lnTo>
                        <a:pt x="1699" y="2059"/>
                      </a:lnTo>
                      <a:lnTo>
                        <a:pt x="797" y="1374"/>
                      </a:lnTo>
                      <a:lnTo>
                        <a:pt x="760" y="1374"/>
                      </a:lnTo>
                      <a:cubicBezTo>
                        <a:pt x="1530" y="1374"/>
                        <a:pt x="2121" y="1050"/>
                        <a:pt x="2124" y="682"/>
                      </a:cubicBezTo>
                      <a:lnTo>
                        <a:pt x="2650" y="682"/>
                      </a:lnTo>
                      <a:lnTo>
                        <a:pt x="2897" y="483"/>
                      </a:lnTo>
                      <a:lnTo>
                        <a:pt x="2897" y="361"/>
                      </a:lnTo>
                      <a:lnTo>
                        <a:pt x="2745" y="483"/>
                      </a:lnTo>
                      <a:lnTo>
                        <a:pt x="2056" y="483"/>
                      </a:lnTo>
                      <a:cubicBezTo>
                        <a:pt x="2009" y="412"/>
                        <a:pt x="1942" y="348"/>
                        <a:pt x="1857" y="294"/>
                      </a:cubicBezTo>
                      <a:lnTo>
                        <a:pt x="2569" y="294"/>
                      </a:lnTo>
                      <a:lnTo>
                        <a:pt x="2802" y="122"/>
                      </a:lnTo>
                      <a:lnTo>
                        <a:pt x="2802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4246;p42"/>
                <p:cNvSpPr/>
                <p:nvPr/>
              </p:nvSpPr>
              <p:spPr>
                <a:xfrm>
                  <a:off x="1131516" y="2639399"/>
                  <a:ext cx="42664" cy="23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22" extrusionOk="0">
                      <a:moveTo>
                        <a:pt x="1" y="0"/>
                      </a:moveTo>
                      <a:lnTo>
                        <a:pt x="1" y="122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4247;p42"/>
                <p:cNvSpPr/>
                <p:nvPr/>
              </p:nvSpPr>
              <p:spPr>
                <a:xfrm>
                  <a:off x="1112249" y="2716272"/>
                  <a:ext cx="40108" cy="23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120" extrusionOk="0">
                      <a:moveTo>
                        <a:pt x="1" y="1"/>
                      </a:moveTo>
                      <a:lnTo>
                        <a:pt x="1" y="119"/>
                      </a:lnTo>
                      <a:lnTo>
                        <a:pt x="204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4248;p42"/>
                <p:cNvSpPr/>
                <p:nvPr/>
              </p:nvSpPr>
              <p:spPr>
                <a:xfrm>
                  <a:off x="1109693" y="2606173"/>
                  <a:ext cx="569572" cy="403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" h="2053" extrusionOk="0">
                      <a:moveTo>
                        <a:pt x="419" y="1"/>
                      </a:moveTo>
                      <a:lnTo>
                        <a:pt x="112" y="173"/>
                      </a:lnTo>
                      <a:lnTo>
                        <a:pt x="1091" y="173"/>
                      </a:lnTo>
                      <a:cubicBezTo>
                        <a:pt x="1290" y="203"/>
                        <a:pt x="1449" y="271"/>
                        <a:pt x="1536" y="362"/>
                      </a:cubicBezTo>
                      <a:lnTo>
                        <a:pt x="348" y="362"/>
                      </a:lnTo>
                      <a:lnTo>
                        <a:pt x="14" y="561"/>
                      </a:lnTo>
                      <a:lnTo>
                        <a:pt x="1611" y="561"/>
                      </a:lnTo>
                      <a:cubicBezTo>
                        <a:pt x="1577" y="767"/>
                        <a:pt x="1229" y="942"/>
                        <a:pt x="801" y="942"/>
                      </a:cubicBezTo>
                      <a:lnTo>
                        <a:pt x="75" y="942"/>
                      </a:lnTo>
                      <a:lnTo>
                        <a:pt x="0" y="1253"/>
                      </a:lnTo>
                      <a:lnTo>
                        <a:pt x="1023" y="2053"/>
                      </a:lnTo>
                      <a:lnTo>
                        <a:pt x="1857" y="2053"/>
                      </a:lnTo>
                      <a:lnTo>
                        <a:pt x="801" y="1253"/>
                      </a:lnTo>
                      <a:lnTo>
                        <a:pt x="760" y="1253"/>
                      </a:lnTo>
                      <a:cubicBezTo>
                        <a:pt x="1530" y="1253"/>
                        <a:pt x="2120" y="929"/>
                        <a:pt x="2124" y="561"/>
                      </a:cubicBezTo>
                      <a:lnTo>
                        <a:pt x="2650" y="561"/>
                      </a:lnTo>
                      <a:lnTo>
                        <a:pt x="2897" y="362"/>
                      </a:lnTo>
                      <a:lnTo>
                        <a:pt x="2060" y="362"/>
                      </a:lnTo>
                      <a:cubicBezTo>
                        <a:pt x="2016" y="291"/>
                        <a:pt x="1948" y="227"/>
                        <a:pt x="1864" y="173"/>
                      </a:cubicBezTo>
                      <a:lnTo>
                        <a:pt x="2576" y="173"/>
                      </a:lnTo>
                      <a:lnTo>
                        <a:pt x="2809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4249;p42"/>
                <p:cNvSpPr/>
                <p:nvPr/>
              </p:nvSpPr>
              <p:spPr>
                <a:xfrm>
                  <a:off x="609920" y="2401702"/>
                  <a:ext cx="2396056" cy="821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177" extrusionOk="0">
                      <a:moveTo>
                        <a:pt x="1" y="1"/>
                      </a:moveTo>
                      <a:lnTo>
                        <a:pt x="1" y="1881"/>
                      </a:lnTo>
                      <a:lnTo>
                        <a:pt x="1" y="2023"/>
                      </a:lnTo>
                      <a:cubicBezTo>
                        <a:pt x="1" y="3215"/>
                        <a:pt x="2732" y="4177"/>
                        <a:pt x="6094" y="4177"/>
                      </a:cubicBezTo>
                      <a:cubicBezTo>
                        <a:pt x="9459" y="4177"/>
                        <a:pt x="12187" y="3215"/>
                        <a:pt x="12187" y="2023"/>
                      </a:cubicBezTo>
                      <a:lnTo>
                        <a:pt x="12187" y="1881"/>
                      </a:lnTo>
                      <a:lnTo>
                        <a:pt x="12187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4250;p42"/>
                <p:cNvSpPr/>
                <p:nvPr/>
              </p:nvSpPr>
              <p:spPr>
                <a:xfrm>
                  <a:off x="1732149" y="2401702"/>
                  <a:ext cx="1273230" cy="821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" h="4177" extrusionOk="0">
                      <a:moveTo>
                        <a:pt x="5716" y="1"/>
                      </a:moveTo>
                      <a:lnTo>
                        <a:pt x="5716" y="1881"/>
                      </a:lnTo>
                      <a:lnTo>
                        <a:pt x="5716" y="2023"/>
                      </a:lnTo>
                      <a:cubicBezTo>
                        <a:pt x="5716" y="3167"/>
                        <a:pt x="3191" y="4099"/>
                        <a:pt x="1" y="4170"/>
                      </a:cubicBezTo>
                      <a:cubicBezTo>
                        <a:pt x="129" y="4177"/>
                        <a:pt x="254" y="4177"/>
                        <a:pt x="379" y="4177"/>
                      </a:cubicBezTo>
                      <a:cubicBezTo>
                        <a:pt x="3748" y="4177"/>
                        <a:pt x="6475" y="3215"/>
                        <a:pt x="6475" y="2023"/>
                      </a:cubicBezTo>
                      <a:cubicBezTo>
                        <a:pt x="6475" y="1976"/>
                        <a:pt x="6469" y="1925"/>
                        <a:pt x="6455" y="1881"/>
                      </a:cubicBezTo>
                      <a:lnTo>
                        <a:pt x="6475" y="1881"/>
                      </a:lnTo>
                      <a:lnTo>
                        <a:pt x="6475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4251;p42"/>
                <p:cNvSpPr/>
                <p:nvPr/>
              </p:nvSpPr>
              <p:spPr>
                <a:xfrm>
                  <a:off x="609920" y="2403079"/>
                  <a:ext cx="1292301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73" extrusionOk="0">
                      <a:moveTo>
                        <a:pt x="1" y="1"/>
                      </a:moveTo>
                      <a:lnTo>
                        <a:pt x="1" y="1878"/>
                      </a:lnTo>
                      <a:lnTo>
                        <a:pt x="17" y="1878"/>
                      </a:lnTo>
                      <a:cubicBezTo>
                        <a:pt x="7" y="1925"/>
                        <a:pt x="1" y="1975"/>
                        <a:pt x="1" y="2019"/>
                      </a:cubicBezTo>
                      <a:cubicBezTo>
                        <a:pt x="1" y="3211"/>
                        <a:pt x="2732" y="4173"/>
                        <a:pt x="6094" y="4173"/>
                      </a:cubicBezTo>
                      <a:cubicBezTo>
                        <a:pt x="6252" y="4173"/>
                        <a:pt x="6418" y="4170"/>
                        <a:pt x="6573" y="4163"/>
                      </a:cubicBezTo>
                      <a:cubicBezTo>
                        <a:pt x="3434" y="4075"/>
                        <a:pt x="963" y="3147"/>
                        <a:pt x="963" y="2019"/>
                      </a:cubicBezTo>
                      <a:lnTo>
                        <a:pt x="963" y="1878"/>
                      </a:lnTo>
                      <a:lnTo>
                        <a:pt x="963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4252;p42"/>
                <p:cNvSpPr/>
                <p:nvPr/>
              </p:nvSpPr>
              <p:spPr>
                <a:xfrm>
                  <a:off x="609920" y="1978999"/>
                  <a:ext cx="2396056" cy="84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305" extrusionOk="0">
                      <a:moveTo>
                        <a:pt x="6094" y="1"/>
                      </a:moveTo>
                      <a:cubicBezTo>
                        <a:pt x="2728" y="1"/>
                        <a:pt x="1" y="963"/>
                        <a:pt x="1" y="2151"/>
                      </a:cubicBezTo>
                      <a:cubicBezTo>
                        <a:pt x="1" y="3339"/>
                        <a:pt x="2728" y="4305"/>
                        <a:pt x="6094" y="4305"/>
                      </a:cubicBezTo>
                      <a:cubicBezTo>
                        <a:pt x="9459" y="4305"/>
                        <a:pt x="12187" y="3339"/>
                        <a:pt x="12187" y="2151"/>
                      </a:cubicBezTo>
                      <a:cubicBezTo>
                        <a:pt x="12187" y="963"/>
                        <a:pt x="9459" y="1"/>
                        <a:pt x="6094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4253;p42"/>
                <p:cNvSpPr/>
                <p:nvPr/>
              </p:nvSpPr>
              <p:spPr>
                <a:xfrm>
                  <a:off x="609920" y="2058625"/>
                  <a:ext cx="1987309" cy="76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3900" extrusionOk="0">
                      <a:moveTo>
                        <a:pt x="2546" y="1"/>
                      </a:moveTo>
                      <a:lnTo>
                        <a:pt x="2546" y="1"/>
                      </a:lnTo>
                      <a:cubicBezTo>
                        <a:pt x="1003" y="392"/>
                        <a:pt x="1" y="1030"/>
                        <a:pt x="1" y="1746"/>
                      </a:cubicBezTo>
                      <a:cubicBezTo>
                        <a:pt x="1" y="2938"/>
                        <a:pt x="2732" y="3900"/>
                        <a:pt x="6094" y="3900"/>
                      </a:cubicBezTo>
                      <a:cubicBezTo>
                        <a:pt x="7633" y="3900"/>
                        <a:pt x="9034" y="3697"/>
                        <a:pt x="10107" y="3366"/>
                      </a:cubicBezTo>
                      <a:lnTo>
                        <a:pt x="10107" y="3366"/>
                      </a:lnTo>
                      <a:cubicBezTo>
                        <a:pt x="9105" y="3619"/>
                        <a:pt x="7883" y="3768"/>
                        <a:pt x="6556" y="3768"/>
                      </a:cubicBezTo>
                      <a:cubicBezTo>
                        <a:pt x="3191" y="3768"/>
                        <a:pt x="463" y="2806"/>
                        <a:pt x="463" y="1618"/>
                      </a:cubicBezTo>
                      <a:cubicBezTo>
                        <a:pt x="463" y="970"/>
                        <a:pt x="1270" y="392"/>
                        <a:pt x="2546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4254;p42"/>
                <p:cNvSpPr/>
                <p:nvPr/>
              </p:nvSpPr>
              <p:spPr>
                <a:xfrm>
                  <a:off x="885955" y="1978999"/>
                  <a:ext cx="2120019" cy="726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3" h="3694" extrusionOk="0">
                      <a:moveTo>
                        <a:pt x="4690" y="1"/>
                      </a:moveTo>
                      <a:cubicBezTo>
                        <a:pt x="2803" y="1"/>
                        <a:pt x="1118" y="304"/>
                        <a:pt x="1" y="777"/>
                      </a:cubicBezTo>
                      <a:cubicBezTo>
                        <a:pt x="1098" y="396"/>
                        <a:pt x="2600" y="166"/>
                        <a:pt x="4258" y="166"/>
                      </a:cubicBezTo>
                      <a:cubicBezTo>
                        <a:pt x="7626" y="166"/>
                        <a:pt x="10351" y="1125"/>
                        <a:pt x="10351" y="2316"/>
                      </a:cubicBezTo>
                      <a:cubicBezTo>
                        <a:pt x="10351" y="2840"/>
                        <a:pt x="9824" y="3316"/>
                        <a:pt x="8946" y="3694"/>
                      </a:cubicBezTo>
                      <a:cubicBezTo>
                        <a:pt x="10077" y="3299"/>
                        <a:pt x="10783" y="2755"/>
                        <a:pt x="10783" y="2151"/>
                      </a:cubicBezTo>
                      <a:cubicBezTo>
                        <a:pt x="10783" y="966"/>
                        <a:pt x="8052" y="1"/>
                        <a:pt x="4690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4255;p42"/>
                <p:cNvSpPr/>
                <p:nvPr/>
              </p:nvSpPr>
              <p:spPr>
                <a:xfrm>
                  <a:off x="781754" y="2083201"/>
                  <a:ext cx="2045701" cy="63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5" h="3208" extrusionOk="0">
                      <a:moveTo>
                        <a:pt x="5203" y="1"/>
                      </a:moveTo>
                      <a:cubicBezTo>
                        <a:pt x="2330" y="1"/>
                        <a:pt x="1" y="720"/>
                        <a:pt x="1" y="1604"/>
                      </a:cubicBezTo>
                      <a:cubicBezTo>
                        <a:pt x="1" y="2492"/>
                        <a:pt x="2330" y="3207"/>
                        <a:pt x="5203" y="3207"/>
                      </a:cubicBezTo>
                      <a:cubicBezTo>
                        <a:pt x="8075" y="3207"/>
                        <a:pt x="10405" y="2492"/>
                        <a:pt x="10405" y="1604"/>
                      </a:cubicBezTo>
                      <a:cubicBezTo>
                        <a:pt x="10405" y="720"/>
                        <a:pt x="8075" y="1"/>
                        <a:pt x="5203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4256;p42"/>
                <p:cNvSpPr/>
                <p:nvPr/>
              </p:nvSpPr>
              <p:spPr>
                <a:xfrm>
                  <a:off x="799055" y="2199395"/>
                  <a:ext cx="2011098" cy="514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9" h="2617" extrusionOk="0">
                      <a:moveTo>
                        <a:pt x="5115" y="0"/>
                      </a:moveTo>
                      <a:cubicBezTo>
                        <a:pt x="2289" y="0"/>
                        <a:pt x="1" y="588"/>
                        <a:pt x="1" y="1310"/>
                      </a:cubicBezTo>
                      <a:cubicBezTo>
                        <a:pt x="1" y="2032"/>
                        <a:pt x="2289" y="2616"/>
                        <a:pt x="5115" y="2616"/>
                      </a:cubicBezTo>
                      <a:cubicBezTo>
                        <a:pt x="7937" y="2616"/>
                        <a:pt x="10229" y="2032"/>
                        <a:pt x="10229" y="1310"/>
                      </a:cubicBezTo>
                      <a:cubicBezTo>
                        <a:pt x="10229" y="588"/>
                        <a:pt x="7937" y="0"/>
                        <a:pt x="5115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4257;p42"/>
                <p:cNvSpPr/>
                <p:nvPr/>
              </p:nvSpPr>
              <p:spPr>
                <a:xfrm>
                  <a:off x="1256362" y="2200771"/>
                  <a:ext cx="1553789" cy="375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1911" extrusionOk="0">
                      <a:moveTo>
                        <a:pt x="2789" y="0"/>
                      </a:moveTo>
                      <a:cubicBezTo>
                        <a:pt x="1763" y="0"/>
                        <a:pt x="804" y="91"/>
                        <a:pt x="0" y="247"/>
                      </a:cubicBezTo>
                      <a:cubicBezTo>
                        <a:pt x="595" y="176"/>
                        <a:pt x="1239" y="135"/>
                        <a:pt x="1914" y="135"/>
                      </a:cubicBezTo>
                      <a:cubicBezTo>
                        <a:pt x="4787" y="135"/>
                        <a:pt x="7116" y="851"/>
                        <a:pt x="7116" y="1739"/>
                      </a:cubicBezTo>
                      <a:cubicBezTo>
                        <a:pt x="7116" y="1796"/>
                        <a:pt x="7110" y="1850"/>
                        <a:pt x="7086" y="1911"/>
                      </a:cubicBezTo>
                      <a:cubicBezTo>
                        <a:pt x="7484" y="1732"/>
                        <a:pt x="7768" y="1526"/>
                        <a:pt x="7903" y="1303"/>
                      </a:cubicBezTo>
                      <a:cubicBezTo>
                        <a:pt x="7447" y="560"/>
                        <a:pt x="5327" y="0"/>
                        <a:pt x="2789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4258;p42"/>
                <p:cNvSpPr/>
                <p:nvPr/>
              </p:nvSpPr>
              <p:spPr>
                <a:xfrm>
                  <a:off x="1520404" y="2242451"/>
                  <a:ext cx="569769" cy="429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8" h="2185" extrusionOk="0">
                      <a:moveTo>
                        <a:pt x="2803" y="1"/>
                      </a:moveTo>
                      <a:lnTo>
                        <a:pt x="2644" y="122"/>
                      </a:lnTo>
                      <a:lnTo>
                        <a:pt x="416" y="122"/>
                      </a:lnTo>
                      <a:lnTo>
                        <a:pt x="109" y="298"/>
                      </a:lnTo>
                      <a:lnTo>
                        <a:pt x="1088" y="298"/>
                      </a:lnTo>
                      <a:cubicBezTo>
                        <a:pt x="1284" y="328"/>
                        <a:pt x="1446" y="392"/>
                        <a:pt x="1534" y="487"/>
                      </a:cubicBezTo>
                      <a:lnTo>
                        <a:pt x="345" y="487"/>
                      </a:lnTo>
                      <a:lnTo>
                        <a:pt x="11" y="686"/>
                      </a:lnTo>
                      <a:lnTo>
                        <a:pt x="1604" y="686"/>
                      </a:lnTo>
                      <a:cubicBezTo>
                        <a:pt x="1571" y="892"/>
                        <a:pt x="1223" y="1064"/>
                        <a:pt x="794" y="1064"/>
                      </a:cubicBezTo>
                      <a:lnTo>
                        <a:pt x="69" y="1064"/>
                      </a:lnTo>
                      <a:lnTo>
                        <a:pt x="25" y="1277"/>
                      </a:lnTo>
                      <a:lnTo>
                        <a:pt x="1" y="1260"/>
                      </a:lnTo>
                      <a:lnTo>
                        <a:pt x="1" y="1381"/>
                      </a:lnTo>
                      <a:lnTo>
                        <a:pt x="1024" y="2185"/>
                      </a:lnTo>
                      <a:lnTo>
                        <a:pt x="1858" y="2185"/>
                      </a:lnTo>
                      <a:lnTo>
                        <a:pt x="1858" y="2060"/>
                      </a:lnTo>
                      <a:lnTo>
                        <a:pt x="1699" y="2060"/>
                      </a:lnTo>
                      <a:lnTo>
                        <a:pt x="801" y="1378"/>
                      </a:lnTo>
                      <a:lnTo>
                        <a:pt x="761" y="1378"/>
                      </a:lnTo>
                      <a:cubicBezTo>
                        <a:pt x="1530" y="1378"/>
                        <a:pt x="2121" y="1051"/>
                        <a:pt x="2124" y="686"/>
                      </a:cubicBezTo>
                      <a:lnTo>
                        <a:pt x="2651" y="686"/>
                      </a:lnTo>
                      <a:lnTo>
                        <a:pt x="2897" y="487"/>
                      </a:lnTo>
                      <a:lnTo>
                        <a:pt x="2897" y="365"/>
                      </a:lnTo>
                      <a:lnTo>
                        <a:pt x="2745" y="487"/>
                      </a:lnTo>
                      <a:lnTo>
                        <a:pt x="2057" y="487"/>
                      </a:lnTo>
                      <a:cubicBezTo>
                        <a:pt x="2010" y="416"/>
                        <a:pt x="1942" y="352"/>
                        <a:pt x="1858" y="298"/>
                      </a:cubicBezTo>
                      <a:lnTo>
                        <a:pt x="2573" y="298"/>
                      </a:lnTo>
                      <a:lnTo>
                        <a:pt x="2803" y="122"/>
                      </a:lnTo>
                      <a:lnTo>
                        <a:pt x="2803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4259;p42"/>
                <p:cNvSpPr/>
                <p:nvPr/>
              </p:nvSpPr>
              <p:spPr>
                <a:xfrm>
                  <a:off x="1540458" y="2277054"/>
                  <a:ext cx="42664" cy="23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22" extrusionOk="0">
                      <a:moveTo>
                        <a:pt x="0" y="0"/>
                      </a:moveTo>
                      <a:lnTo>
                        <a:pt x="0" y="122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4260;p42"/>
                <p:cNvSpPr/>
                <p:nvPr/>
              </p:nvSpPr>
              <p:spPr>
                <a:xfrm>
                  <a:off x="1521780" y="2353337"/>
                  <a:ext cx="38732" cy="24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123" extrusionOk="0">
                      <a:moveTo>
                        <a:pt x="1" y="0"/>
                      </a:moveTo>
                      <a:lnTo>
                        <a:pt x="1" y="122"/>
                      </a:lnTo>
                      <a:lnTo>
                        <a:pt x="19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4261;p42"/>
                <p:cNvSpPr/>
                <p:nvPr/>
              </p:nvSpPr>
              <p:spPr>
                <a:xfrm>
                  <a:off x="1519224" y="2243828"/>
                  <a:ext cx="568982" cy="403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2053" extrusionOk="0">
                      <a:moveTo>
                        <a:pt x="415" y="1"/>
                      </a:moveTo>
                      <a:lnTo>
                        <a:pt x="108" y="173"/>
                      </a:lnTo>
                      <a:lnTo>
                        <a:pt x="1087" y="173"/>
                      </a:lnTo>
                      <a:cubicBezTo>
                        <a:pt x="1286" y="203"/>
                        <a:pt x="1445" y="267"/>
                        <a:pt x="1536" y="362"/>
                      </a:cubicBezTo>
                      <a:lnTo>
                        <a:pt x="345" y="362"/>
                      </a:lnTo>
                      <a:lnTo>
                        <a:pt x="14" y="561"/>
                      </a:lnTo>
                      <a:lnTo>
                        <a:pt x="1607" y="561"/>
                      </a:lnTo>
                      <a:cubicBezTo>
                        <a:pt x="1573" y="767"/>
                        <a:pt x="1222" y="939"/>
                        <a:pt x="797" y="939"/>
                      </a:cubicBezTo>
                      <a:lnTo>
                        <a:pt x="71" y="939"/>
                      </a:lnTo>
                      <a:lnTo>
                        <a:pt x="0" y="1253"/>
                      </a:lnTo>
                      <a:lnTo>
                        <a:pt x="1020" y="2053"/>
                      </a:lnTo>
                      <a:lnTo>
                        <a:pt x="1857" y="2053"/>
                      </a:lnTo>
                      <a:lnTo>
                        <a:pt x="797" y="1253"/>
                      </a:lnTo>
                      <a:lnTo>
                        <a:pt x="760" y="1253"/>
                      </a:lnTo>
                      <a:cubicBezTo>
                        <a:pt x="1526" y="1253"/>
                        <a:pt x="2117" y="929"/>
                        <a:pt x="2120" y="561"/>
                      </a:cubicBezTo>
                      <a:lnTo>
                        <a:pt x="2650" y="561"/>
                      </a:lnTo>
                      <a:lnTo>
                        <a:pt x="2893" y="362"/>
                      </a:lnTo>
                      <a:lnTo>
                        <a:pt x="2059" y="362"/>
                      </a:lnTo>
                      <a:cubicBezTo>
                        <a:pt x="2012" y="291"/>
                        <a:pt x="1945" y="227"/>
                        <a:pt x="1860" y="173"/>
                      </a:cubicBezTo>
                      <a:lnTo>
                        <a:pt x="2572" y="173"/>
                      </a:lnTo>
                      <a:lnTo>
                        <a:pt x="2805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4262;p42"/>
                <p:cNvSpPr/>
                <p:nvPr/>
              </p:nvSpPr>
              <p:spPr>
                <a:xfrm>
                  <a:off x="281390" y="1726164"/>
                  <a:ext cx="2396056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173" extrusionOk="0">
                      <a:moveTo>
                        <a:pt x="1" y="1"/>
                      </a:moveTo>
                      <a:lnTo>
                        <a:pt x="1" y="1877"/>
                      </a:lnTo>
                      <a:lnTo>
                        <a:pt x="1" y="2019"/>
                      </a:lnTo>
                      <a:cubicBezTo>
                        <a:pt x="1" y="3211"/>
                        <a:pt x="2732" y="4173"/>
                        <a:pt x="6094" y="4173"/>
                      </a:cubicBezTo>
                      <a:cubicBezTo>
                        <a:pt x="9456" y="4173"/>
                        <a:pt x="12187" y="3211"/>
                        <a:pt x="12187" y="2019"/>
                      </a:cubicBezTo>
                      <a:lnTo>
                        <a:pt x="12187" y="1877"/>
                      </a:lnTo>
                      <a:lnTo>
                        <a:pt x="12187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4263;p42"/>
                <p:cNvSpPr/>
                <p:nvPr/>
              </p:nvSpPr>
              <p:spPr>
                <a:xfrm>
                  <a:off x="1403620" y="1726164"/>
                  <a:ext cx="1273230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" h="4173" extrusionOk="0">
                      <a:moveTo>
                        <a:pt x="5716" y="1"/>
                      </a:moveTo>
                      <a:lnTo>
                        <a:pt x="5716" y="1877"/>
                      </a:lnTo>
                      <a:lnTo>
                        <a:pt x="5716" y="2019"/>
                      </a:lnTo>
                      <a:cubicBezTo>
                        <a:pt x="5716" y="3163"/>
                        <a:pt x="3191" y="4095"/>
                        <a:pt x="1" y="4166"/>
                      </a:cubicBezTo>
                      <a:cubicBezTo>
                        <a:pt x="129" y="4173"/>
                        <a:pt x="254" y="4173"/>
                        <a:pt x="382" y="4173"/>
                      </a:cubicBezTo>
                      <a:cubicBezTo>
                        <a:pt x="3748" y="4173"/>
                        <a:pt x="6475" y="3211"/>
                        <a:pt x="6475" y="2019"/>
                      </a:cubicBezTo>
                      <a:cubicBezTo>
                        <a:pt x="6475" y="1972"/>
                        <a:pt x="6469" y="1925"/>
                        <a:pt x="6458" y="1877"/>
                      </a:cubicBezTo>
                      <a:lnTo>
                        <a:pt x="6475" y="1877"/>
                      </a:lnTo>
                      <a:lnTo>
                        <a:pt x="6475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4264;p42"/>
                <p:cNvSpPr/>
                <p:nvPr/>
              </p:nvSpPr>
              <p:spPr>
                <a:xfrm>
                  <a:off x="281390" y="1726164"/>
                  <a:ext cx="1292498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4173" extrusionOk="0">
                      <a:moveTo>
                        <a:pt x="1" y="1"/>
                      </a:moveTo>
                      <a:lnTo>
                        <a:pt x="1" y="1877"/>
                      </a:lnTo>
                      <a:lnTo>
                        <a:pt x="18" y="1877"/>
                      </a:lnTo>
                      <a:cubicBezTo>
                        <a:pt x="7" y="1925"/>
                        <a:pt x="1" y="1972"/>
                        <a:pt x="1" y="2019"/>
                      </a:cubicBezTo>
                      <a:cubicBezTo>
                        <a:pt x="1" y="3211"/>
                        <a:pt x="2732" y="4173"/>
                        <a:pt x="6094" y="4173"/>
                      </a:cubicBezTo>
                      <a:cubicBezTo>
                        <a:pt x="6252" y="4173"/>
                        <a:pt x="6418" y="4166"/>
                        <a:pt x="6573" y="4163"/>
                      </a:cubicBezTo>
                      <a:cubicBezTo>
                        <a:pt x="3434" y="4078"/>
                        <a:pt x="963" y="3150"/>
                        <a:pt x="963" y="2019"/>
                      </a:cubicBezTo>
                      <a:lnTo>
                        <a:pt x="963" y="1877"/>
                      </a:lnTo>
                      <a:lnTo>
                        <a:pt x="963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4265;p42"/>
                <p:cNvSpPr/>
                <p:nvPr/>
              </p:nvSpPr>
              <p:spPr>
                <a:xfrm>
                  <a:off x="281390" y="1302675"/>
                  <a:ext cx="2396056" cy="84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305" extrusionOk="0">
                      <a:moveTo>
                        <a:pt x="6094" y="1"/>
                      </a:moveTo>
                      <a:cubicBezTo>
                        <a:pt x="2728" y="1"/>
                        <a:pt x="1" y="963"/>
                        <a:pt x="1" y="2155"/>
                      </a:cubicBezTo>
                      <a:cubicBezTo>
                        <a:pt x="1" y="3343"/>
                        <a:pt x="2728" y="4305"/>
                        <a:pt x="6094" y="4305"/>
                      </a:cubicBezTo>
                      <a:cubicBezTo>
                        <a:pt x="9459" y="4305"/>
                        <a:pt x="12187" y="3343"/>
                        <a:pt x="12187" y="2155"/>
                      </a:cubicBezTo>
                      <a:cubicBezTo>
                        <a:pt x="12187" y="963"/>
                        <a:pt x="9459" y="1"/>
                        <a:pt x="6094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4266;p42"/>
                <p:cNvSpPr/>
                <p:nvPr/>
              </p:nvSpPr>
              <p:spPr>
                <a:xfrm>
                  <a:off x="282177" y="1382300"/>
                  <a:ext cx="1987112" cy="766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3900" extrusionOk="0">
                      <a:moveTo>
                        <a:pt x="2545" y="1"/>
                      </a:moveTo>
                      <a:cubicBezTo>
                        <a:pt x="1006" y="392"/>
                        <a:pt x="0" y="1030"/>
                        <a:pt x="0" y="1746"/>
                      </a:cubicBezTo>
                      <a:cubicBezTo>
                        <a:pt x="0" y="2938"/>
                        <a:pt x="2731" y="3900"/>
                        <a:pt x="6093" y="3900"/>
                      </a:cubicBezTo>
                      <a:cubicBezTo>
                        <a:pt x="7632" y="3900"/>
                        <a:pt x="9033" y="3697"/>
                        <a:pt x="10107" y="3370"/>
                      </a:cubicBezTo>
                      <a:lnTo>
                        <a:pt x="10107" y="3370"/>
                      </a:lnTo>
                      <a:cubicBezTo>
                        <a:pt x="9101" y="3623"/>
                        <a:pt x="7879" y="3768"/>
                        <a:pt x="6559" y="3768"/>
                      </a:cubicBezTo>
                      <a:cubicBezTo>
                        <a:pt x="3190" y="3768"/>
                        <a:pt x="466" y="2806"/>
                        <a:pt x="466" y="1618"/>
                      </a:cubicBezTo>
                      <a:cubicBezTo>
                        <a:pt x="466" y="973"/>
                        <a:pt x="1269" y="392"/>
                        <a:pt x="2545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4267;p42"/>
                <p:cNvSpPr/>
                <p:nvPr/>
              </p:nvSpPr>
              <p:spPr>
                <a:xfrm>
                  <a:off x="557426" y="1302675"/>
                  <a:ext cx="2120019" cy="726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3" h="3694" extrusionOk="0">
                      <a:moveTo>
                        <a:pt x="4690" y="1"/>
                      </a:moveTo>
                      <a:cubicBezTo>
                        <a:pt x="2803" y="1"/>
                        <a:pt x="1118" y="305"/>
                        <a:pt x="1" y="777"/>
                      </a:cubicBezTo>
                      <a:cubicBezTo>
                        <a:pt x="1098" y="399"/>
                        <a:pt x="2600" y="166"/>
                        <a:pt x="4258" y="166"/>
                      </a:cubicBezTo>
                      <a:cubicBezTo>
                        <a:pt x="7627" y="166"/>
                        <a:pt x="10351" y="1128"/>
                        <a:pt x="10351" y="2317"/>
                      </a:cubicBezTo>
                      <a:cubicBezTo>
                        <a:pt x="10351" y="2840"/>
                        <a:pt x="9824" y="3319"/>
                        <a:pt x="8946" y="3694"/>
                      </a:cubicBezTo>
                      <a:cubicBezTo>
                        <a:pt x="10077" y="3302"/>
                        <a:pt x="10783" y="2755"/>
                        <a:pt x="10783" y="2155"/>
                      </a:cubicBezTo>
                      <a:cubicBezTo>
                        <a:pt x="10783" y="966"/>
                        <a:pt x="8052" y="1"/>
                        <a:pt x="4690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4268;p42"/>
                <p:cNvSpPr/>
                <p:nvPr/>
              </p:nvSpPr>
              <p:spPr>
                <a:xfrm>
                  <a:off x="453224" y="1407663"/>
                  <a:ext cx="2045701" cy="63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5" h="3208" extrusionOk="0">
                      <a:moveTo>
                        <a:pt x="5203" y="0"/>
                      </a:moveTo>
                      <a:cubicBezTo>
                        <a:pt x="2330" y="0"/>
                        <a:pt x="1" y="716"/>
                        <a:pt x="1" y="1604"/>
                      </a:cubicBezTo>
                      <a:cubicBezTo>
                        <a:pt x="1" y="2488"/>
                        <a:pt x="2330" y="3207"/>
                        <a:pt x="5203" y="3207"/>
                      </a:cubicBezTo>
                      <a:cubicBezTo>
                        <a:pt x="8076" y="3207"/>
                        <a:pt x="10405" y="2488"/>
                        <a:pt x="10405" y="1604"/>
                      </a:cubicBezTo>
                      <a:cubicBezTo>
                        <a:pt x="10405" y="716"/>
                        <a:pt x="8076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4269;p42"/>
                <p:cNvSpPr/>
                <p:nvPr/>
              </p:nvSpPr>
              <p:spPr>
                <a:xfrm>
                  <a:off x="470526" y="1523660"/>
                  <a:ext cx="2011098" cy="514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9" h="2618" extrusionOk="0">
                      <a:moveTo>
                        <a:pt x="5115" y="1"/>
                      </a:moveTo>
                      <a:cubicBezTo>
                        <a:pt x="2289" y="1"/>
                        <a:pt x="1" y="585"/>
                        <a:pt x="1" y="1307"/>
                      </a:cubicBezTo>
                      <a:cubicBezTo>
                        <a:pt x="1" y="2030"/>
                        <a:pt x="2289" y="2617"/>
                        <a:pt x="5115" y="2617"/>
                      </a:cubicBezTo>
                      <a:cubicBezTo>
                        <a:pt x="7937" y="2617"/>
                        <a:pt x="10229" y="2030"/>
                        <a:pt x="10229" y="1307"/>
                      </a:cubicBezTo>
                      <a:cubicBezTo>
                        <a:pt x="10229" y="585"/>
                        <a:pt x="7937" y="1"/>
                        <a:pt x="5115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4270;p42"/>
                <p:cNvSpPr/>
                <p:nvPr/>
              </p:nvSpPr>
              <p:spPr>
                <a:xfrm>
                  <a:off x="927832" y="1523660"/>
                  <a:ext cx="1553789" cy="375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1912" extrusionOk="0">
                      <a:moveTo>
                        <a:pt x="2789" y="1"/>
                      </a:moveTo>
                      <a:cubicBezTo>
                        <a:pt x="1763" y="1"/>
                        <a:pt x="804" y="92"/>
                        <a:pt x="1" y="247"/>
                      </a:cubicBezTo>
                      <a:cubicBezTo>
                        <a:pt x="595" y="176"/>
                        <a:pt x="1239" y="136"/>
                        <a:pt x="1915" y="136"/>
                      </a:cubicBezTo>
                      <a:cubicBezTo>
                        <a:pt x="4787" y="136"/>
                        <a:pt x="7116" y="852"/>
                        <a:pt x="7116" y="1739"/>
                      </a:cubicBezTo>
                      <a:cubicBezTo>
                        <a:pt x="7116" y="1797"/>
                        <a:pt x="7110" y="1851"/>
                        <a:pt x="7086" y="1912"/>
                      </a:cubicBezTo>
                      <a:cubicBezTo>
                        <a:pt x="7484" y="1733"/>
                        <a:pt x="7768" y="1527"/>
                        <a:pt x="7903" y="1304"/>
                      </a:cubicBezTo>
                      <a:cubicBezTo>
                        <a:pt x="7447" y="565"/>
                        <a:pt x="5334" y="1"/>
                        <a:pt x="2789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4271;p42"/>
                <p:cNvSpPr/>
                <p:nvPr/>
              </p:nvSpPr>
              <p:spPr>
                <a:xfrm>
                  <a:off x="1191285" y="1566913"/>
                  <a:ext cx="569572" cy="428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" h="2182" extrusionOk="0">
                      <a:moveTo>
                        <a:pt x="2806" y="0"/>
                      </a:moveTo>
                      <a:lnTo>
                        <a:pt x="2647" y="122"/>
                      </a:lnTo>
                      <a:lnTo>
                        <a:pt x="419" y="122"/>
                      </a:lnTo>
                      <a:lnTo>
                        <a:pt x="112" y="294"/>
                      </a:lnTo>
                      <a:lnTo>
                        <a:pt x="1091" y="294"/>
                      </a:lnTo>
                      <a:cubicBezTo>
                        <a:pt x="1287" y="324"/>
                        <a:pt x="1449" y="392"/>
                        <a:pt x="1537" y="483"/>
                      </a:cubicBezTo>
                      <a:lnTo>
                        <a:pt x="348" y="483"/>
                      </a:lnTo>
                      <a:lnTo>
                        <a:pt x="14" y="682"/>
                      </a:lnTo>
                      <a:lnTo>
                        <a:pt x="1607" y="682"/>
                      </a:lnTo>
                      <a:cubicBezTo>
                        <a:pt x="1574" y="888"/>
                        <a:pt x="1226" y="1064"/>
                        <a:pt x="797" y="1064"/>
                      </a:cubicBezTo>
                      <a:lnTo>
                        <a:pt x="68" y="1064"/>
                      </a:lnTo>
                      <a:lnTo>
                        <a:pt x="21" y="1273"/>
                      </a:lnTo>
                      <a:lnTo>
                        <a:pt x="1" y="1256"/>
                      </a:lnTo>
                      <a:lnTo>
                        <a:pt x="1" y="1378"/>
                      </a:lnTo>
                      <a:lnTo>
                        <a:pt x="1023" y="2181"/>
                      </a:lnTo>
                      <a:lnTo>
                        <a:pt x="1857" y="2181"/>
                      </a:lnTo>
                      <a:lnTo>
                        <a:pt x="1857" y="2059"/>
                      </a:lnTo>
                      <a:lnTo>
                        <a:pt x="1699" y="2059"/>
                      </a:lnTo>
                      <a:lnTo>
                        <a:pt x="797" y="1374"/>
                      </a:lnTo>
                      <a:lnTo>
                        <a:pt x="760" y="1374"/>
                      </a:lnTo>
                      <a:cubicBezTo>
                        <a:pt x="1530" y="1374"/>
                        <a:pt x="2121" y="1050"/>
                        <a:pt x="2124" y="682"/>
                      </a:cubicBezTo>
                      <a:lnTo>
                        <a:pt x="2651" y="682"/>
                      </a:lnTo>
                      <a:lnTo>
                        <a:pt x="2897" y="483"/>
                      </a:lnTo>
                      <a:lnTo>
                        <a:pt x="2897" y="362"/>
                      </a:lnTo>
                      <a:lnTo>
                        <a:pt x="2748" y="483"/>
                      </a:lnTo>
                      <a:lnTo>
                        <a:pt x="2060" y="483"/>
                      </a:lnTo>
                      <a:cubicBezTo>
                        <a:pt x="2013" y="412"/>
                        <a:pt x="1945" y="348"/>
                        <a:pt x="1861" y="294"/>
                      </a:cubicBezTo>
                      <a:lnTo>
                        <a:pt x="2576" y="294"/>
                      </a:lnTo>
                      <a:lnTo>
                        <a:pt x="2806" y="122"/>
                      </a:lnTo>
                      <a:lnTo>
                        <a:pt x="2806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4272;p42"/>
                <p:cNvSpPr/>
                <p:nvPr/>
              </p:nvSpPr>
              <p:spPr>
                <a:xfrm>
                  <a:off x="1211928" y="1600730"/>
                  <a:ext cx="42664" cy="2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19" extrusionOk="0">
                      <a:moveTo>
                        <a:pt x="0" y="1"/>
                      </a:moveTo>
                      <a:lnTo>
                        <a:pt x="0" y="119"/>
                      </a:lnTo>
                      <a:lnTo>
                        <a:pt x="216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4273;p42"/>
                <p:cNvSpPr/>
                <p:nvPr/>
              </p:nvSpPr>
              <p:spPr>
                <a:xfrm>
                  <a:off x="1193251" y="1677013"/>
                  <a:ext cx="40108" cy="24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123" extrusionOk="0">
                      <a:moveTo>
                        <a:pt x="1" y="1"/>
                      </a:moveTo>
                      <a:lnTo>
                        <a:pt x="1" y="122"/>
                      </a:lnTo>
                      <a:lnTo>
                        <a:pt x="203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4274;p42"/>
                <p:cNvSpPr/>
                <p:nvPr/>
              </p:nvSpPr>
              <p:spPr>
                <a:xfrm>
                  <a:off x="1190695" y="1567503"/>
                  <a:ext cx="568982" cy="403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2054" extrusionOk="0">
                      <a:moveTo>
                        <a:pt x="416" y="1"/>
                      </a:moveTo>
                      <a:lnTo>
                        <a:pt x="108" y="173"/>
                      </a:lnTo>
                      <a:lnTo>
                        <a:pt x="1087" y="173"/>
                      </a:lnTo>
                      <a:cubicBezTo>
                        <a:pt x="1286" y="203"/>
                        <a:pt x="1445" y="271"/>
                        <a:pt x="1536" y="362"/>
                      </a:cubicBezTo>
                      <a:lnTo>
                        <a:pt x="345" y="362"/>
                      </a:lnTo>
                      <a:lnTo>
                        <a:pt x="10" y="561"/>
                      </a:lnTo>
                      <a:lnTo>
                        <a:pt x="1607" y="561"/>
                      </a:lnTo>
                      <a:cubicBezTo>
                        <a:pt x="1573" y="764"/>
                        <a:pt x="1222" y="943"/>
                        <a:pt x="797" y="943"/>
                      </a:cubicBezTo>
                      <a:lnTo>
                        <a:pt x="71" y="943"/>
                      </a:lnTo>
                      <a:lnTo>
                        <a:pt x="0" y="1253"/>
                      </a:lnTo>
                      <a:lnTo>
                        <a:pt x="1020" y="2053"/>
                      </a:lnTo>
                      <a:lnTo>
                        <a:pt x="1857" y="2053"/>
                      </a:lnTo>
                      <a:lnTo>
                        <a:pt x="797" y="1253"/>
                      </a:lnTo>
                      <a:lnTo>
                        <a:pt x="760" y="1253"/>
                      </a:lnTo>
                      <a:cubicBezTo>
                        <a:pt x="1526" y="1253"/>
                        <a:pt x="2117" y="929"/>
                        <a:pt x="2120" y="561"/>
                      </a:cubicBezTo>
                      <a:lnTo>
                        <a:pt x="2650" y="561"/>
                      </a:lnTo>
                      <a:lnTo>
                        <a:pt x="2893" y="362"/>
                      </a:lnTo>
                      <a:lnTo>
                        <a:pt x="2059" y="362"/>
                      </a:lnTo>
                      <a:cubicBezTo>
                        <a:pt x="2012" y="291"/>
                        <a:pt x="1945" y="227"/>
                        <a:pt x="1860" y="173"/>
                      </a:cubicBezTo>
                      <a:lnTo>
                        <a:pt x="2573" y="173"/>
                      </a:lnTo>
                      <a:lnTo>
                        <a:pt x="2805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4275;p42"/>
                <p:cNvSpPr/>
                <p:nvPr/>
              </p:nvSpPr>
              <p:spPr>
                <a:xfrm>
                  <a:off x="1792114" y="2354714"/>
                  <a:ext cx="1213855" cy="1833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4" h="9328" extrusionOk="0">
                      <a:moveTo>
                        <a:pt x="4506" y="0"/>
                      </a:moveTo>
                      <a:cubicBezTo>
                        <a:pt x="4497" y="0"/>
                        <a:pt x="1" y="2489"/>
                        <a:pt x="1502" y="9327"/>
                      </a:cubicBezTo>
                      <a:cubicBezTo>
                        <a:pt x="3986" y="9057"/>
                        <a:pt x="5792" y="8237"/>
                        <a:pt x="5792" y="7271"/>
                      </a:cubicBezTo>
                      <a:lnTo>
                        <a:pt x="5792" y="7126"/>
                      </a:lnTo>
                      <a:lnTo>
                        <a:pt x="5792" y="5249"/>
                      </a:lnTo>
                      <a:cubicBezTo>
                        <a:pt x="5792" y="4706"/>
                        <a:pt x="5218" y="4206"/>
                        <a:pt x="4270" y="3828"/>
                      </a:cubicBezTo>
                      <a:cubicBezTo>
                        <a:pt x="5445" y="3433"/>
                        <a:pt x="6174" y="2883"/>
                        <a:pt x="6174" y="2265"/>
                      </a:cubicBezTo>
                      <a:lnTo>
                        <a:pt x="6174" y="2124"/>
                      </a:lnTo>
                      <a:lnTo>
                        <a:pt x="6174" y="243"/>
                      </a:lnTo>
                      <a:cubicBezTo>
                        <a:pt x="6174" y="159"/>
                        <a:pt x="6160" y="81"/>
                        <a:pt x="6137" y="0"/>
                      </a:cubicBezTo>
                      <a:lnTo>
                        <a:pt x="4506" y="0"/>
                      </a:lnTo>
                      <a:cubicBezTo>
                        <a:pt x="4506" y="0"/>
                        <a:pt x="4506" y="0"/>
                        <a:pt x="4506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4276;p42"/>
                <p:cNvSpPr/>
                <p:nvPr/>
              </p:nvSpPr>
              <p:spPr>
                <a:xfrm>
                  <a:off x="2532534" y="2058625"/>
                  <a:ext cx="2001268" cy="2147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9" h="10925" extrusionOk="0">
                      <a:moveTo>
                        <a:pt x="2495" y="1"/>
                      </a:moveTo>
                      <a:lnTo>
                        <a:pt x="1037" y="1186"/>
                      </a:lnTo>
                      <a:cubicBezTo>
                        <a:pt x="1037" y="1186"/>
                        <a:pt x="960" y="1243"/>
                        <a:pt x="926" y="1273"/>
                      </a:cubicBezTo>
                      <a:cubicBezTo>
                        <a:pt x="1" y="2026"/>
                        <a:pt x="976" y="4747"/>
                        <a:pt x="3100" y="7360"/>
                      </a:cubicBezTo>
                      <a:cubicBezTo>
                        <a:pt x="4854" y="9519"/>
                        <a:pt x="6844" y="10924"/>
                        <a:pt x="8000" y="10924"/>
                      </a:cubicBezTo>
                      <a:cubicBezTo>
                        <a:pt x="8243" y="10924"/>
                        <a:pt x="8449" y="10862"/>
                        <a:pt x="8609" y="10732"/>
                      </a:cubicBezTo>
                      <a:cubicBezTo>
                        <a:pt x="8649" y="10701"/>
                        <a:pt x="8720" y="10641"/>
                        <a:pt x="8720" y="10641"/>
                      </a:cubicBezTo>
                      <a:lnTo>
                        <a:pt x="10178" y="9459"/>
                      </a:lnTo>
                      <a:lnTo>
                        <a:pt x="2495" y="1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4277;p42"/>
                <p:cNvSpPr/>
                <p:nvPr/>
              </p:nvSpPr>
              <p:spPr>
                <a:xfrm>
                  <a:off x="3095418" y="3447056"/>
                  <a:ext cx="1438380" cy="76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6" h="38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5" y="102"/>
                        <a:pt x="156" y="200"/>
                        <a:pt x="237" y="301"/>
                      </a:cubicBezTo>
                      <a:cubicBezTo>
                        <a:pt x="1991" y="2460"/>
                        <a:pt x="3981" y="3865"/>
                        <a:pt x="5137" y="3865"/>
                      </a:cubicBezTo>
                      <a:cubicBezTo>
                        <a:pt x="5380" y="3865"/>
                        <a:pt x="5586" y="3803"/>
                        <a:pt x="5746" y="3673"/>
                      </a:cubicBezTo>
                      <a:cubicBezTo>
                        <a:pt x="5786" y="3643"/>
                        <a:pt x="5820" y="3609"/>
                        <a:pt x="5847" y="3572"/>
                      </a:cubicBezTo>
                      <a:lnTo>
                        <a:pt x="5857" y="3585"/>
                      </a:lnTo>
                      <a:lnTo>
                        <a:pt x="7315" y="2397"/>
                      </a:lnTo>
                      <a:lnTo>
                        <a:pt x="6836" y="1807"/>
                      </a:lnTo>
                      <a:lnTo>
                        <a:pt x="5374" y="2995"/>
                      </a:lnTo>
                      <a:cubicBezTo>
                        <a:pt x="5374" y="2995"/>
                        <a:pt x="5300" y="3052"/>
                        <a:pt x="5266" y="3083"/>
                      </a:cubicBezTo>
                      <a:cubicBezTo>
                        <a:pt x="5106" y="3213"/>
                        <a:pt x="4900" y="3275"/>
                        <a:pt x="4657" y="3275"/>
                      </a:cubicBezTo>
                      <a:cubicBezTo>
                        <a:pt x="3551" y="3275"/>
                        <a:pt x="1691" y="1993"/>
                        <a:pt x="0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4278;p42"/>
                <p:cNvSpPr/>
                <p:nvPr/>
              </p:nvSpPr>
              <p:spPr>
                <a:xfrm>
                  <a:off x="2531944" y="2059411"/>
                  <a:ext cx="669842" cy="1520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7" h="7734" extrusionOk="0">
                      <a:moveTo>
                        <a:pt x="2498" y="0"/>
                      </a:moveTo>
                      <a:lnTo>
                        <a:pt x="1037" y="1185"/>
                      </a:lnTo>
                      <a:lnTo>
                        <a:pt x="1047" y="1198"/>
                      </a:lnTo>
                      <a:cubicBezTo>
                        <a:pt x="1006" y="1219"/>
                        <a:pt x="963" y="1246"/>
                        <a:pt x="925" y="1279"/>
                      </a:cubicBezTo>
                      <a:cubicBezTo>
                        <a:pt x="0" y="2029"/>
                        <a:pt x="976" y="4750"/>
                        <a:pt x="3096" y="7362"/>
                      </a:cubicBezTo>
                      <a:cubicBezTo>
                        <a:pt x="3201" y="7491"/>
                        <a:pt x="3305" y="7612"/>
                        <a:pt x="3407" y="7734"/>
                      </a:cubicBezTo>
                      <a:cubicBezTo>
                        <a:pt x="1499" y="5236"/>
                        <a:pt x="659" y="2734"/>
                        <a:pt x="1536" y="2022"/>
                      </a:cubicBezTo>
                      <a:cubicBezTo>
                        <a:pt x="1574" y="1992"/>
                        <a:pt x="1648" y="1934"/>
                        <a:pt x="1648" y="1934"/>
                      </a:cubicBezTo>
                      <a:lnTo>
                        <a:pt x="3106" y="746"/>
                      </a:lnTo>
                      <a:lnTo>
                        <a:pt x="2498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4279;p42"/>
                <p:cNvSpPr/>
                <p:nvPr/>
              </p:nvSpPr>
              <p:spPr>
                <a:xfrm>
                  <a:off x="2841795" y="2022253"/>
                  <a:ext cx="1873080" cy="1935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7" h="9843" extrusionOk="0">
                      <a:moveTo>
                        <a:pt x="1532" y="0"/>
                      </a:moveTo>
                      <a:cubicBezTo>
                        <a:pt x="1289" y="0"/>
                        <a:pt x="1082" y="62"/>
                        <a:pt x="922" y="192"/>
                      </a:cubicBezTo>
                      <a:cubicBezTo>
                        <a:pt x="1" y="942"/>
                        <a:pt x="973" y="3666"/>
                        <a:pt x="3093" y="6279"/>
                      </a:cubicBezTo>
                      <a:cubicBezTo>
                        <a:pt x="4848" y="8436"/>
                        <a:pt x="6838" y="9843"/>
                        <a:pt x="7996" y="9843"/>
                      </a:cubicBezTo>
                      <a:cubicBezTo>
                        <a:pt x="8239" y="9843"/>
                        <a:pt x="8446" y="9781"/>
                        <a:pt x="8605" y="9651"/>
                      </a:cubicBezTo>
                      <a:cubicBezTo>
                        <a:pt x="9527" y="8902"/>
                        <a:pt x="8555" y="6174"/>
                        <a:pt x="6435" y="3565"/>
                      </a:cubicBezTo>
                      <a:cubicBezTo>
                        <a:pt x="4680" y="1406"/>
                        <a:pt x="2691" y="0"/>
                        <a:pt x="1532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4280;p42"/>
                <p:cNvSpPr/>
                <p:nvPr/>
              </p:nvSpPr>
              <p:spPr>
                <a:xfrm>
                  <a:off x="2840616" y="2022253"/>
                  <a:ext cx="1188099" cy="1781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3" h="9061" extrusionOk="0">
                      <a:moveTo>
                        <a:pt x="1532" y="1"/>
                      </a:moveTo>
                      <a:cubicBezTo>
                        <a:pt x="1290" y="1"/>
                        <a:pt x="1084" y="62"/>
                        <a:pt x="925" y="192"/>
                      </a:cubicBezTo>
                      <a:cubicBezTo>
                        <a:pt x="0" y="945"/>
                        <a:pt x="976" y="3666"/>
                        <a:pt x="3096" y="6279"/>
                      </a:cubicBezTo>
                      <a:cubicBezTo>
                        <a:pt x="4068" y="7474"/>
                        <a:pt x="5111" y="8436"/>
                        <a:pt x="6043" y="9060"/>
                      </a:cubicBezTo>
                      <a:cubicBezTo>
                        <a:pt x="5219" y="8439"/>
                        <a:pt x="4331" y="7582"/>
                        <a:pt x="3494" y="6556"/>
                      </a:cubicBezTo>
                      <a:cubicBezTo>
                        <a:pt x="1371" y="3946"/>
                        <a:pt x="402" y="1219"/>
                        <a:pt x="1320" y="473"/>
                      </a:cubicBezTo>
                      <a:cubicBezTo>
                        <a:pt x="1481" y="343"/>
                        <a:pt x="1688" y="281"/>
                        <a:pt x="1931" y="281"/>
                      </a:cubicBezTo>
                      <a:cubicBezTo>
                        <a:pt x="2449" y="281"/>
                        <a:pt x="3132" y="562"/>
                        <a:pt x="3886" y="1067"/>
                      </a:cubicBezTo>
                      <a:cubicBezTo>
                        <a:pt x="2976" y="389"/>
                        <a:pt x="2139" y="1"/>
                        <a:pt x="1532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4281;p42"/>
                <p:cNvSpPr/>
                <p:nvPr/>
              </p:nvSpPr>
              <p:spPr>
                <a:xfrm>
                  <a:off x="3407235" y="2103058"/>
                  <a:ext cx="1307636" cy="1853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1" h="9426" extrusionOk="0">
                      <a:moveTo>
                        <a:pt x="1" y="1"/>
                      </a:moveTo>
                      <a:cubicBezTo>
                        <a:pt x="987" y="615"/>
                        <a:pt x="2114" y="1635"/>
                        <a:pt x="3161" y="2917"/>
                      </a:cubicBezTo>
                      <a:cubicBezTo>
                        <a:pt x="5284" y="5530"/>
                        <a:pt x="6253" y="8254"/>
                        <a:pt x="5334" y="9004"/>
                      </a:cubicBezTo>
                      <a:cubicBezTo>
                        <a:pt x="5175" y="9133"/>
                        <a:pt x="4968" y="9195"/>
                        <a:pt x="4724" y="9195"/>
                      </a:cubicBezTo>
                      <a:cubicBezTo>
                        <a:pt x="4351" y="9195"/>
                        <a:pt x="3891" y="9049"/>
                        <a:pt x="3380" y="8778"/>
                      </a:cubicBezTo>
                      <a:lnTo>
                        <a:pt x="3380" y="8778"/>
                      </a:lnTo>
                      <a:cubicBezTo>
                        <a:pt x="4049" y="9195"/>
                        <a:pt x="4655" y="9426"/>
                        <a:pt x="5125" y="9426"/>
                      </a:cubicBezTo>
                      <a:cubicBezTo>
                        <a:pt x="5369" y="9426"/>
                        <a:pt x="5576" y="9364"/>
                        <a:pt x="5736" y="9233"/>
                      </a:cubicBezTo>
                      <a:cubicBezTo>
                        <a:pt x="6651" y="8487"/>
                        <a:pt x="5679" y="5763"/>
                        <a:pt x="3559" y="3150"/>
                      </a:cubicBezTo>
                      <a:cubicBezTo>
                        <a:pt x="2367" y="1685"/>
                        <a:pt x="1071" y="571"/>
                        <a:pt x="1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4282;p42"/>
                <p:cNvSpPr/>
                <p:nvPr/>
              </p:nvSpPr>
              <p:spPr>
                <a:xfrm>
                  <a:off x="2999081" y="2165972"/>
                  <a:ext cx="1560670" cy="1637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" h="8328" extrusionOk="0">
                      <a:moveTo>
                        <a:pt x="1089" y="0"/>
                      </a:moveTo>
                      <a:cubicBezTo>
                        <a:pt x="927" y="0"/>
                        <a:pt x="791" y="41"/>
                        <a:pt x="686" y="126"/>
                      </a:cubicBezTo>
                      <a:cubicBezTo>
                        <a:pt x="1" y="683"/>
                        <a:pt x="912" y="2945"/>
                        <a:pt x="2722" y="5176"/>
                      </a:cubicBezTo>
                      <a:cubicBezTo>
                        <a:pt x="4258" y="7065"/>
                        <a:pt x="5947" y="8327"/>
                        <a:pt x="6846" y="8327"/>
                      </a:cubicBezTo>
                      <a:cubicBezTo>
                        <a:pt x="7007" y="8327"/>
                        <a:pt x="7143" y="8286"/>
                        <a:pt x="7248" y="8201"/>
                      </a:cubicBezTo>
                      <a:cubicBezTo>
                        <a:pt x="7937" y="7644"/>
                        <a:pt x="7026" y="5382"/>
                        <a:pt x="5213" y="3154"/>
                      </a:cubicBezTo>
                      <a:cubicBezTo>
                        <a:pt x="3677" y="1263"/>
                        <a:pt x="198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4283;p42"/>
                <p:cNvSpPr/>
                <p:nvPr/>
              </p:nvSpPr>
              <p:spPr>
                <a:xfrm>
                  <a:off x="2989840" y="2223577"/>
                  <a:ext cx="1488909" cy="1594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8112" extrusionOk="0">
                      <a:moveTo>
                        <a:pt x="836" y="1"/>
                      </a:moveTo>
                      <a:cubicBezTo>
                        <a:pt x="725" y="1"/>
                        <a:pt x="632" y="29"/>
                        <a:pt x="561" y="87"/>
                      </a:cubicBezTo>
                      <a:cubicBezTo>
                        <a:pt x="1" y="542"/>
                        <a:pt x="990" y="2689"/>
                        <a:pt x="2769" y="4880"/>
                      </a:cubicBezTo>
                      <a:cubicBezTo>
                        <a:pt x="4325" y="6793"/>
                        <a:pt x="5969" y="8112"/>
                        <a:pt x="6734" y="8112"/>
                      </a:cubicBezTo>
                      <a:cubicBezTo>
                        <a:pt x="6845" y="8112"/>
                        <a:pt x="6938" y="8084"/>
                        <a:pt x="7009" y="8026"/>
                      </a:cubicBezTo>
                      <a:cubicBezTo>
                        <a:pt x="7572" y="7570"/>
                        <a:pt x="6583" y="5424"/>
                        <a:pt x="4801" y="3229"/>
                      </a:cubicBezTo>
                      <a:cubicBezTo>
                        <a:pt x="3245" y="1317"/>
                        <a:pt x="1601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4284;p42"/>
                <p:cNvSpPr/>
                <p:nvPr/>
              </p:nvSpPr>
              <p:spPr>
                <a:xfrm>
                  <a:off x="3510257" y="2718435"/>
                  <a:ext cx="557579" cy="50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2546" extrusionOk="0">
                      <a:moveTo>
                        <a:pt x="908" y="0"/>
                      </a:moveTo>
                      <a:lnTo>
                        <a:pt x="1523" y="760"/>
                      </a:lnTo>
                      <a:cubicBezTo>
                        <a:pt x="1624" y="928"/>
                        <a:pt x="1675" y="1101"/>
                        <a:pt x="1658" y="1225"/>
                      </a:cubicBezTo>
                      <a:lnTo>
                        <a:pt x="908" y="304"/>
                      </a:lnTo>
                      <a:lnTo>
                        <a:pt x="540" y="169"/>
                      </a:lnTo>
                      <a:lnTo>
                        <a:pt x="1550" y="1408"/>
                      </a:lnTo>
                      <a:cubicBezTo>
                        <a:pt x="1512" y="1429"/>
                        <a:pt x="1468" y="1439"/>
                        <a:pt x="1419" y="1439"/>
                      </a:cubicBezTo>
                      <a:cubicBezTo>
                        <a:pt x="1226" y="1439"/>
                        <a:pt x="958" y="1283"/>
                        <a:pt x="743" y="1020"/>
                      </a:cubicBezTo>
                      <a:lnTo>
                        <a:pt x="287" y="459"/>
                      </a:lnTo>
                      <a:lnTo>
                        <a:pt x="91" y="554"/>
                      </a:lnTo>
                      <a:lnTo>
                        <a:pt x="91" y="527"/>
                      </a:lnTo>
                      <a:lnTo>
                        <a:pt x="0" y="601"/>
                      </a:lnTo>
                      <a:lnTo>
                        <a:pt x="20" y="1901"/>
                      </a:lnTo>
                      <a:lnTo>
                        <a:pt x="547" y="2545"/>
                      </a:lnTo>
                      <a:lnTo>
                        <a:pt x="642" y="2471"/>
                      </a:lnTo>
                      <a:lnTo>
                        <a:pt x="540" y="2350"/>
                      </a:lnTo>
                      <a:lnTo>
                        <a:pt x="503" y="1222"/>
                      </a:lnTo>
                      <a:lnTo>
                        <a:pt x="480" y="1192"/>
                      </a:lnTo>
                      <a:lnTo>
                        <a:pt x="480" y="1192"/>
                      </a:lnTo>
                      <a:cubicBezTo>
                        <a:pt x="844" y="1641"/>
                        <a:pt x="1292" y="1895"/>
                        <a:pt x="1612" y="1895"/>
                      </a:cubicBezTo>
                      <a:cubicBezTo>
                        <a:pt x="1716" y="1895"/>
                        <a:pt x="1807" y="1868"/>
                        <a:pt x="1877" y="1813"/>
                      </a:cubicBezTo>
                      <a:lnTo>
                        <a:pt x="2211" y="2221"/>
                      </a:lnTo>
                      <a:lnTo>
                        <a:pt x="2518" y="2285"/>
                      </a:lnTo>
                      <a:lnTo>
                        <a:pt x="2613" y="2208"/>
                      </a:lnTo>
                      <a:lnTo>
                        <a:pt x="2427" y="2167"/>
                      </a:lnTo>
                      <a:lnTo>
                        <a:pt x="1992" y="1637"/>
                      </a:lnTo>
                      <a:cubicBezTo>
                        <a:pt x="2015" y="1556"/>
                        <a:pt x="2026" y="1462"/>
                        <a:pt x="2012" y="1360"/>
                      </a:cubicBezTo>
                      <a:lnTo>
                        <a:pt x="2012" y="1360"/>
                      </a:lnTo>
                      <a:lnTo>
                        <a:pt x="2461" y="1914"/>
                      </a:lnTo>
                      <a:lnTo>
                        <a:pt x="2741" y="1982"/>
                      </a:lnTo>
                      <a:lnTo>
                        <a:pt x="2836" y="1907"/>
                      </a:lnTo>
                      <a:lnTo>
                        <a:pt x="2640" y="1860"/>
                      </a:lnTo>
                      <a:lnTo>
                        <a:pt x="1236" y="128"/>
                      </a:lnTo>
                      <a:lnTo>
                        <a:pt x="908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4285;p42"/>
                <p:cNvSpPr/>
                <p:nvPr/>
              </p:nvSpPr>
              <p:spPr>
                <a:xfrm>
                  <a:off x="3689366" y="2703099"/>
                  <a:ext cx="44630" cy="32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66" extrusionOk="0">
                      <a:moveTo>
                        <a:pt x="92" y="0"/>
                      </a:moveTo>
                      <a:lnTo>
                        <a:pt x="1" y="78"/>
                      </a:lnTo>
                      <a:lnTo>
                        <a:pt x="227" y="166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4286;p42"/>
                <p:cNvSpPr/>
                <p:nvPr/>
              </p:nvSpPr>
              <p:spPr>
                <a:xfrm>
                  <a:off x="3617015" y="2736326"/>
                  <a:ext cx="43450" cy="3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156" extrusionOk="0">
                      <a:moveTo>
                        <a:pt x="99" y="0"/>
                      </a:moveTo>
                      <a:lnTo>
                        <a:pt x="1" y="78"/>
                      </a:lnTo>
                      <a:lnTo>
                        <a:pt x="220" y="156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4287;p42"/>
                <p:cNvSpPr/>
                <p:nvPr/>
              </p:nvSpPr>
              <p:spPr>
                <a:xfrm>
                  <a:off x="3529525" y="2702509"/>
                  <a:ext cx="539688" cy="501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5" h="2549" extrusionOk="0">
                      <a:moveTo>
                        <a:pt x="912" y="0"/>
                      </a:moveTo>
                      <a:lnTo>
                        <a:pt x="1526" y="760"/>
                      </a:lnTo>
                      <a:cubicBezTo>
                        <a:pt x="1627" y="928"/>
                        <a:pt x="1678" y="1101"/>
                        <a:pt x="1661" y="1229"/>
                      </a:cubicBezTo>
                      <a:lnTo>
                        <a:pt x="912" y="304"/>
                      </a:lnTo>
                      <a:lnTo>
                        <a:pt x="544" y="169"/>
                      </a:lnTo>
                      <a:lnTo>
                        <a:pt x="1553" y="1408"/>
                      </a:lnTo>
                      <a:cubicBezTo>
                        <a:pt x="1514" y="1430"/>
                        <a:pt x="1467" y="1441"/>
                        <a:pt x="1416" y="1441"/>
                      </a:cubicBezTo>
                      <a:cubicBezTo>
                        <a:pt x="1221" y="1441"/>
                        <a:pt x="957" y="1284"/>
                        <a:pt x="743" y="1020"/>
                      </a:cubicBezTo>
                      <a:lnTo>
                        <a:pt x="287" y="459"/>
                      </a:lnTo>
                      <a:lnTo>
                        <a:pt x="0" y="604"/>
                      </a:lnTo>
                      <a:lnTo>
                        <a:pt x="20" y="1904"/>
                      </a:lnTo>
                      <a:lnTo>
                        <a:pt x="547" y="2549"/>
                      </a:lnTo>
                      <a:lnTo>
                        <a:pt x="506" y="1219"/>
                      </a:lnTo>
                      <a:lnTo>
                        <a:pt x="483" y="1188"/>
                      </a:lnTo>
                      <a:lnTo>
                        <a:pt x="483" y="1188"/>
                      </a:lnTo>
                      <a:cubicBezTo>
                        <a:pt x="847" y="1637"/>
                        <a:pt x="1295" y="1891"/>
                        <a:pt x="1616" y="1891"/>
                      </a:cubicBezTo>
                      <a:cubicBezTo>
                        <a:pt x="1720" y="1891"/>
                        <a:pt x="1810" y="1865"/>
                        <a:pt x="1880" y="1809"/>
                      </a:cubicBezTo>
                      <a:lnTo>
                        <a:pt x="2215" y="2218"/>
                      </a:lnTo>
                      <a:lnTo>
                        <a:pt x="2522" y="2282"/>
                      </a:lnTo>
                      <a:lnTo>
                        <a:pt x="1995" y="1637"/>
                      </a:lnTo>
                      <a:cubicBezTo>
                        <a:pt x="2019" y="1556"/>
                        <a:pt x="2029" y="1465"/>
                        <a:pt x="2015" y="1364"/>
                      </a:cubicBezTo>
                      <a:lnTo>
                        <a:pt x="2015" y="1364"/>
                      </a:lnTo>
                      <a:lnTo>
                        <a:pt x="2461" y="1914"/>
                      </a:lnTo>
                      <a:lnTo>
                        <a:pt x="2744" y="1982"/>
                      </a:lnTo>
                      <a:lnTo>
                        <a:pt x="1239" y="132"/>
                      </a:lnTo>
                      <a:lnTo>
                        <a:pt x="912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  <a:ln w="76200" cap="flat" cmpd="sng">
                  <a:solidFill>
                    <a:srgbClr val="FDFDF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" name="Google Shape;4288;p42"/>
              <p:cNvGrpSpPr/>
              <p:nvPr/>
            </p:nvGrpSpPr>
            <p:grpSpPr>
              <a:xfrm>
                <a:off x="488680" y="1406473"/>
                <a:ext cx="4124619" cy="2881221"/>
                <a:chOff x="201175" y="1302675"/>
                <a:chExt cx="4513700" cy="2904456"/>
              </a:xfrm>
            </p:grpSpPr>
            <p:sp>
              <p:nvSpPr>
                <p:cNvPr id="52" name="Google Shape;4289;p42"/>
                <p:cNvSpPr/>
                <p:nvPr/>
              </p:nvSpPr>
              <p:spPr>
                <a:xfrm>
                  <a:off x="534226" y="3386698"/>
                  <a:ext cx="2396056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173" extrusionOk="0">
                      <a:moveTo>
                        <a:pt x="1" y="0"/>
                      </a:moveTo>
                      <a:lnTo>
                        <a:pt x="1" y="1877"/>
                      </a:lnTo>
                      <a:lnTo>
                        <a:pt x="1" y="2022"/>
                      </a:lnTo>
                      <a:cubicBezTo>
                        <a:pt x="1" y="3211"/>
                        <a:pt x="2732" y="4173"/>
                        <a:pt x="6094" y="4173"/>
                      </a:cubicBezTo>
                      <a:cubicBezTo>
                        <a:pt x="9463" y="4173"/>
                        <a:pt x="12187" y="3211"/>
                        <a:pt x="12187" y="2022"/>
                      </a:cubicBezTo>
                      <a:lnTo>
                        <a:pt x="12187" y="1877"/>
                      </a:lnTo>
                      <a:lnTo>
                        <a:pt x="12187" y="0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4290;p42"/>
                <p:cNvSpPr/>
                <p:nvPr/>
              </p:nvSpPr>
              <p:spPr>
                <a:xfrm>
                  <a:off x="1657832" y="3386698"/>
                  <a:ext cx="1272444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4173" extrusionOk="0">
                      <a:moveTo>
                        <a:pt x="5712" y="0"/>
                      </a:moveTo>
                      <a:lnTo>
                        <a:pt x="5712" y="1877"/>
                      </a:lnTo>
                      <a:lnTo>
                        <a:pt x="5712" y="2022"/>
                      </a:lnTo>
                      <a:cubicBezTo>
                        <a:pt x="5712" y="3167"/>
                        <a:pt x="3191" y="4098"/>
                        <a:pt x="1" y="4169"/>
                      </a:cubicBezTo>
                      <a:cubicBezTo>
                        <a:pt x="126" y="4173"/>
                        <a:pt x="254" y="4173"/>
                        <a:pt x="379" y="4173"/>
                      </a:cubicBezTo>
                      <a:cubicBezTo>
                        <a:pt x="3748" y="4173"/>
                        <a:pt x="6472" y="3211"/>
                        <a:pt x="6472" y="2022"/>
                      </a:cubicBezTo>
                      <a:cubicBezTo>
                        <a:pt x="6472" y="1975"/>
                        <a:pt x="6468" y="1924"/>
                        <a:pt x="6455" y="1877"/>
                      </a:cubicBezTo>
                      <a:lnTo>
                        <a:pt x="6472" y="1877"/>
                      </a:lnTo>
                      <a:lnTo>
                        <a:pt x="6472" y="0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4291;p42"/>
                <p:cNvSpPr/>
                <p:nvPr/>
              </p:nvSpPr>
              <p:spPr>
                <a:xfrm>
                  <a:off x="535013" y="3386698"/>
                  <a:ext cx="1292891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" h="4173" extrusionOk="0">
                      <a:moveTo>
                        <a:pt x="0" y="0"/>
                      </a:moveTo>
                      <a:lnTo>
                        <a:pt x="0" y="1877"/>
                      </a:lnTo>
                      <a:lnTo>
                        <a:pt x="17" y="1877"/>
                      </a:lnTo>
                      <a:cubicBezTo>
                        <a:pt x="10" y="1924"/>
                        <a:pt x="0" y="1975"/>
                        <a:pt x="0" y="2022"/>
                      </a:cubicBezTo>
                      <a:cubicBezTo>
                        <a:pt x="0" y="3211"/>
                        <a:pt x="2731" y="4173"/>
                        <a:pt x="6093" y="4173"/>
                      </a:cubicBezTo>
                      <a:cubicBezTo>
                        <a:pt x="6255" y="4173"/>
                        <a:pt x="6421" y="4169"/>
                        <a:pt x="6576" y="4166"/>
                      </a:cubicBezTo>
                      <a:cubicBezTo>
                        <a:pt x="3433" y="4082"/>
                        <a:pt x="962" y="3153"/>
                        <a:pt x="962" y="2022"/>
                      </a:cubicBezTo>
                      <a:lnTo>
                        <a:pt x="962" y="187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4292;p42"/>
                <p:cNvSpPr/>
                <p:nvPr/>
              </p:nvSpPr>
              <p:spPr>
                <a:xfrm>
                  <a:off x="534226" y="2963995"/>
                  <a:ext cx="2396056" cy="84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305" extrusionOk="0">
                      <a:moveTo>
                        <a:pt x="6094" y="0"/>
                      </a:moveTo>
                      <a:cubicBezTo>
                        <a:pt x="2728" y="0"/>
                        <a:pt x="1" y="962"/>
                        <a:pt x="1" y="2150"/>
                      </a:cubicBezTo>
                      <a:cubicBezTo>
                        <a:pt x="1" y="3339"/>
                        <a:pt x="2728" y="4304"/>
                        <a:pt x="6094" y="4304"/>
                      </a:cubicBezTo>
                      <a:cubicBezTo>
                        <a:pt x="9459" y="4304"/>
                        <a:pt x="12187" y="3339"/>
                        <a:pt x="12187" y="2150"/>
                      </a:cubicBezTo>
                      <a:cubicBezTo>
                        <a:pt x="12187" y="962"/>
                        <a:pt x="9459" y="0"/>
                        <a:pt x="6094" y="0"/>
                      </a:cubicBezTo>
                      <a:close/>
                    </a:path>
                  </a:pathLst>
                </a:custGeom>
                <a:solidFill>
                  <a:srgbClr val="FFC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4293;p42"/>
                <p:cNvSpPr/>
                <p:nvPr/>
              </p:nvSpPr>
              <p:spPr>
                <a:xfrm>
                  <a:off x="535013" y="3043621"/>
                  <a:ext cx="1987112" cy="76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3900" extrusionOk="0">
                      <a:moveTo>
                        <a:pt x="2545" y="0"/>
                      </a:moveTo>
                      <a:lnTo>
                        <a:pt x="2545" y="0"/>
                      </a:lnTo>
                      <a:cubicBezTo>
                        <a:pt x="1006" y="392"/>
                        <a:pt x="0" y="1030"/>
                        <a:pt x="0" y="1745"/>
                      </a:cubicBezTo>
                      <a:cubicBezTo>
                        <a:pt x="0" y="2937"/>
                        <a:pt x="2731" y="3899"/>
                        <a:pt x="6093" y="3899"/>
                      </a:cubicBezTo>
                      <a:cubicBezTo>
                        <a:pt x="7636" y="3899"/>
                        <a:pt x="9037" y="3696"/>
                        <a:pt x="10107" y="3366"/>
                      </a:cubicBezTo>
                      <a:lnTo>
                        <a:pt x="10107" y="3366"/>
                      </a:lnTo>
                      <a:cubicBezTo>
                        <a:pt x="9108" y="3615"/>
                        <a:pt x="7882" y="3767"/>
                        <a:pt x="6559" y="3767"/>
                      </a:cubicBezTo>
                      <a:cubicBezTo>
                        <a:pt x="3190" y="3767"/>
                        <a:pt x="466" y="2805"/>
                        <a:pt x="466" y="1614"/>
                      </a:cubicBezTo>
                      <a:cubicBezTo>
                        <a:pt x="466" y="969"/>
                        <a:pt x="1273" y="392"/>
                        <a:pt x="2545" y="0"/>
                      </a:cubicBez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4294;p42"/>
                <p:cNvSpPr/>
                <p:nvPr/>
              </p:nvSpPr>
              <p:spPr>
                <a:xfrm>
                  <a:off x="810458" y="2963995"/>
                  <a:ext cx="2119822" cy="72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2" h="3690" extrusionOk="0">
                      <a:moveTo>
                        <a:pt x="4689" y="0"/>
                      </a:moveTo>
                      <a:cubicBezTo>
                        <a:pt x="2802" y="0"/>
                        <a:pt x="1121" y="304"/>
                        <a:pt x="0" y="776"/>
                      </a:cubicBezTo>
                      <a:cubicBezTo>
                        <a:pt x="1097" y="395"/>
                        <a:pt x="2599" y="162"/>
                        <a:pt x="4260" y="162"/>
                      </a:cubicBezTo>
                      <a:cubicBezTo>
                        <a:pt x="7626" y="162"/>
                        <a:pt x="10353" y="1124"/>
                        <a:pt x="10353" y="2316"/>
                      </a:cubicBezTo>
                      <a:cubicBezTo>
                        <a:pt x="10353" y="2839"/>
                        <a:pt x="9823" y="3315"/>
                        <a:pt x="8946" y="3690"/>
                      </a:cubicBezTo>
                      <a:cubicBezTo>
                        <a:pt x="10076" y="3298"/>
                        <a:pt x="10782" y="2755"/>
                        <a:pt x="10782" y="2150"/>
                      </a:cubicBezTo>
                      <a:cubicBezTo>
                        <a:pt x="10782" y="962"/>
                        <a:pt x="8058" y="0"/>
                        <a:pt x="4689" y="0"/>
                      </a:cubicBezTo>
                      <a:close/>
                    </a:path>
                  </a:pathLst>
                </a:custGeom>
                <a:solidFill>
                  <a:srgbClr val="FFC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4295;p42"/>
                <p:cNvSpPr/>
                <p:nvPr/>
              </p:nvSpPr>
              <p:spPr>
                <a:xfrm>
                  <a:off x="706257" y="3068197"/>
                  <a:ext cx="2045504" cy="630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4" h="3207" extrusionOk="0">
                      <a:moveTo>
                        <a:pt x="5202" y="0"/>
                      </a:moveTo>
                      <a:cubicBezTo>
                        <a:pt x="2329" y="0"/>
                        <a:pt x="0" y="719"/>
                        <a:pt x="0" y="1603"/>
                      </a:cubicBezTo>
                      <a:cubicBezTo>
                        <a:pt x="0" y="2488"/>
                        <a:pt x="2329" y="3207"/>
                        <a:pt x="5202" y="3207"/>
                      </a:cubicBezTo>
                      <a:cubicBezTo>
                        <a:pt x="8075" y="3207"/>
                        <a:pt x="10404" y="2488"/>
                        <a:pt x="10404" y="1603"/>
                      </a:cubicBezTo>
                      <a:cubicBezTo>
                        <a:pt x="10404" y="719"/>
                        <a:pt x="8075" y="0"/>
                        <a:pt x="5202" y="0"/>
                      </a:cubicBez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4296;p42"/>
                <p:cNvSpPr/>
                <p:nvPr/>
              </p:nvSpPr>
              <p:spPr>
                <a:xfrm>
                  <a:off x="723362" y="3184194"/>
                  <a:ext cx="2011295" cy="514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0" h="2617" extrusionOk="0">
                      <a:moveTo>
                        <a:pt x="5115" y="1"/>
                      </a:moveTo>
                      <a:cubicBezTo>
                        <a:pt x="2290" y="1"/>
                        <a:pt x="1" y="585"/>
                        <a:pt x="1" y="1307"/>
                      </a:cubicBezTo>
                      <a:cubicBezTo>
                        <a:pt x="1" y="2033"/>
                        <a:pt x="2290" y="2617"/>
                        <a:pt x="5115" y="2617"/>
                      </a:cubicBezTo>
                      <a:cubicBezTo>
                        <a:pt x="7940" y="2617"/>
                        <a:pt x="10229" y="2033"/>
                        <a:pt x="10229" y="1307"/>
                      </a:cubicBezTo>
                      <a:cubicBezTo>
                        <a:pt x="10229" y="585"/>
                        <a:pt x="7940" y="1"/>
                        <a:pt x="5115" y="1"/>
                      </a:cubicBezTo>
                      <a:close/>
                    </a:path>
                  </a:pathLst>
                </a:custGeom>
                <a:solidFill>
                  <a:srgbClr val="E8AA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4297;p42"/>
                <p:cNvSpPr/>
                <p:nvPr/>
              </p:nvSpPr>
              <p:spPr>
                <a:xfrm>
                  <a:off x="1180668" y="3184194"/>
                  <a:ext cx="1553986" cy="375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1912" extrusionOk="0">
                      <a:moveTo>
                        <a:pt x="2789" y="1"/>
                      </a:moveTo>
                      <a:cubicBezTo>
                        <a:pt x="1763" y="1"/>
                        <a:pt x="807" y="95"/>
                        <a:pt x="1" y="251"/>
                      </a:cubicBezTo>
                      <a:cubicBezTo>
                        <a:pt x="595" y="176"/>
                        <a:pt x="1240" y="136"/>
                        <a:pt x="1915" y="136"/>
                      </a:cubicBezTo>
                      <a:cubicBezTo>
                        <a:pt x="4787" y="136"/>
                        <a:pt x="7120" y="851"/>
                        <a:pt x="7120" y="1739"/>
                      </a:cubicBezTo>
                      <a:cubicBezTo>
                        <a:pt x="7120" y="1797"/>
                        <a:pt x="7110" y="1854"/>
                        <a:pt x="7090" y="1911"/>
                      </a:cubicBezTo>
                      <a:cubicBezTo>
                        <a:pt x="7484" y="1736"/>
                        <a:pt x="7768" y="1527"/>
                        <a:pt x="7903" y="1304"/>
                      </a:cubicBezTo>
                      <a:cubicBezTo>
                        <a:pt x="7451" y="568"/>
                        <a:pt x="5334" y="1"/>
                        <a:pt x="2789" y="1"/>
                      </a:cubicBezTo>
                      <a:close/>
                    </a:path>
                  </a:pathLst>
                </a:custGeom>
                <a:solidFill>
                  <a:srgbClr val="CF9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4298;p42"/>
                <p:cNvSpPr/>
                <p:nvPr/>
              </p:nvSpPr>
              <p:spPr>
                <a:xfrm>
                  <a:off x="1445497" y="3226661"/>
                  <a:ext cx="568982" cy="428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2182" extrusionOk="0">
                      <a:moveTo>
                        <a:pt x="2802" y="1"/>
                      </a:moveTo>
                      <a:lnTo>
                        <a:pt x="2640" y="122"/>
                      </a:lnTo>
                      <a:lnTo>
                        <a:pt x="412" y="122"/>
                      </a:lnTo>
                      <a:lnTo>
                        <a:pt x="105" y="295"/>
                      </a:lnTo>
                      <a:lnTo>
                        <a:pt x="1084" y="295"/>
                      </a:lnTo>
                      <a:cubicBezTo>
                        <a:pt x="1283" y="325"/>
                        <a:pt x="1442" y="392"/>
                        <a:pt x="1530" y="487"/>
                      </a:cubicBezTo>
                      <a:lnTo>
                        <a:pt x="341" y="487"/>
                      </a:lnTo>
                      <a:lnTo>
                        <a:pt x="7" y="683"/>
                      </a:lnTo>
                      <a:lnTo>
                        <a:pt x="1604" y="683"/>
                      </a:lnTo>
                      <a:cubicBezTo>
                        <a:pt x="1570" y="892"/>
                        <a:pt x="1219" y="1064"/>
                        <a:pt x="794" y="1064"/>
                      </a:cubicBezTo>
                      <a:lnTo>
                        <a:pt x="68" y="1064"/>
                      </a:lnTo>
                      <a:lnTo>
                        <a:pt x="21" y="1273"/>
                      </a:lnTo>
                      <a:lnTo>
                        <a:pt x="1" y="1257"/>
                      </a:lnTo>
                      <a:lnTo>
                        <a:pt x="1" y="1381"/>
                      </a:lnTo>
                      <a:lnTo>
                        <a:pt x="1020" y="2182"/>
                      </a:lnTo>
                      <a:lnTo>
                        <a:pt x="1857" y="2182"/>
                      </a:lnTo>
                      <a:lnTo>
                        <a:pt x="1857" y="2060"/>
                      </a:lnTo>
                      <a:lnTo>
                        <a:pt x="1695" y="2060"/>
                      </a:lnTo>
                      <a:lnTo>
                        <a:pt x="797" y="1375"/>
                      </a:lnTo>
                      <a:lnTo>
                        <a:pt x="760" y="1375"/>
                      </a:lnTo>
                      <a:cubicBezTo>
                        <a:pt x="1526" y="1375"/>
                        <a:pt x="2117" y="1051"/>
                        <a:pt x="2120" y="683"/>
                      </a:cubicBezTo>
                      <a:lnTo>
                        <a:pt x="2650" y="683"/>
                      </a:lnTo>
                      <a:lnTo>
                        <a:pt x="2893" y="487"/>
                      </a:lnTo>
                      <a:lnTo>
                        <a:pt x="2893" y="362"/>
                      </a:lnTo>
                      <a:lnTo>
                        <a:pt x="2742" y="487"/>
                      </a:lnTo>
                      <a:lnTo>
                        <a:pt x="2053" y="487"/>
                      </a:lnTo>
                      <a:cubicBezTo>
                        <a:pt x="2009" y="413"/>
                        <a:pt x="1942" y="352"/>
                        <a:pt x="1857" y="295"/>
                      </a:cubicBezTo>
                      <a:lnTo>
                        <a:pt x="2569" y="295"/>
                      </a:lnTo>
                      <a:lnTo>
                        <a:pt x="2802" y="122"/>
                      </a:lnTo>
                      <a:lnTo>
                        <a:pt x="2802" y="1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4299;p42"/>
                <p:cNvSpPr/>
                <p:nvPr/>
              </p:nvSpPr>
              <p:spPr>
                <a:xfrm>
                  <a:off x="1466141" y="3261264"/>
                  <a:ext cx="41288" cy="2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19" extrusionOk="0">
                      <a:moveTo>
                        <a:pt x="0" y="0"/>
                      </a:moveTo>
                      <a:lnTo>
                        <a:pt x="0" y="119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4300;p42"/>
                <p:cNvSpPr/>
                <p:nvPr/>
              </p:nvSpPr>
              <p:spPr>
                <a:xfrm>
                  <a:off x="1446873" y="3337547"/>
                  <a:ext cx="39322" cy="2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26" extrusionOk="0">
                      <a:moveTo>
                        <a:pt x="0" y="1"/>
                      </a:moveTo>
                      <a:lnTo>
                        <a:pt x="0" y="125"/>
                      </a:lnTo>
                      <a:lnTo>
                        <a:pt x="199" y="1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4301;p42"/>
                <p:cNvSpPr/>
                <p:nvPr/>
              </p:nvSpPr>
              <p:spPr>
                <a:xfrm>
                  <a:off x="1444121" y="3227447"/>
                  <a:ext cx="570358" cy="404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1" h="2056" extrusionOk="0">
                      <a:moveTo>
                        <a:pt x="423" y="0"/>
                      </a:moveTo>
                      <a:lnTo>
                        <a:pt x="116" y="172"/>
                      </a:lnTo>
                      <a:lnTo>
                        <a:pt x="1095" y="172"/>
                      </a:lnTo>
                      <a:cubicBezTo>
                        <a:pt x="1294" y="203"/>
                        <a:pt x="1452" y="270"/>
                        <a:pt x="1543" y="361"/>
                      </a:cubicBezTo>
                      <a:lnTo>
                        <a:pt x="352" y="361"/>
                      </a:lnTo>
                      <a:lnTo>
                        <a:pt x="18" y="561"/>
                      </a:lnTo>
                      <a:lnTo>
                        <a:pt x="1614" y="561"/>
                      </a:lnTo>
                      <a:cubicBezTo>
                        <a:pt x="1577" y="770"/>
                        <a:pt x="1226" y="942"/>
                        <a:pt x="801" y="942"/>
                      </a:cubicBezTo>
                      <a:lnTo>
                        <a:pt x="72" y="942"/>
                      </a:lnTo>
                      <a:lnTo>
                        <a:pt x="1" y="1253"/>
                      </a:lnTo>
                      <a:lnTo>
                        <a:pt x="1024" y="2056"/>
                      </a:lnTo>
                      <a:lnTo>
                        <a:pt x="1857" y="2056"/>
                      </a:lnTo>
                      <a:lnTo>
                        <a:pt x="797" y="1253"/>
                      </a:lnTo>
                      <a:lnTo>
                        <a:pt x="767" y="1253"/>
                      </a:lnTo>
                      <a:cubicBezTo>
                        <a:pt x="1533" y="1253"/>
                        <a:pt x="2124" y="929"/>
                        <a:pt x="2127" y="561"/>
                      </a:cubicBezTo>
                      <a:lnTo>
                        <a:pt x="2657" y="561"/>
                      </a:lnTo>
                      <a:lnTo>
                        <a:pt x="2900" y="361"/>
                      </a:lnTo>
                      <a:lnTo>
                        <a:pt x="2067" y="361"/>
                      </a:lnTo>
                      <a:cubicBezTo>
                        <a:pt x="2019" y="291"/>
                        <a:pt x="1952" y="226"/>
                        <a:pt x="1868" y="172"/>
                      </a:cubicBezTo>
                      <a:lnTo>
                        <a:pt x="2580" y="172"/>
                      </a:lnTo>
                      <a:lnTo>
                        <a:pt x="2813" y="0"/>
                      </a:lnTo>
                      <a:close/>
                    </a:path>
                  </a:pathLst>
                </a:custGeom>
                <a:solidFill>
                  <a:srgbClr val="FFC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4302;p42"/>
                <p:cNvSpPr/>
                <p:nvPr/>
              </p:nvSpPr>
              <p:spPr>
                <a:xfrm>
                  <a:off x="201175" y="2765423"/>
                  <a:ext cx="2396056" cy="820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174" extrusionOk="0">
                      <a:moveTo>
                        <a:pt x="0" y="1"/>
                      </a:moveTo>
                      <a:lnTo>
                        <a:pt x="0" y="1878"/>
                      </a:lnTo>
                      <a:lnTo>
                        <a:pt x="0" y="2023"/>
                      </a:lnTo>
                      <a:cubicBezTo>
                        <a:pt x="0" y="3211"/>
                        <a:pt x="2728" y="4173"/>
                        <a:pt x="6093" y="4173"/>
                      </a:cubicBezTo>
                      <a:cubicBezTo>
                        <a:pt x="9459" y="4173"/>
                        <a:pt x="12186" y="3211"/>
                        <a:pt x="12186" y="2023"/>
                      </a:cubicBezTo>
                      <a:lnTo>
                        <a:pt x="12186" y="1878"/>
                      </a:lnTo>
                      <a:lnTo>
                        <a:pt x="12186" y="1"/>
                      </a:lnTo>
                      <a:close/>
                    </a:path>
                  </a:pathLst>
                </a:custGeom>
                <a:solidFill>
                  <a:srgbClr val="F2B1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4303;p42"/>
                <p:cNvSpPr/>
                <p:nvPr/>
              </p:nvSpPr>
              <p:spPr>
                <a:xfrm>
                  <a:off x="1323404" y="2765423"/>
                  <a:ext cx="1272444" cy="820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4174" extrusionOk="0">
                      <a:moveTo>
                        <a:pt x="5712" y="1"/>
                      </a:moveTo>
                      <a:lnTo>
                        <a:pt x="5712" y="1878"/>
                      </a:lnTo>
                      <a:lnTo>
                        <a:pt x="5712" y="2023"/>
                      </a:lnTo>
                      <a:cubicBezTo>
                        <a:pt x="5712" y="3164"/>
                        <a:pt x="3190" y="4099"/>
                        <a:pt x="0" y="4170"/>
                      </a:cubicBezTo>
                      <a:cubicBezTo>
                        <a:pt x="125" y="4173"/>
                        <a:pt x="254" y="4173"/>
                        <a:pt x="379" y="4173"/>
                      </a:cubicBezTo>
                      <a:cubicBezTo>
                        <a:pt x="3747" y="4173"/>
                        <a:pt x="6472" y="3211"/>
                        <a:pt x="6472" y="2023"/>
                      </a:cubicBezTo>
                      <a:cubicBezTo>
                        <a:pt x="6472" y="1976"/>
                        <a:pt x="6468" y="1925"/>
                        <a:pt x="6455" y="1878"/>
                      </a:cubicBezTo>
                      <a:lnTo>
                        <a:pt x="6472" y="1878"/>
                      </a:lnTo>
                      <a:lnTo>
                        <a:pt x="6472" y="1"/>
                      </a:lnTo>
                      <a:close/>
                    </a:path>
                  </a:pathLst>
                </a:custGeom>
                <a:solidFill>
                  <a:srgbClr val="F2B1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4304;p42"/>
                <p:cNvSpPr/>
                <p:nvPr/>
              </p:nvSpPr>
              <p:spPr>
                <a:xfrm>
                  <a:off x="201175" y="2765423"/>
                  <a:ext cx="1292301" cy="820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74" extrusionOk="0">
                      <a:moveTo>
                        <a:pt x="0" y="1"/>
                      </a:moveTo>
                      <a:lnTo>
                        <a:pt x="0" y="1878"/>
                      </a:lnTo>
                      <a:lnTo>
                        <a:pt x="17" y="1878"/>
                      </a:lnTo>
                      <a:cubicBezTo>
                        <a:pt x="7" y="1925"/>
                        <a:pt x="0" y="1976"/>
                        <a:pt x="0" y="2023"/>
                      </a:cubicBezTo>
                      <a:cubicBezTo>
                        <a:pt x="0" y="3211"/>
                        <a:pt x="2728" y="4173"/>
                        <a:pt x="6093" y="4173"/>
                      </a:cubicBezTo>
                      <a:cubicBezTo>
                        <a:pt x="6252" y="4173"/>
                        <a:pt x="6417" y="4170"/>
                        <a:pt x="6573" y="4166"/>
                      </a:cubicBezTo>
                      <a:cubicBezTo>
                        <a:pt x="3433" y="4075"/>
                        <a:pt x="962" y="3154"/>
                        <a:pt x="962" y="2023"/>
                      </a:cubicBezTo>
                      <a:lnTo>
                        <a:pt x="962" y="1878"/>
                      </a:lnTo>
                      <a:lnTo>
                        <a:pt x="962" y="1"/>
                      </a:lnTo>
                      <a:close/>
                    </a:path>
                  </a:pathLst>
                </a:custGeom>
                <a:solidFill>
                  <a:srgbClr val="F2B1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4305;p42"/>
                <p:cNvSpPr/>
                <p:nvPr/>
              </p:nvSpPr>
              <p:spPr>
                <a:xfrm>
                  <a:off x="201175" y="2342131"/>
                  <a:ext cx="2396056" cy="84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305" extrusionOk="0">
                      <a:moveTo>
                        <a:pt x="6093" y="0"/>
                      </a:moveTo>
                      <a:cubicBezTo>
                        <a:pt x="2728" y="0"/>
                        <a:pt x="0" y="966"/>
                        <a:pt x="0" y="2154"/>
                      </a:cubicBezTo>
                      <a:cubicBezTo>
                        <a:pt x="0" y="3342"/>
                        <a:pt x="2728" y="4304"/>
                        <a:pt x="6093" y="4304"/>
                      </a:cubicBezTo>
                      <a:cubicBezTo>
                        <a:pt x="9455" y="4304"/>
                        <a:pt x="12186" y="3342"/>
                        <a:pt x="12186" y="2154"/>
                      </a:cubicBezTo>
                      <a:cubicBezTo>
                        <a:pt x="12186" y="966"/>
                        <a:pt x="9455" y="0"/>
                        <a:pt x="6093" y="0"/>
                      </a:cubicBezTo>
                      <a:close/>
                    </a:path>
                  </a:pathLst>
                </a:custGeom>
                <a:solidFill>
                  <a:srgbClr val="F4BF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4306;p42"/>
                <p:cNvSpPr/>
                <p:nvPr/>
              </p:nvSpPr>
              <p:spPr>
                <a:xfrm>
                  <a:off x="201765" y="2420970"/>
                  <a:ext cx="1986522" cy="76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" h="3900" extrusionOk="0">
                      <a:moveTo>
                        <a:pt x="2546" y="1"/>
                      </a:moveTo>
                      <a:cubicBezTo>
                        <a:pt x="1003" y="392"/>
                        <a:pt x="1" y="1030"/>
                        <a:pt x="1" y="1749"/>
                      </a:cubicBezTo>
                      <a:cubicBezTo>
                        <a:pt x="1" y="2938"/>
                        <a:pt x="2731" y="3900"/>
                        <a:pt x="6094" y="3900"/>
                      </a:cubicBezTo>
                      <a:cubicBezTo>
                        <a:pt x="7633" y="3900"/>
                        <a:pt x="9034" y="3697"/>
                        <a:pt x="10104" y="3370"/>
                      </a:cubicBezTo>
                      <a:lnTo>
                        <a:pt x="10104" y="3370"/>
                      </a:lnTo>
                      <a:cubicBezTo>
                        <a:pt x="9105" y="3623"/>
                        <a:pt x="7879" y="3768"/>
                        <a:pt x="6556" y="3768"/>
                      </a:cubicBezTo>
                      <a:cubicBezTo>
                        <a:pt x="3191" y="3768"/>
                        <a:pt x="463" y="2806"/>
                        <a:pt x="463" y="1618"/>
                      </a:cubicBezTo>
                      <a:cubicBezTo>
                        <a:pt x="463" y="973"/>
                        <a:pt x="1270" y="392"/>
                        <a:pt x="2546" y="1"/>
                      </a:cubicBezTo>
                      <a:close/>
                    </a:path>
                  </a:pathLst>
                </a:custGeom>
                <a:solidFill>
                  <a:srgbClr val="F2B1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4307;p42"/>
                <p:cNvSpPr/>
                <p:nvPr/>
              </p:nvSpPr>
              <p:spPr>
                <a:xfrm>
                  <a:off x="477210" y="2342131"/>
                  <a:ext cx="2120019" cy="726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3" h="3694" extrusionOk="0">
                      <a:moveTo>
                        <a:pt x="4689" y="0"/>
                      </a:moveTo>
                      <a:cubicBezTo>
                        <a:pt x="2802" y="0"/>
                        <a:pt x="1118" y="304"/>
                        <a:pt x="0" y="777"/>
                      </a:cubicBezTo>
                      <a:cubicBezTo>
                        <a:pt x="1098" y="398"/>
                        <a:pt x="2600" y="166"/>
                        <a:pt x="4257" y="166"/>
                      </a:cubicBezTo>
                      <a:cubicBezTo>
                        <a:pt x="7626" y="166"/>
                        <a:pt x="10350" y="1128"/>
                        <a:pt x="10350" y="2316"/>
                      </a:cubicBezTo>
                      <a:cubicBezTo>
                        <a:pt x="10350" y="2839"/>
                        <a:pt x="9824" y="3318"/>
                        <a:pt x="8946" y="3693"/>
                      </a:cubicBezTo>
                      <a:cubicBezTo>
                        <a:pt x="10077" y="3301"/>
                        <a:pt x="10782" y="2755"/>
                        <a:pt x="10782" y="2154"/>
                      </a:cubicBezTo>
                      <a:cubicBezTo>
                        <a:pt x="10782" y="962"/>
                        <a:pt x="8051" y="0"/>
                        <a:pt x="4689" y="0"/>
                      </a:cubicBezTo>
                      <a:close/>
                    </a:path>
                  </a:pathLst>
                </a:custGeom>
                <a:solidFill>
                  <a:srgbClr val="F4BF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4308;p42"/>
                <p:cNvSpPr/>
                <p:nvPr/>
              </p:nvSpPr>
              <p:spPr>
                <a:xfrm>
                  <a:off x="372419" y="2445545"/>
                  <a:ext cx="2046291" cy="63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3208" extrusionOk="0">
                      <a:moveTo>
                        <a:pt x="5205" y="1"/>
                      </a:moveTo>
                      <a:cubicBezTo>
                        <a:pt x="2329" y="1"/>
                        <a:pt x="0" y="720"/>
                        <a:pt x="0" y="1604"/>
                      </a:cubicBezTo>
                      <a:cubicBezTo>
                        <a:pt x="0" y="2492"/>
                        <a:pt x="2329" y="3208"/>
                        <a:pt x="5205" y="3208"/>
                      </a:cubicBezTo>
                      <a:cubicBezTo>
                        <a:pt x="8078" y="3208"/>
                        <a:pt x="10407" y="2492"/>
                        <a:pt x="10407" y="1604"/>
                      </a:cubicBezTo>
                      <a:cubicBezTo>
                        <a:pt x="10407" y="720"/>
                        <a:pt x="8078" y="1"/>
                        <a:pt x="5205" y="1"/>
                      </a:cubicBezTo>
                      <a:close/>
                    </a:path>
                  </a:pathLst>
                </a:custGeom>
                <a:solidFill>
                  <a:srgbClr val="BA8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4309;p42"/>
                <p:cNvSpPr/>
                <p:nvPr/>
              </p:nvSpPr>
              <p:spPr>
                <a:xfrm>
                  <a:off x="390310" y="2563116"/>
                  <a:ext cx="2010508" cy="514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6" h="2617" extrusionOk="0">
                      <a:moveTo>
                        <a:pt x="5114" y="0"/>
                      </a:moveTo>
                      <a:cubicBezTo>
                        <a:pt x="2289" y="0"/>
                        <a:pt x="0" y="584"/>
                        <a:pt x="0" y="1307"/>
                      </a:cubicBezTo>
                      <a:cubicBezTo>
                        <a:pt x="0" y="2029"/>
                        <a:pt x="2289" y="2616"/>
                        <a:pt x="5114" y="2616"/>
                      </a:cubicBezTo>
                      <a:cubicBezTo>
                        <a:pt x="7936" y="2616"/>
                        <a:pt x="10225" y="2029"/>
                        <a:pt x="10225" y="1307"/>
                      </a:cubicBezTo>
                      <a:cubicBezTo>
                        <a:pt x="10225" y="584"/>
                        <a:pt x="7936" y="0"/>
                        <a:pt x="5114" y="0"/>
                      </a:cubicBezTo>
                      <a:close/>
                    </a:path>
                  </a:pathLst>
                </a:custGeom>
                <a:solidFill>
                  <a:srgbClr val="DBA0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4310;p42"/>
                <p:cNvSpPr/>
                <p:nvPr/>
              </p:nvSpPr>
              <p:spPr>
                <a:xfrm>
                  <a:off x="846830" y="2563116"/>
                  <a:ext cx="1553986" cy="375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1911" extrusionOk="0">
                      <a:moveTo>
                        <a:pt x="2792" y="0"/>
                      </a:moveTo>
                      <a:cubicBezTo>
                        <a:pt x="1766" y="0"/>
                        <a:pt x="807" y="91"/>
                        <a:pt x="1" y="247"/>
                      </a:cubicBezTo>
                      <a:cubicBezTo>
                        <a:pt x="598" y="176"/>
                        <a:pt x="1243" y="135"/>
                        <a:pt x="1918" y="135"/>
                      </a:cubicBezTo>
                      <a:cubicBezTo>
                        <a:pt x="4791" y="135"/>
                        <a:pt x="7120" y="851"/>
                        <a:pt x="7120" y="1739"/>
                      </a:cubicBezTo>
                      <a:cubicBezTo>
                        <a:pt x="7120" y="1796"/>
                        <a:pt x="7110" y="1850"/>
                        <a:pt x="7090" y="1911"/>
                      </a:cubicBezTo>
                      <a:cubicBezTo>
                        <a:pt x="7488" y="1732"/>
                        <a:pt x="7768" y="1526"/>
                        <a:pt x="7903" y="1303"/>
                      </a:cubicBezTo>
                      <a:cubicBezTo>
                        <a:pt x="7451" y="561"/>
                        <a:pt x="5334" y="0"/>
                        <a:pt x="2792" y="0"/>
                      </a:cubicBezTo>
                      <a:close/>
                    </a:path>
                  </a:pathLst>
                </a:custGeom>
                <a:solidFill>
                  <a:srgbClr val="C28D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4311;p42"/>
                <p:cNvSpPr/>
                <p:nvPr/>
              </p:nvSpPr>
              <p:spPr>
                <a:xfrm>
                  <a:off x="1111659" y="2605583"/>
                  <a:ext cx="569572" cy="428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" h="2181" extrusionOk="0">
                      <a:moveTo>
                        <a:pt x="2802" y="0"/>
                      </a:moveTo>
                      <a:lnTo>
                        <a:pt x="2644" y="122"/>
                      </a:lnTo>
                      <a:lnTo>
                        <a:pt x="416" y="122"/>
                      </a:lnTo>
                      <a:lnTo>
                        <a:pt x="105" y="294"/>
                      </a:lnTo>
                      <a:lnTo>
                        <a:pt x="1084" y="294"/>
                      </a:lnTo>
                      <a:cubicBezTo>
                        <a:pt x="1283" y="324"/>
                        <a:pt x="1445" y="392"/>
                        <a:pt x="1533" y="483"/>
                      </a:cubicBezTo>
                      <a:lnTo>
                        <a:pt x="342" y="483"/>
                      </a:lnTo>
                      <a:lnTo>
                        <a:pt x="11" y="682"/>
                      </a:lnTo>
                      <a:lnTo>
                        <a:pt x="1604" y="682"/>
                      </a:lnTo>
                      <a:cubicBezTo>
                        <a:pt x="1570" y="888"/>
                        <a:pt x="1219" y="1064"/>
                        <a:pt x="794" y="1064"/>
                      </a:cubicBezTo>
                      <a:lnTo>
                        <a:pt x="68" y="1064"/>
                      </a:lnTo>
                      <a:lnTo>
                        <a:pt x="21" y="1273"/>
                      </a:lnTo>
                      <a:lnTo>
                        <a:pt x="1" y="1256"/>
                      </a:lnTo>
                      <a:lnTo>
                        <a:pt x="1" y="1377"/>
                      </a:lnTo>
                      <a:lnTo>
                        <a:pt x="1023" y="2181"/>
                      </a:lnTo>
                      <a:lnTo>
                        <a:pt x="1857" y="2181"/>
                      </a:lnTo>
                      <a:lnTo>
                        <a:pt x="1857" y="2059"/>
                      </a:lnTo>
                      <a:lnTo>
                        <a:pt x="1699" y="2059"/>
                      </a:lnTo>
                      <a:lnTo>
                        <a:pt x="797" y="1374"/>
                      </a:lnTo>
                      <a:lnTo>
                        <a:pt x="760" y="1374"/>
                      </a:lnTo>
                      <a:cubicBezTo>
                        <a:pt x="1530" y="1374"/>
                        <a:pt x="2121" y="1050"/>
                        <a:pt x="2124" y="682"/>
                      </a:cubicBezTo>
                      <a:lnTo>
                        <a:pt x="2650" y="682"/>
                      </a:lnTo>
                      <a:lnTo>
                        <a:pt x="2897" y="483"/>
                      </a:lnTo>
                      <a:lnTo>
                        <a:pt x="2897" y="361"/>
                      </a:lnTo>
                      <a:lnTo>
                        <a:pt x="2745" y="483"/>
                      </a:lnTo>
                      <a:lnTo>
                        <a:pt x="2056" y="483"/>
                      </a:lnTo>
                      <a:cubicBezTo>
                        <a:pt x="2009" y="412"/>
                        <a:pt x="1942" y="348"/>
                        <a:pt x="1857" y="294"/>
                      </a:cubicBezTo>
                      <a:lnTo>
                        <a:pt x="2569" y="294"/>
                      </a:lnTo>
                      <a:lnTo>
                        <a:pt x="2802" y="122"/>
                      </a:lnTo>
                      <a:lnTo>
                        <a:pt x="2802" y="0"/>
                      </a:lnTo>
                      <a:close/>
                    </a:path>
                  </a:pathLst>
                </a:custGeom>
                <a:solidFill>
                  <a:srgbClr val="946B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4312;p42"/>
                <p:cNvSpPr/>
                <p:nvPr/>
              </p:nvSpPr>
              <p:spPr>
                <a:xfrm>
                  <a:off x="1131516" y="2639399"/>
                  <a:ext cx="42664" cy="23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22" extrusionOk="0">
                      <a:moveTo>
                        <a:pt x="1" y="0"/>
                      </a:moveTo>
                      <a:lnTo>
                        <a:pt x="1" y="122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946B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4313;p42"/>
                <p:cNvSpPr/>
                <p:nvPr/>
              </p:nvSpPr>
              <p:spPr>
                <a:xfrm>
                  <a:off x="1112249" y="2716272"/>
                  <a:ext cx="40108" cy="23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120" extrusionOk="0">
                      <a:moveTo>
                        <a:pt x="1" y="1"/>
                      </a:moveTo>
                      <a:lnTo>
                        <a:pt x="1" y="119"/>
                      </a:lnTo>
                      <a:lnTo>
                        <a:pt x="204" y="1"/>
                      </a:lnTo>
                      <a:close/>
                    </a:path>
                  </a:pathLst>
                </a:custGeom>
                <a:solidFill>
                  <a:srgbClr val="946B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4314;p42"/>
                <p:cNvSpPr/>
                <p:nvPr/>
              </p:nvSpPr>
              <p:spPr>
                <a:xfrm>
                  <a:off x="1109693" y="2606173"/>
                  <a:ext cx="569572" cy="403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" h="2053" extrusionOk="0">
                      <a:moveTo>
                        <a:pt x="419" y="1"/>
                      </a:moveTo>
                      <a:lnTo>
                        <a:pt x="112" y="173"/>
                      </a:lnTo>
                      <a:lnTo>
                        <a:pt x="1091" y="173"/>
                      </a:lnTo>
                      <a:cubicBezTo>
                        <a:pt x="1290" y="203"/>
                        <a:pt x="1449" y="271"/>
                        <a:pt x="1536" y="362"/>
                      </a:cubicBezTo>
                      <a:lnTo>
                        <a:pt x="348" y="362"/>
                      </a:lnTo>
                      <a:lnTo>
                        <a:pt x="14" y="561"/>
                      </a:lnTo>
                      <a:lnTo>
                        <a:pt x="1611" y="561"/>
                      </a:lnTo>
                      <a:cubicBezTo>
                        <a:pt x="1577" y="767"/>
                        <a:pt x="1229" y="942"/>
                        <a:pt x="801" y="942"/>
                      </a:cubicBezTo>
                      <a:lnTo>
                        <a:pt x="75" y="942"/>
                      </a:lnTo>
                      <a:lnTo>
                        <a:pt x="0" y="1253"/>
                      </a:lnTo>
                      <a:lnTo>
                        <a:pt x="1023" y="2053"/>
                      </a:lnTo>
                      <a:lnTo>
                        <a:pt x="1857" y="2053"/>
                      </a:lnTo>
                      <a:lnTo>
                        <a:pt x="801" y="1253"/>
                      </a:lnTo>
                      <a:lnTo>
                        <a:pt x="760" y="1253"/>
                      </a:lnTo>
                      <a:cubicBezTo>
                        <a:pt x="1530" y="1253"/>
                        <a:pt x="2120" y="929"/>
                        <a:pt x="2124" y="561"/>
                      </a:cubicBezTo>
                      <a:lnTo>
                        <a:pt x="2650" y="561"/>
                      </a:lnTo>
                      <a:lnTo>
                        <a:pt x="2897" y="362"/>
                      </a:lnTo>
                      <a:lnTo>
                        <a:pt x="2060" y="362"/>
                      </a:lnTo>
                      <a:cubicBezTo>
                        <a:pt x="2016" y="291"/>
                        <a:pt x="1948" y="227"/>
                        <a:pt x="1864" y="173"/>
                      </a:cubicBezTo>
                      <a:lnTo>
                        <a:pt x="2576" y="173"/>
                      </a:lnTo>
                      <a:lnTo>
                        <a:pt x="2809" y="1"/>
                      </a:lnTo>
                      <a:close/>
                    </a:path>
                  </a:pathLst>
                </a:custGeom>
                <a:solidFill>
                  <a:srgbClr val="F2B1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4315;p42"/>
                <p:cNvSpPr/>
                <p:nvPr/>
              </p:nvSpPr>
              <p:spPr>
                <a:xfrm>
                  <a:off x="609920" y="2401702"/>
                  <a:ext cx="2396056" cy="821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177" extrusionOk="0">
                      <a:moveTo>
                        <a:pt x="1" y="1"/>
                      </a:moveTo>
                      <a:lnTo>
                        <a:pt x="1" y="1881"/>
                      </a:lnTo>
                      <a:lnTo>
                        <a:pt x="1" y="2023"/>
                      </a:lnTo>
                      <a:cubicBezTo>
                        <a:pt x="1" y="3215"/>
                        <a:pt x="2732" y="4177"/>
                        <a:pt x="6094" y="4177"/>
                      </a:cubicBezTo>
                      <a:cubicBezTo>
                        <a:pt x="9459" y="4177"/>
                        <a:pt x="12187" y="3215"/>
                        <a:pt x="12187" y="2023"/>
                      </a:cubicBezTo>
                      <a:lnTo>
                        <a:pt x="12187" y="1881"/>
                      </a:lnTo>
                      <a:lnTo>
                        <a:pt x="12187" y="1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4316;p42"/>
                <p:cNvSpPr/>
                <p:nvPr/>
              </p:nvSpPr>
              <p:spPr>
                <a:xfrm>
                  <a:off x="1732149" y="2401702"/>
                  <a:ext cx="1273230" cy="821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" h="4177" extrusionOk="0">
                      <a:moveTo>
                        <a:pt x="5716" y="1"/>
                      </a:moveTo>
                      <a:lnTo>
                        <a:pt x="5716" y="1881"/>
                      </a:lnTo>
                      <a:lnTo>
                        <a:pt x="5716" y="2023"/>
                      </a:lnTo>
                      <a:cubicBezTo>
                        <a:pt x="5716" y="3167"/>
                        <a:pt x="3191" y="4099"/>
                        <a:pt x="1" y="4170"/>
                      </a:cubicBezTo>
                      <a:cubicBezTo>
                        <a:pt x="129" y="4177"/>
                        <a:pt x="254" y="4177"/>
                        <a:pt x="379" y="4177"/>
                      </a:cubicBezTo>
                      <a:cubicBezTo>
                        <a:pt x="3748" y="4177"/>
                        <a:pt x="6475" y="3215"/>
                        <a:pt x="6475" y="2023"/>
                      </a:cubicBezTo>
                      <a:cubicBezTo>
                        <a:pt x="6475" y="1976"/>
                        <a:pt x="6469" y="1925"/>
                        <a:pt x="6455" y="1881"/>
                      </a:cubicBezTo>
                      <a:lnTo>
                        <a:pt x="6475" y="1881"/>
                      </a:lnTo>
                      <a:lnTo>
                        <a:pt x="6475" y="1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4317;p42"/>
                <p:cNvSpPr/>
                <p:nvPr/>
              </p:nvSpPr>
              <p:spPr>
                <a:xfrm>
                  <a:off x="609920" y="2403079"/>
                  <a:ext cx="1292301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173" extrusionOk="0">
                      <a:moveTo>
                        <a:pt x="1" y="1"/>
                      </a:moveTo>
                      <a:lnTo>
                        <a:pt x="1" y="1878"/>
                      </a:lnTo>
                      <a:lnTo>
                        <a:pt x="17" y="1878"/>
                      </a:lnTo>
                      <a:cubicBezTo>
                        <a:pt x="7" y="1925"/>
                        <a:pt x="1" y="1975"/>
                        <a:pt x="1" y="2019"/>
                      </a:cubicBezTo>
                      <a:cubicBezTo>
                        <a:pt x="1" y="3211"/>
                        <a:pt x="2732" y="4173"/>
                        <a:pt x="6094" y="4173"/>
                      </a:cubicBezTo>
                      <a:cubicBezTo>
                        <a:pt x="6252" y="4173"/>
                        <a:pt x="6418" y="4170"/>
                        <a:pt x="6573" y="4163"/>
                      </a:cubicBezTo>
                      <a:cubicBezTo>
                        <a:pt x="3434" y="4075"/>
                        <a:pt x="963" y="3147"/>
                        <a:pt x="963" y="2019"/>
                      </a:cubicBezTo>
                      <a:lnTo>
                        <a:pt x="963" y="1878"/>
                      </a:lnTo>
                      <a:lnTo>
                        <a:pt x="963" y="1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4318;p42"/>
                <p:cNvSpPr/>
                <p:nvPr/>
              </p:nvSpPr>
              <p:spPr>
                <a:xfrm>
                  <a:off x="609920" y="1978999"/>
                  <a:ext cx="2396056" cy="84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305" extrusionOk="0">
                      <a:moveTo>
                        <a:pt x="6094" y="1"/>
                      </a:moveTo>
                      <a:cubicBezTo>
                        <a:pt x="2728" y="1"/>
                        <a:pt x="1" y="963"/>
                        <a:pt x="1" y="2151"/>
                      </a:cubicBezTo>
                      <a:cubicBezTo>
                        <a:pt x="1" y="3339"/>
                        <a:pt x="2728" y="4305"/>
                        <a:pt x="6094" y="4305"/>
                      </a:cubicBezTo>
                      <a:cubicBezTo>
                        <a:pt x="9459" y="4305"/>
                        <a:pt x="12187" y="3339"/>
                        <a:pt x="12187" y="2151"/>
                      </a:cubicBezTo>
                      <a:cubicBezTo>
                        <a:pt x="12187" y="963"/>
                        <a:pt x="9459" y="1"/>
                        <a:pt x="6094" y="1"/>
                      </a:cubicBezTo>
                      <a:close/>
                    </a:path>
                  </a:pathLst>
                </a:custGeom>
                <a:solidFill>
                  <a:srgbClr val="FFC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4319;p42"/>
                <p:cNvSpPr/>
                <p:nvPr/>
              </p:nvSpPr>
              <p:spPr>
                <a:xfrm>
                  <a:off x="609920" y="2058625"/>
                  <a:ext cx="1987309" cy="76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3900" extrusionOk="0">
                      <a:moveTo>
                        <a:pt x="2546" y="1"/>
                      </a:moveTo>
                      <a:lnTo>
                        <a:pt x="2546" y="1"/>
                      </a:lnTo>
                      <a:cubicBezTo>
                        <a:pt x="1003" y="392"/>
                        <a:pt x="1" y="1030"/>
                        <a:pt x="1" y="1746"/>
                      </a:cubicBezTo>
                      <a:cubicBezTo>
                        <a:pt x="1" y="2938"/>
                        <a:pt x="2732" y="3900"/>
                        <a:pt x="6094" y="3900"/>
                      </a:cubicBezTo>
                      <a:cubicBezTo>
                        <a:pt x="7633" y="3900"/>
                        <a:pt x="9034" y="3697"/>
                        <a:pt x="10107" y="3366"/>
                      </a:cubicBezTo>
                      <a:lnTo>
                        <a:pt x="10107" y="3366"/>
                      </a:lnTo>
                      <a:cubicBezTo>
                        <a:pt x="9105" y="3619"/>
                        <a:pt x="7883" y="3768"/>
                        <a:pt x="6556" y="3768"/>
                      </a:cubicBezTo>
                      <a:cubicBezTo>
                        <a:pt x="3191" y="3768"/>
                        <a:pt x="463" y="2806"/>
                        <a:pt x="463" y="1618"/>
                      </a:cubicBezTo>
                      <a:cubicBezTo>
                        <a:pt x="463" y="970"/>
                        <a:pt x="1270" y="392"/>
                        <a:pt x="2546" y="1"/>
                      </a:cubicBez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4320;p42"/>
                <p:cNvSpPr/>
                <p:nvPr/>
              </p:nvSpPr>
              <p:spPr>
                <a:xfrm>
                  <a:off x="885955" y="1978999"/>
                  <a:ext cx="2120019" cy="726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3" h="3694" extrusionOk="0">
                      <a:moveTo>
                        <a:pt x="4690" y="1"/>
                      </a:moveTo>
                      <a:cubicBezTo>
                        <a:pt x="2803" y="1"/>
                        <a:pt x="1118" y="304"/>
                        <a:pt x="1" y="777"/>
                      </a:cubicBezTo>
                      <a:cubicBezTo>
                        <a:pt x="1098" y="396"/>
                        <a:pt x="2600" y="166"/>
                        <a:pt x="4258" y="166"/>
                      </a:cubicBezTo>
                      <a:cubicBezTo>
                        <a:pt x="7626" y="166"/>
                        <a:pt x="10351" y="1125"/>
                        <a:pt x="10351" y="2316"/>
                      </a:cubicBezTo>
                      <a:cubicBezTo>
                        <a:pt x="10351" y="2840"/>
                        <a:pt x="9824" y="3316"/>
                        <a:pt x="8946" y="3694"/>
                      </a:cubicBezTo>
                      <a:cubicBezTo>
                        <a:pt x="10077" y="3299"/>
                        <a:pt x="10783" y="2755"/>
                        <a:pt x="10783" y="2151"/>
                      </a:cubicBezTo>
                      <a:cubicBezTo>
                        <a:pt x="10783" y="966"/>
                        <a:pt x="8052" y="1"/>
                        <a:pt x="4690" y="1"/>
                      </a:cubicBezTo>
                      <a:close/>
                    </a:path>
                  </a:pathLst>
                </a:custGeom>
                <a:solidFill>
                  <a:srgbClr val="FFC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4321;p42"/>
                <p:cNvSpPr/>
                <p:nvPr/>
              </p:nvSpPr>
              <p:spPr>
                <a:xfrm>
                  <a:off x="781754" y="2083201"/>
                  <a:ext cx="2045701" cy="63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5" h="3208" extrusionOk="0">
                      <a:moveTo>
                        <a:pt x="5203" y="1"/>
                      </a:moveTo>
                      <a:cubicBezTo>
                        <a:pt x="2330" y="1"/>
                        <a:pt x="1" y="720"/>
                        <a:pt x="1" y="1604"/>
                      </a:cubicBezTo>
                      <a:cubicBezTo>
                        <a:pt x="1" y="2492"/>
                        <a:pt x="2330" y="3207"/>
                        <a:pt x="5203" y="3207"/>
                      </a:cubicBezTo>
                      <a:cubicBezTo>
                        <a:pt x="8075" y="3207"/>
                        <a:pt x="10405" y="2492"/>
                        <a:pt x="10405" y="1604"/>
                      </a:cubicBezTo>
                      <a:cubicBezTo>
                        <a:pt x="10405" y="720"/>
                        <a:pt x="8075" y="1"/>
                        <a:pt x="5203" y="1"/>
                      </a:cubicBez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4322;p42"/>
                <p:cNvSpPr/>
                <p:nvPr/>
              </p:nvSpPr>
              <p:spPr>
                <a:xfrm>
                  <a:off x="799055" y="2199395"/>
                  <a:ext cx="2011098" cy="514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9" h="2617" extrusionOk="0">
                      <a:moveTo>
                        <a:pt x="5115" y="0"/>
                      </a:moveTo>
                      <a:cubicBezTo>
                        <a:pt x="2289" y="0"/>
                        <a:pt x="1" y="588"/>
                        <a:pt x="1" y="1310"/>
                      </a:cubicBezTo>
                      <a:cubicBezTo>
                        <a:pt x="1" y="2032"/>
                        <a:pt x="2289" y="2616"/>
                        <a:pt x="5115" y="2616"/>
                      </a:cubicBezTo>
                      <a:cubicBezTo>
                        <a:pt x="7937" y="2616"/>
                        <a:pt x="10229" y="2032"/>
                        <a:pt x="10229" y="1310"/>
                      </a:cubicBezTo>
                      <a:cubicBezTo>
                        <a:pt x="10229" y="588"/>
                        <a:pt x="7937" y="0"/>
                        <a:pt x="5115" y="0"/>
                      </a:cubicBezTo>
                      <a:close/>
                    </a:path>
                  </a:pathLst>
                </a:custGeom>
                <a:solidFill>
                  <a:srgbClr val="E8AA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4323;p42"/>
                <p:cNvSpPr/>
                <p:nvPr/>
              </p:nvSpPr>
              <p:spPr>
                <a:xfrm>
                  <a:off x="1256362" y="2200771"/>
                  <a:ext cx="1553789" cy="375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1911" extrusionOk="0">
                      <a:moveTo>
                        <a:pt x="2789" y="0"/>
                      </a:moveTo>
                      <a:cubicBezTo>
                        <a:pt x="1763" y="0"/>
                        <a:pt x="804" y="91"/>
                        <a:pt x="0" y="247"/>
                      </a:cubicBezTo>
                      <a:cubicBezTo>
                        <a:pt x="595" y="176"/>
                        <a:pt x="1239" y="135"/>
                        <a:pt x="1914" y="135"/>
                      </a:cubicBezTo>
                      <a:cubicBezTo>
                        <a:pt x="4787" y="135"/>
                        <a:pt x="7116" y="851"/>
                        <a:pt x="7116" y="1739"/>
                      </a:cubicBezTo>
                      <a:cubicBezTo>
                        <a:pt x="7116" y="1796"/>
                        <a:pt x="7110" y="1850"/>
                        <a:pt x="7086" y="1911"/>
                      </a:cubicBezTo>
                      <a:cubicBezTo>
                        <a:pt x="7484" y="1732"/>
                        <a:pt x="7768" y="1526"/>
                        <a:pt x="7903" y="1303"/>
                      </a:cubicBezTo>
                      <a:cubicBezTo>
                        <a:pt x="7447" y="560"/>
                        <a:pt x="5327" y="0"/>
                        <a:pt x="2789" y="0"/>
                      </a:cubicBezTo>
                      <a:close/>
                    </a:path>
                  </a:pathLst>
                </a:custGeom>
                <a:solidFill>
                  <a:srgbClr val="CF9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4324;p42"/>
                <p:cNvSpPr/>
                <p:nvPr/>
              </p:nvSpPr>
              <p:spPr>
                <a:xfrm>
                  <a:off x="1520404" y="2242451"/>
                  <a:ext cx="569769" cy="429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8" h="2185" extrusionOk="0">
                      <a:moveTo>
                        <a:pt x="2803" y="1"/>
                      </a:moveTo>
                      <a:lnTo>
                        <a:pt x="2644" y="122"/>
                      </a:lnTo>
                      <a:lnTo>
                        <a:pt x="416" y="122"/>
                      </a:lnTo>
                      <a:lnTo>
                        <a:pt x="109" y="298"/>
                      </a:lnTo>
                      <a:lnTo>
                        <a:pt x="1088" y="298"/>
                      </a:lnTo>
                      <a:cubicBezTo>
                        <a:pt x="1284" y="328"/>
                        <a:pt x="1446" y="392"/>
                        <a:pt x="1534" y="487"/>
                      </a:cubicBezTo>
                      <a:lnTo>
                        <a:pt x="345" y="487"/>
                      </a:lnTo>
                      <a:lnTo>
                        <a:pt x="11" y="686"/>
                      </a:lnTo>
                      <a:lnTo>
                        <a:pt x="1604" y="686"/>
                      </a:lnTo>
                      <a:cubicBezTo>
                        <a:pt x="1571" y="892"/>
                        <a:pt x="1223" y="1064"/>
                        <a:pt x="794" y="1064"/>
                      </a:cubicBezTo>
                      <a:lnTo>
                        <a:pt x="69" y="1064"/>
                      </a:lnTo>
                      <a:lnTo>
                        <a:pt x="25" y="1277"/>
                      </a:lnTo>
                      <a:lnTo>
                        <a:pt x="1" y="1260"/>
                      </a:lnTo>
                      <a:lnTo>
                        <a:pt x="1" y="1381"/>
                      </a:lnTo>
                      <a:lnTo>
                        <a:pt x="1024" y="2185"/>
                      </a:lnTo>
                      <a:lnTo>
                        <a:pt x="1858" y="2185"/>
                      </a:lnTo>
                      <a:lnTo>
                        <a:pt x="1858" y="2060"/>
                      </a:lnTo>
                      <a:lnTo>
                        <a:pt x="1699" y="2060"/>
                      </a:lnTo>
                      <a:lnTo>
                        <a:pt x="801" y="1378"/>
                      </a:lnTo>
                      <a:lnTo>
                        <a:pt x="761" y="1378"/>
                      </a:lnTo>
                      <a:cubicBezTo>
                        <a:pt x="1530" y="1378"/>
                        <a:pt x="2121" y="1051"/>
                        <a:pt x="2124" y="686"/>
                      </a:cubicBezTo>
                      <a:lnTo>
                        <a:pt x="2651" y="686"/>
                      </a:lnTo>
                      <a:lnTo>
                        <a:pt x="2897" y="487"/>
                      </a:lnTo>
                      <a:lnTo>
                        <a:pt x="2897" y="365"/>
                      </a:lnTo>
                      <a:lnTo>
                        <a:pt x="2745" y="487"/>
                      </a:lnTo>
                      <a:lnTo>
                        <a:pt x="2057" y="487"/>
                      </a:lnTo>
                      <a:cubicBezTo>
                        <a:pt x="2010" y="416"/>
                        <a:pt x="1942" y="352"/>
                        <a:pt x="1858" y="298"/>
                      </a:cubicBezTo>
                      <a:lnTo>
                        <a:pt x="2573" y="298"/>
                      </a:lnTo>
                      <a:lnTo>
                        <a:pt x="2803" y="122"/>
                      </a:lnTo>
                      <a:lnTo>
                        <a:pt x="2803" y="1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4325;p42"/>
                <p:cNvSpPr/>
                <p:nvPr/>
              </p:nvSpPr>
              <p:spPr>
                <a:xfrm>
                  <a:off x="1540458" y="2277054"/>
                  <a:ext cx="42664" cy="23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22" extrusionOk="0">
                      <a:moveTo>
                        <a:pt x="0" y="0"/>
                      </a:moveTo>
                      <a:lnTo>
                        <a:pt x="0" y="122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4326;p42"/>
                <p:cNvSpPr/>
                <p:nvPr/>
              </p:nvSpPr>
              <p:spPr>
                <a:xfrm>
                  <a:off x="1521780" y="2353337"/>
                  <a:ext cx="38732" cy="24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123" extrusionOk="0">
                      <a:moveTo>
                        <a:pt x="1" y="0"/>
                      </a:moveTo>
                      <a:lnTo>
                        <a:pt x="1" y="122"/>
                      </a:lnTo>
                      <a:lnTo>
                        <a:pt x="19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4327;p42"/>
                <p:cNvSpPr/>
                <p:nvPr/>
              </p:nvSpPr>
              <p:spPr>
                <a:xfrm>
                  <a:off x="1519224" y="2243828"/>
                  <a:ext cx="568982" cy="403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2053" extrusionOk="0">
                      <a:moveTo>
                        <a:pt x="415" y="1"/>
                      </a:moveTo>
                      <a:lnTo>
                        <a:pt x="108" y="173"/>
                      </a:lnTo>
                      <a:lnTo>
                        <a:pt x="1087" y="173"/>
                      </a:lnTo>
                      <a:cubicBezTo>
                        <a:pt x="1286" y="203"/>
                        <a:pt x="1445" y="267"/>
                        <a:pt x="1536" y="362"/>
                      </a:cubicBezTo>
                      <a:lnTo>
                        <a:pt x="345" y="362"/>
                      </a:lnTo>
                      <a:lnTo>
                        <a:pt x="14" y="561"/>
                      </a:lnTo>
                      <a:lnTo>
                        <a:pt x="1607" y="561"/>
                      </a:lnTo>
                      <a:cubicBezTo>
                        <a:pt x="1573" y="767"/>
                        <a:pt x="1222" y="939"/>
                        <a:pt x="797" y="939"/>
                      </a:cubicBezTo>
                      <a:lnTo>
                        <a:pt x="71" y="939"/>
                      </a:lnTo>
                      <a:lnTo>
                        <a:pt x="0" y="1253"/>
                      </a:lnTo>
                      <a:lnTo>
                        <a:pt x="1020" y="2053"/>
                      </a:lnTo>
                      <a:lnTo>
                        <a:pt x="1857" y="2053"/>
                      </a:lnTo>
                      <a:lnTo>
                        <a:pt x="797" y="1253"/>
                      </a:lnTo>
                      <a:lnTo>
                        <a:pt x="760" y="1253"/>
                      </a:lnTo>
                      <a:cubicBezTo>
                        <a:pt x="1526" y="1253"/>
                        <a:pt x="2117" y="929"/>
                        <a:pt x="2120" y="561"/>
                      </a:cubicBezTo>
                      <a:lnTo>
                        <a:pt x="2650" y="561"/>
                      </a:lnTo>
                      <a:lnTo>
                        <a:pt x="2893" y="362"/>
                      </a:lnTo>
                      <a:lnTo>
                        <a:pt x="2059" y="362"/>
                      </a:lnTo>
                      <a:cubicBezTo>
                        <a:pt x="2012" y="291"/>
                        <a:pt x="1945" y="227"/>
                        <a:pt x="1860" y="173"/>
                      </a:cubicBezTo>
                      <a:lnTo>
                        <a:pt x="2572" y="173"/>
                      </a:lnTo>
                      <a:lnTo>
                        <a:pt x="2805" y="1"/>
                      </a:lnTo>
                      <a:close/>
                    </a:path>
                  </a:pathLst>
                </a:custGeom>
                <a:solidFill>
                  <a:srgbClr val="FFC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4328;p42"/>
                <p:cNvSpPr/>
                <p:nvPr/>
              </p:nvSpPr>
              <p:spPr>
                <a:xfrm>
                  <a:off x="281390" y="1726164"/>
                  <a:ext cx="2396056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173" extrusionOk="0">
                      <a:moveTo>
                        <a:pt x="1" y="1"/>
                      </a:moveTo>
                      <a:lnTo>
                        <a:pt x="1" y="1877"/>
                      </a:lnTo>
                      <a:lnTo>
                        <a:pt x="1" y="2019"/>
                      </a:lnTo>
                      <a:cubicBezTo>
                        <a:pt x="1" y="3211"/>
                        <a:pt x="2732" y="4173"/>
                        <a:pt x="6094" y="4173"/>
                      </a:cubicBezTo>
                      <a:cubicBezTo>
                        <a:pt x="9456" y="4173"/>
                        <a:pt x="12187" y="3211"/>
                        <a:pt x="12187" y="2019"/>
                      </a:cubicBezTo>
                      <a:lnTo>
                        <a:pt x="12187" y="1877"/>
                      </a:lnTo>
                      <a:lnTo>
                        <a:pt x="12187" y="1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4329;p42"/>
                <p:cNvSpPr/>
                <p:nvPr/>
              </p:nvSpPr>
              <p:spPr>
                <a:xfrm>
                  <a:off x="1403620" y="1726164"/>
                  <a:ext cx="1273230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" h="4173" extrusionOk="0">
                      <a:moveTo>
                        <a:pt x="5716" y="1"/>
                      </a:moveTo>
                      <a:lnTo>
                        <a:pt x="5716" y="1877"/>
                      </a:lnTo>
                      <a:lnTo>
                        <a:pt x="5716" y="2019"/>
                      </a:lnTo>
                      <a:cubicBezTo>
                        <a:pt x="5716" y="3163"/>
                        <a:pt x="3191" y="4095"/>
                        <a:pt x="1" y="4166"/>
                      </a:cubicBezTo>
                      <a:cubicBezTo>
                        <a:pt x="129" y="4173"/>
                        <a:pt x="254" y="4173"/>
                        <a:pt x="382" y="4173"/>
                      </a:cubicBezTo>
                      <a:cubicBezTo>
                        <a:pt x="3748" y="4173"/>
                        <a:pt x="6475" y="3211"/>
                        <a:pt x="6475" y="2019"/>
                      </a:cubicBezTo>
                      <a:cubicBezTo>
                        <a:pt x="6475" y="1972"/>
                        <a:pt x="6469" y="1925"/>
                        <a:pt x="6458" y="1877"/>
                      </a:cubicBezTo>
                      <a:lnTo>
                        <a:pt x="6475" y="1877"/>
                      </a:lnTo>
                      <a:lnTo>
                        <a:pt x="6475" y="1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4330;p42"/>
                <p:cNvSpPr/>
                <p:nvPr/>
              </p:nvSpPr>
              <p:spPr>
                <a:xfrm>
                  <a:off x="281390" y="1726164"/>
                  <a:ext cx="1292498" cy="8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4173" extrusionOk="0">
                      <a:moveTo>
                        <a:pt x="1" y="1"/>
                      </a:moveTo>
                      <a:lnTo>
                        <a:pt x="1" y="1877"/>
                      </a:lnTo>
                      <a:lnTo>
                        <a:pt x="18" y="1877"/>
                      </a:lnTo>
                      <a:cubicBezTo>
                        <a:pt x="7" y="1925"/>
                        <a:pt x="1" y="1972"/>
                        <a:pt x="1" y="2019"/>
                      </a:cubicBezTo>
                      <a:cubicBezTo>
                        <a:pt x="1" y="3211"/>
                        <a:pt x="2732" y="4173"/>
                        <a:pt x="6094" y="4173"/>
                      </a:cubicBezTo>
                      <a:cubicBezTo>
                        <a:pt x="6252" y="4173"/>
                        <a:pt x="6418" y="4166"/>
                        <a:pt x="6573" y="4163"/>
                      </a:cubicBezTo>
                      <a:cubicBezTo>
                        <a:pt x="3434" y="4078"/>
                        <a:pt x="963" y="3150"/>
                        <a:pt x="963" y="2019"/>
                      </a:cubicBezTo>
                      <a:lnTo>
                        <a:pt x="963" y="1877"/>
                      </a:lnTo>
                      <a:lnTo>
                        <a:pt x="963" y="1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4331;p42"/>
                <p:cNvSpPr/>
                <p:nvPr/>
              </p:nvSpPr>
              <p:spPr>
                <a:xfrm>
                  <a:off x="281390" y="1302675"/>
                  <a:ext cx="2396056" cy="84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7" h="4305" extrusionOk="0">
                      <a:moveTo>
                        <a:pt x="6094" y="1"/>
                      </a:moveTo>
                      <a:cubicBezTo>
                        <a:pt x="2728" y="1"/>
                        <a:pt x="1" y="963"/>
                        <a:pt x="1" y="2155"/>
                      </a:cubicBezTo>
                      <a:cubicBezTo>
                        <a:pt x="1" y="3343"/>
                        <a:pt x="2728" y="4305"/>
                        <a:pt x="6094" y="4305"/>
                      </a:cubicBezTo>
                      <a:cubicBezTo>
                        <a:pt x="9459" y="4305"/>
                        <a:pt x="12187" y="3343"/>
                        <a:pt x="12187" y="2155"/>
                      </a:cubicBezTo>
                      <a:cubicBezTo>
                        <a:pt x="12187" y="963"/>
                        <a:pt x="9459" y="1"/>
                        <a:pt x="6094" y="1"/>
                      </a:cubicBezTo>
                      <a:close/>
                    </a:path>
                  </a:pathLst>
                </a:custGeom>
                <a:solidFill>
                  <a:srgbClr val="FFC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4332;p42"/>
                <p:cNvSpPr/>
                <p:nvPr/>
              </p:nvSpPr>
              <p:spPr>
                <a:xfrm>
                  <a:off x="282177" y="1382300"/>
                  <a:ext cx="1987112" cy="766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3900" extrusionOk="0">
                      <a:moveTo>
                        <a:pt x="2545" y="1"/>
                      </a:moveTo>
                      <a:cubicBezTo>
                        <a:pt x="1006" y="392"/>
                        <a:pt x="0" y="1030"/>
                        <a:pt x="0" y="1746"/>
                      </a:cubicBezTo>
                      <a:cubicBezTo>
                        <a:pt x="0" y="2938"/>
                        <a:pt x="2731" y="3900"/>
                        <a:pt x="6093" y="3900"/>
                      </a:cubicBezTo>
                      <a:cubicBezTo>
                        <a:pt x="7632" y="3900"/>
                        <a:pt x="9033" y="3697"/>
                        <a:pt x="10107" y="3370"/>
                      </a:cubicBezTo>
                      <a:lnTo>
                        <a:pt x="10107" y="3370"/>
                      </a:lnTo>
                      <a:cubicBezTo>
                        <a:pt x="9101" y="3623"/>
                        <a:pt x="7879" y="3768"/>
                        <a:pt x="6559" y="3768"/>
                      </a:cubicBezTo>
                      <a:cubicBezTo>
                        <a:pt x="3190" y="3768"/>
                        <a:pt x="466" y="2806"/>
                        <a:pt x="466" y="1618"/>
                      </a:cubicBezTo>
                      <a:cubicBezTo>
                        <a:pt x="466" y="973"/>
                        <a:pt x="1269" y="392"/>
                        <a:pt x="2545" y="1"/>
                      </a:cubicBez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4333;p42"/>
                <p:cNvSpPr/>
                <p:nvPr/>
              </p:nvSpPr>
              <p:spPr>
                <a:xfrm>
                  <a:off x="557426" y="1302675"/>
                  <a:ext cx="2120019" cy="726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3" h="3694" extrusionOk="0">
                      <a:moveTo>
                        <a:pt x="4690" y="1"/>
                      </a:moveTo>
                      <a:cubicBezTo>
                        <a:pt x="2803" y="1"/>
                        <a:pt x="1118" y="305"/>
                        <a:pt x="1" y="777"/>
                      </a:cubicBezTo>
                      <a:cubicBezTo>
                        <a:pt x="1098" y="399"/>
                        <a:pt x="2600" y="166"/>
                        <a:pt x="4258" y="166"/>
                      </a:cubicBezTo>
                      <a:cubicBezTo>
                        <a:pt x="7627" y="166"/>
                        <a:pt x="10351" y="1128"/>
                        <a:pt x="10351" y="2317"/>
                      </a:cubicBezTo>
                      <a:cubicBezTo>
                        <a:pt x="10351" y="2840"/>
                        <a:pt x="9824" y="3319"/>
                        <a:pt x="8946" y="3694"/>
                      </a:cubicBezTo>
                      <a:cubicBezTo>
                        <a:pt x="10077" y="3302"/>
                        <a:pt x="10783" y="2755"/>
                        <a:pt x="10783" y="2155"/>
                      </a:cubicBezTo>
                      <a:cubicBezTo>
                        <a:pt x="10783" y="966"/>
                        <a:pt x="8052" y="1"/>
                        <a:pt x="4690" y="1"/>
                      </a:cubicBezTo>
                      <a:close/>
                    </a:path>
                  </a:pathLst>
                </a:custGeom>
                <a:solidFill>
                  <a:srgbClr val="FFC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4334;p42"/>
                <p:cNvSpPr/>
                <p:nvPr/>
              </p:nvSpPr>
              <p:spPr>
                <a:xfrm>
                  <a:off x="453224" y="1407663"/>
                  <a:ext cx="2045701" cy="63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5" h="3208" extrusionOk="0">
                      <a:moveTo>
                        <a:pt x="5203" y="0"/>
                      </a:moveTo>
                      <a:cubicBezTo>
                        <a:pt x="2330" y="0"/>
                        <a:pt x="1" y="716"/>
                        <a:pt x="1" y="1604"/>
                      </a:cubicBezTo>
                      <a:cubicBezTo>
                        <a:pt x="1" y="2488"/>
                        <a:pt x="2330" y="3207"/>
                        <a:pt x="5203" y="3207"/>
                      </a:cubicBezTo>
                      <a:cubicBezTo>
                        <a:pt x="8076" y="3207"/>
                        <a:pt x="10405" y="2488"/>
                        <a:pt x="10405" y="1604"/>
                      </a:cubicBezTo>
                      <a:cubicBezTo>
                        <a:pt x="10405" y="716"/>
                        <a:pt x="8076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4335;p42"/>
                <p:cNvSpPr/>
                <p:nvPr/>
              </p:nvSpPr>
              <p:spPr>
                <a:xfrm>
                  <a:off x="470526" y="1523660"/>
                  <a:ext cx="2011098" cy="514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9" h="2618" extrusionOk="0">
                      <a:moveTo>
                        <a:pt x="5115" y="1"/>
                      </a:moveTo>
                      <a:cubicBezTo>
                        <a:pt x="2289" y="1"/>
                        <a:pt x="1" y="585"/>
                        <a:pt x="1" y="1307"/>
                      </a:cubicBezTo>
                      <a:cubicBezTo>
                        <a:pt x="1" y="2030"/>
                        <a:pt x="2289" y="2617"/>
                        <a:pt x="5115" y="2617"/>
                      </a:cubicBezTo>
                      <a:cubicBezTo>
                        <a:pt x="7937" y="2617"/>
                        <a:pt x="10229" y="2030"/>
                        <a:pt x="10229" y="1307"/>
                      </a:cubicBezTo>
                      <a:cubicBezTo>
                        <a:pt x="10229" y="585"/>
                        <a:pt x="7937" y="1"/>
                        <a:pt x="5115" y="1"/>
                      </a:cubicBezTo>
                      <a:close/>
                    </a:path>
                  </a:pathLst>
                </a:custGeom>
                <a:solidFill>
                  <a:srgbClr val="E8AA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4336;p42"/>
                <p:cNvSpPr/>
                <p:nvPr/>
              </p:nvSpPr>
              <p:spPr>
                <a:xfrm>
                  <a:off x="927832" y="1523660"/>
                  <a:ext cx="1553789" cy="375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" h="1912" extrusionOk="0">
                      <a:moveTo>
                        <a:pt x="2789" y="1"/>
                      </a:moveTo>
                      <a:cubicBezTo>
                        <a:pt x="1763" y="1"/>
                        <a:pt x="804" y="92"/>
                        <a:pt x="1" y="247"/>
                      </a:cubicBezTo>
                      <a:cubicBezTo>
                        <a:pt x="595" y="176"/>
                        <a:pt x="1239" y="136"/>
                        <a:pt x="1915" y="136"/>
                      </a:cubicBezTo>
                      <a:cubicBezTo>
                        <a:pt x="4787" y="136"/>
                        <a:pt x="7116" y="852"/>
                        <a:pt x="7116" y="1739"/>
                      </a:cubicBezTo>
                      <a:cubicBezTo>
                        <a:pt x="7116" y="1797"/>
                        <a:pt x="7110" y="1851"/>
                        <a:pt x="7086" y="1912"/>
                      </a:cubicBezTo>
                      <a:cubicBezTo>
                        <a:pt x="7484" y="1733"/>
                        <a:pt x="7768" y="1527"/>
                        <a:pt x="7903" y="1304"/>
                      </a:cubicBezTo>
                      <a:cubicBezTo>
                        <a:pt x="7447" y="565"/>
                        <a:pt x="5334" y="1"/>
                        <a:pt x="2789" y="1"/>
                      </a:cubicBezTo>
                      <a:close/>
                    </a:path>
                  </a:pathLst>
                </a:custGeom>
                <a:solidFill>
                  <a:srgbClr val="CF9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4337;p42"/>
                <p:cNvSpPr/>
                <p:nvPr/>
              </p:nvSpPr>
              <p:spPr>
                <a:xfrm>
                  <a:off x="1191285" y="1566913"/>
                  <a:ext cx="569572" cy="428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" h="2182" extrusionOk="0">
                      <a:moveTo>
                        <a:pt x="2806" y="0"/>
                      </a:moveTo>
                      <a:lnTo>
                        <a:pt x="2647" y="122"/>
                      </a:lnTo>
                      <a:lnTo>
                        <a:pt x="419" y="122"/>
                      </a:lnTo>
                      <a:lnTo>
                        <a:pt x="112" y="294"/>
                      </a:lnTo>
                      <a:lnTo>
                        <a:pt x="1091" y="294"/>
                      </a:lnTo>
                      <a:cubicBezTo>
                        <a:pt x="1287" y="324"/>
                        <a:pt x="1449" y="392"/>
                        <a:pt x="1537" y="483"/>
                      </a:cubicBezTo>
                      <a:lnTo>
                        <a:pt x="348" y="483"/>
                      </a:lnTo>
                      <a:lnTo>
                        <a:pt x="14" y="682"/>
                      </a:lnTo>
                      <a:lnTo>
                        <a:pt x="1607" y="682"/>
                      </a:lnTo>
                      <a:cubicBezTo>
                        <a:pt x="1574" y="888"/>
                        <a:pt x="1226" y="1064"/>
                        <a:pt x="797" y="1064"/>
                      </a:cubicBezTo>
                      <a:lnTo>
                        <a:pt x="68" y="1064"/>
                      </a:lnTo>
                      <a:lnTo>
                        <a:pt x="21" y="1273"/>
                      </a:lnTo>
                      <a:lnTo>
                        <a:pt x="1" y="1256"/>
                      </a:lnTo>
                      <a:lnTo>
                        <a:pt x="1" y="1378"/>
                      </a:lnTo>
                      <a:lnTo>
                        <a:pt x="1023" y="2181"/>
                      </a:lnTo>
                      <a:lnTo>
                        <a:pt x="1857" y="2181"/>
                      </a:lnTo>
                      <a:lnTo>
                        <a:pt x="1857" y="2059"/>
                      </a:lnTo>
                      <a:lnTo>
                        <a:pt x="1699" y="2059"/>
                      </a:lnTo>
                      <a:lnTo>
                        <a:pt x="797" y="1374"/>
                      </a:lnTo>
                      <a:lnTo>
                        <a:pt x="760" y="1374"/>
                      </a:lnTo>
                      <a:cubicBezTo>
                        <a:pt x="1530" y="1374"/>
                        <a:pt x="2121" y="1050"/>
                        <a:pt x="2124" y="682"/>
                      </a:cubicBezTo>
                      <a:lnTo>
                        <a:pt x="2651" y="682"/>
                      </a:lnTo>
                      <a:lnTo>
                        <a:pt x="2897" y="483"/>
                      </a:lnTo>
                      <a:lnTo>
                        <a:pt x="2897" y="362"/>
                      </a:lnTo>
                      <a:lnTo>
                        <a:pt x="2748" y="483"/>
                      </a:lnTo>
                      <a:lnTo>
                        <a:pt x="2060" y="483"/>
                      </a:lnTo>
                      <a:cubicBezTo>
                        <a:pt x="2013" y="412"/>
                        <a:pt x="1945" y="348"/>
                        <a:pt x="1861" y="294"/>
                      </a:cubicBezTo>
                      <a:lnTo>
                        <a:pt x="2576" y="294"/>
                      </a:lnTo>
                      <a:lnTo>
                        <a:pt x="2806" y="122"/>
                      </a:lnTo>
                      <a:lnTo>
                        <a:pt x="2806" y="0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4338;p42"/>
                <p:cNvSpPr/>
                <p:nvPr/>
              </p:nvSpPr>
              <p:spPr>
                <a:xfrm>
                  <a:off x="1211928" y="1600730"/>
                  <a:ext cx="42664" cy="2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19" extrusionOk="0">
                      <a:moveTo>
                        <a:pt x="0" y="1"/>
                      </a:moveTo>
                      <a:lnTo>
                        <a:pt x="0" y="119"/>
                      </a:lnTo>
                      <a:lnTo>
                        <a:pt x="216" y="1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4339;p42"/>
                <p:cNvSpPr/>
                <p:nvPr/>
              </p:nvSpPr>
              <p:spPr>
                <a:xfrm>
                  <a:off x="1193251" y="1677013"/>
                  <a:ext cx="40108" cy="24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123" extrusionOk="0">
                      <a:moveTo>
                        <a:pt x="1" y="1"/>
                      </a:moveTo>
                      <a:lnTo>
                        <a:pt x="1" y="122"/>
                      </a:lnTo>
                      <a:lnTo>
                        <a:pt x="203" y="1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4340;p42"/>
                <p:cNvSpPr/>
                <p:nvPr/>
              </p:nvSpPr>
              <p:spPr>
                <a:xfrm>
                  <a:off x="1190695" y="1567503"/>
                  <a:ext cx="568982" cy="403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2054" extrusionOk="0">
                      <a:moveTo>
                        <a:pt x="416" y="1"/>
                      </a:moveTo>
                      <a:lnTo>
                        <a:pt x="108" y="173"/>
                      </a:lnTo>
                      <a:lnTo>
                        <a:pt x="1087" y="173"/>
                      </a:lnTo>
                      <a:cubicBezTo>
                        <a:pt x="1286" y="203"/>
                        <a:pt x="1445" y="271"/>
                        <a:pt x="1536" y="362"/>
                      </a:cubicBezTo>
                      <a:lnTo>
                        <a:pt x="345" y="362"/>
                      </a:lnTo>
                      <a:lnTo>
                        <a:pt x="10" y="561"/>
                      </a:lnTo>
                      <a:lnTo>
                        <a:pt x="1607" y="561"/>
                      </a:lnTo>
                      <a:cubicBezTo>
                        <a:pt x="1573" y="764"/>
                        <a:pt x="1222" y="943"/>
                        <a:pt x="797" y="943"/>
                      </a:cubicBezTo>
                      <a:lnTo>
                        <a:pt x="71" y="943"/>
                      </a:lnTo>
                      <a:lnTo>
                        <a:pt x="0" y="1253"/>
                      </a:lnTo>
                      <a:lnTo>
                        <a:pt x="1020" y="2053"/>
                      </a:lnTo>
                      <a:lnTo>
                        <a:pt x="1857" y="2053"/>
                      </a:lnTo>
                      <a:lnTo>
                        <a:pt x="797" y="1253"/>
                      </a:lnTo>
                      <a:lnTo>
                        <a:pt x="760" y="1253"/>
                      </a:lnTo>
                      <a:cubicBezTo>
                        <a:pt x="1526" y="1253"/>
                        <a:pt x="2117" y="929"/>
                        <a:pt x="2120" y="561"/>
                      </a:cubicBezTo>
                      <a:lnTo>
                        <a:pt x="2650" y="561"/>
                      </a:lnTo>
                      <a:lnTo>
                        <a:pt x="2893" y="362"/>
                      </a:lnTo>
                      <a:lnTo>
                        <a:pt x="2059" y="362"/>
                      </a:lnTo>
                      <a:cubicBezTo>
                        <a:pt x="2012" y="291"/>
                        <a:pt x="1945" y="227"/>
                        <a:pt x="1860" y="173"/>
                      </a:cubicBezTo>
                      <a:lnTo>
                        <a:pt x="2573" y="173"/>
                      </a:lnTo>
                      <a:lnTo>
                        <a:pt x="2805" y="1"/>
                      </a:lnTo>
                      <a:close/>
                    </a:path>
                  </a:pathLst>
                </a:custGeom>
                <a:solidFill>
                  <a:srgbClr val="FFC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4341;p42"/>
                <p:cNvSpPr/>
                <p:nvPr/>
              </p:nvSpPr>
              <p:spPr>
                <a:xfrm>
                  <a:off x="1838929" y="2361990"/>
                  <a:ext cx="1213855" cy="1833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4" h="9328" extrusionOk="0">
                      <a:moveTo>
                        <a:pt x="4506" y="0"/>
                      </a:moveTo>
                      <a:cubicBezTo>
                        <a:pt x="4497" y="0"/>
                        <a:pt x="1" y="2489"/>
                        <a:pt x="1502" y="9327"/>
                      </a:cubicBezTo>
                      <a:cubicBezTo>
                        <a:pt x="3986" y="9057"/>
                        <a:pt x="5792" y="8237"/>
                        <a:pt x="5792" y="7271"/>
                      </a:cubicBezTo>
                      <a:lnTo>
                        <a:pt x="5792" y="7126"/>
                      </a:lnTo>
                      <a:lnTo>
                        <a:pt x="5792" y="5249"/>
                      </a:lnTo>
                      <a:cubicBezTo>
                        <a:pt x="5792" y="4706"/>
                        <a:pt x="5218" y="4206"/>
                        <a:pt x="4270" y="3828"/>
                      </a:cubicBezTo>
                      <a:cubicBezTo>
                        <a:pt x="5445" y="3433"/>
                        <a:pt x="6174" y="2883"/>
                        <a:pt x="6174" y="2265"/>
                      </a:cubicBezTo>
                      <a:lnTo>
                        <a:pt x="6174" y="2124"/>
                      </a:lnTo>
                      <a:lnTo>
                        <a:pt x="6174" y="243"/>
                      </a:lnTo>
                      <a:cubicBezTo>
                        <a:pt x="6174" y="159"/>
                        <a:pt x="6160" y="81"/>
                        <a:pt x="6137" y="0"/>
                      </a:cubicBezTo>
                      <a:lnTo>
                        <a:pt x="4506" y="0"/>
                      </a:lnTo>
                      <a:cubicBezTo>
                        <a:pt x="4506" y="0"/>
                        <a:pt x="4506" y="0"/>
                        <a:pt x="4506" y="0"/>
                      </a:cubicBezTo>
                      <a:close/>
                    </a:path>
                  </a:pathLst>
                </a:custGeom>
                <a:solidFill>
                  <a:srgbClr val="CF9833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4342;p42"/>
                <p:cNvSpPr/>
                <p:nvPr/>
              </p:nvSpPr>
              <p:spPr>
                <a:xfrm>
                  <a:off x="2532534" y="2058625"/>
                  <a:ext cx="2001268" cy="2147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9" h="10925" extrusionOk="0">
                      <a:moveTo>
                        <a:pt x="2495" y="1"/>
                      </a:moveTo>
                      <a:lnTo>
                        <a:pt x="1037" y="1186"/>
                      </a:lnTo>
                      <a:cubicBezTo>
                        <a:pt x="1037" y="1186"/>
                        <a:pt x="960" y="1243"/>
                        <a:pt x="926" y="1273"/>
                      </a:cubicBezTo>
                      <a:cubicBezTo>
                        <a:pt x="1" y="2026"/>
                        <a:pt x="976" y="4747"/>
                        <a:pt x="3100" y="7360"/>
                      </a:cubicBezTo>
                      <a:cubicBezTo>
                        <a:pt x="4854" y="9519"/>
                        <a:pt x="6844" y="10924"/>
                        <a:pt x="8000" y="10924"/>
                      </a:cubicBezTo>
                      <a:cubicBezTo>
                        <a:pt x="8243" y="10924"/>
                        <a:pt x="8449" y="10862"/>
                        <a:pt x="8609" y="10732"/>
                      </a:cubicBezTo>
                      <a:cubicBezTo>
                        <a:pt x="8649" y="10701"/>
                        <a:pt x="8720" y="10641"/>
                        <a:pt x="8720" y="10641"/>
                      </a:cubicBezTo>
                      <a:lnTo>
                        <a:pt x="10178" y="9459"/>
                      </a:lnTo>
                      <a:lnTo>
                        <a:pt x="2495" y="1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4343;p42"/>
                <p:cNvSpPr/>
                <p:nvPr/>
              </p:nvSpPr>
              <p:spPr>
                <a:xfrm>
                  <a:off x="3095418" y="3447056"/>
                  <a:ext cx="1438380" cy="76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6" h="38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5" y="102"/>
                        <a:pt x="156" y="200"/>
                        <a:pt x="237" y="301"/>
                      </a:cubicBezTo>
                      <a:cubicBezTo>
                        <a:pt x="1991" y="2460"/>
                        <a:pt x="3981" y="3865"/>
                        <a:pt x="5137" y="3865"/>
                      </a:cubicBezTo>
                      <a:cubicBezTo>
                        <a:pt x="5380" y="3865"/>
                        <a:pt x="5586" y="3803"/>
                        <a:pt x="5746" y="3673"/>
                      </a:cubicBezTo>
                      <a:cubicBezTo>
                        <a:pt x="5786" y="3643"/>
                        <a:pt x="5820" y="3609"/>
                        <a:pt x="5847" y="3572"/>
                      </a:cubicBezTo>
                      <a:lnTo>
                        <a:pt x="5857" y="3585"/>
                      </a:lnTo>
                      <a:lnTo>
                        <a:pt x="7315" y="2397"/>
                      </a:lnTo>
                      <a:lnTo>
                        <a:pt x="6836" y="1807"/>
                      </a:lnTo>
                      <a:lnTo>
                        <a:pt x="5374" y="2995"/>
                      </a:lnTo>
                      <a:cubicBezTo>
                        <a:pt x="5374" y="2995"/>
                        <a:pt x="5300" y="3052"/>
                        <a:pt x="5266" y="3083"/>
                      </a:cubicBezTo>
                      <a:cubicBezTo>
                        <a:pt x="5106" y="3213"/>
                        <a:pt x="4900" y="3275"/>
                        <a:pt x="4657" y="3275"/>
                      </a:cubicBezTo>
                      <a:cubicBezTo>
                        <a:pt x="3551" y="3275"/>
                        <a:pt x="1691" y="1993"/>
                        <a:pt x="0" y="1"/>
                      </a:cubicBez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4344;p42"/>
                <p:cNvSpPr/>
                <p:nvPr/>
              </p:nvSpPr>
              <p:spPr>
                <a:xfrm>
                  <a:off x="2531944" y="2059411"/>
                  <a:ext cx="669842" cy="1520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7" h="7734" extrusionOk="0">
                      <a:moveTo>
                        <a:pt x="2498" y="0"/>
                      </a:moveTo>
                      <a:lnTo>
                        <a:pt x="1037" y="1185"/>
                      </a:lnTo>
                      <a:lnTo>
                        <a:pt x="1047" y="1198"/>
                      </a:lnTo>
                      <a:cubicBezTo>
                        <a:pt x="1006" y="1219"/>
                        <a:pt x="963" y="1246"/>
                        <a:pt x="925" y="1279"/>
                      </a:cubicBezTo>
                      <a:cubicBezTo>
                        <a:pt x="0" y="2029"/>
                        <a:pt x="976" y="4750"/>
                        <a:pt x="3096" y="7362"/>
                      </a:cubicBezTo>
                      <a:cubicBezTo>
                        <a:pt x="3201" y="7491"/>
                        <a:pt x="3305" y="7612"/>
                        <a:pt x="3407" y="7734"/>
                      </a:cubicBezTo>
                      <a:cubicBezTo>
                        <a:pt x="1499" y="5236"/>
                        <a:pt x="659" y="2734"/>
                        <a:pt x="1536" y="2022"/>
                      </a:cubicBezTo>
                      <a:cubicBezTo>
                        <a:pt x="1574" y="1992"/>
                        <a:pt x="1648" y="1934"/>
                        <a:pt x="1648" y="1934"/>
                      </a:cubicBezTo>
                      <a:lnTo>
                        <a:pt x="3106" y="746"/>
                      </a:lnTo>
                      <a:lnTo>
                        <a:pt x="2498" y="0"/>
                      </a:ln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4345;p42"/>
                <p:cNvSpPr/>
                <p:nvPr/>
              </p:nvSpPr>
              <p:spPr>
                <a:xfrm>
                  <a:off x="2841795" y="2022253"/>
                  <a:ext cx="1873080" cy="1935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7" h="9843" extrusionOk="0">
                      <a:moveTo>
                        <a:pt x="1532" y="0"/>
                      </a:moveTo>
                      <a:cubicBezTo>
                        <a:pt x="1289" y="0"/>
                        <a:pt x="1082" y="62"/>
                        <a:pt x="922" y="192"/>
                      </a:cubicBezTo>
                      <a:cubicBezTo>
                        <a:pt x="1" y="942"/>
                        <a:pt x="973" y="3666"/>
                        <a:pt x="3093" y="6279"/>
                      </a:cubicBezTo>
                      <a:cubicBezTo>
                        <a:pt x="4848" y="8436"/>
                        <a:pt x="6838" y="9843"/>
                        <a:pt x="7996" y="9843"/>
                      </a:cubicBezTo>
                      <a:cubicBezTo>
                        <a:pt x="8239" y="9843"/>
                        <a:pt x="8446" y="9781"/>
                        <a:pt x="8605" y="9651"/>
                      </a:cubicBezTo>
                      <a:cubicBezTo>
                        <a:pt x="9527" y="8902"/>
                        <a:pt x="8555" y="6174"/>
                        <a:pt x="6435" y="3565"/>
                      </a:cubicBezTo>
                      <a:cubicBezTo>
                        <a:pt x="4680" y="1406"/>
                        <a:pt x="2691" y="0"/>
                        <a:pt x="1532" y="0"/>
                      </a:cubicBezTo>
                      <a:close/>
                    </a:path>
                  </a:pathLst>
                </a:custGeom>
                <a:solidFill>
                  <a:srgbClr val="FFC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4346;p42"/>
                <p:cNvSpPr/>
                <p:nvPr/>
              </p:nvSpPr>
              <p:spPr>
                <a:xfrm>
                  <a:off x="2840616" y="2022253"/>
                  <a:ext cx="1188099" cy="1781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3" h="9061" extrusionOk="0">
                      <a:moveTo>
                        <a:pt x="1532" y="1"/>
                      </a:moveTo>
                      <a:cubicBezTo>
                        <a:pt x="1290" y="1"/>
                        <a:pt x="1084" y="62"/>
                        <a:pt x="925" y="192"/>
                      </a:cubicBezTo>
                      <a:cubicBezTo>
                        <a:pt x="0" y="945"/>
                        <a:pt x="976" y="3666"/>
                        <a:pt x="3096" y="6279"/>
                      </a:cubicBezTo>
                      <a:cubicBezTo>
                        <a:pt x="4068" y="7474"/>
                        <a:pt x="5111" y="8436"/>
                        <a:pt x="6043" y="9060"/>
                      </a:cubicBezTo>
                      <a:cubicBezTo>
                        <a:pt x="5219" y="8439"/>
                        <a:pt x="4331" y="7582"/>
                        <a:pt x="3494" y="6556"/>
                      </a:cubicBezTo>
                      <a:cubicBezTo>
                        <a:pt x="1371" y="3946"/>
                        <a:pt x="402" y="1219"/>
                        <a:pt x="1320" y="473"/>
                      </a:cubicBezTo>
                      <a:cubicBezTo>
                        <a:pt x="1481" y="343"/>
                        <a:pt x="1688" y="281"/>
                        <a:pt x="1931" y="281"/>
                      </a:cubicBezTo>
                      <a:cubicBezTo>
                        <a:pt x="2449" y="281"/>
                        <a:pt x="3132" y="562"/>
                        <a:pt x="3886" y="1067"/>
                      </a:cubicBezTo>
                      <a:cubicBezTo>
                        <a:pt x="2976" y="389"/>
                        <a:pt x="2139" y="1"/>
                        <a:pt x="1532" y="1"/>
                      </a:cubicBezTo>
                      <a:close/>
                    </a:path>
                  </a:pathLst>
                </a:custGeom>
                <a:solidFill>
                  <a:srgbClr val="FFC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4347;p42"/>
                <p:cNvSpPr/>
                <p:nvPr/>
              </p:nvSpPr>
              <p:spPr>
                <a:xfrm>
                  <a:off x="3407235" y="2103058"/>
                  <a:ext cx="1307636" cy="1853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1" h="9426" extrusionOk="0">
                      <a:moveTo>
                        <a:pt x="1" y="1"/>
                      </a:moveTo>
                      <a:cubicBezTo>
                        <a:pt x="987" y="615"/>
                        <a:pt x="2114" y="1635"/>
                        <a:pt x="3161" y="2917"/>
                      </a:cubicBezTo>
                      <a:cubicBezTo>
                        <a:pt x="5284" y="5530"/>
                        <a:pt x="6253" y="8254"/>
                        <a:pt x="5334" y="9004"/>
                      </a:cubicBezTo>
                      <a:cubicBezTo>
                        <a:pt x="5175" y="9133"/>
                        <a:pt x="4968" y="9195"/>
                        <a:pt x="4724" y="9195"/>
                      </a:cubicBezTo>
                      <a:cubicBezTo>
                        <a:pt x="4351" y="9195"/>
                        <a:pt x="3891" y="9049"/>
                        <a:pt x="3380" y="8778"/>
                      </a:cubicBezTo>
                      <a:lnTo>
                        <a:pt x="3380" y="8778"/>
                      </a:lnTo>
                      <a:cubicBezTo>
                        <a:pt x="4049" y="9195"/>
                        <a:pt x="4655" y="9426"/>
                        <a:pt x="5125" y="9426"/>
                      </a:cubicBezTo>
                      <a:cubicBezTo>
                        <a:pt x="5369" y="9426"/>
                        <a:pt x="5576" y="9364"/>
                        <a:pt x="5736" y="9233"/>
                      </a:cubicBezTo>
                      <a:cubicBezTo>
                        <a:pt x="6651" y="8487"/>
                        <a:pt x="5679" y="5763"/>
                        <a:pt x="3559" y="3150"/>
                      </a:cubicBezTo>
                      <a:cubicBezTo>
                        <a:pt x="2367" y="1685"/>
                        <a:pt x="1071" y="571"/>
                        <a:pt x="1" y="1"/>
                      </a:cubicBezTo>
                      <a:close/>
                    </a:path>
                  </a:pathLst>
                </a:custGeom>
                <a:solidFill>
                  <a:srgbClr val="FFB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4348;p42"/>
                <p:cNvSpPr/>
                <p:nvPr/>
              </p:nvSpPr>
              <p:spPr>
                <a:xfrm>
                  <a:off x="2999081" y="2165972"/>
                  <a:ext cx="1560670" cy="1637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" h="8328" extrusionOk="0">
                      <a:moveTo>
                        <a:pt x="1089" y="0"/>
                      </a:moveTo>
                      <a:cubicBezTo>
                        <a:pt x="927" y="0"/>
                        <a:pt x="791" y="41"/>
                        <a:pt x="686" y="126"/>
                      </a:cubicBezTo>
                      <a:cubicBezTo>
                        <a:pt x="1" y="683"/>
                        <a:pt x="912" y="2945"/>
                        <a:pt x="2722" y="5176"/>
                      </a:cubicBezTo>
                      <a:cubicBezTo>
                        <a:pt x="4258" y="7065"/>
                        <a:pt x="5947" y="8327"/>
                        <a:pt x="6846" y="8327"/>
                      </a:cubicBezTo>
                      <a:cubicBezTo>
                        <a:pt x="7007" y="8327"/>
                        <a:pt x="7143" y="8286"/>
                        <a:pt x="7248" y="8201"/>
                      </a:cubicBezTo>
                      <a:cubicBezTo>
                        <a:pt x="7937" y="7644"/>
                        <a:pt x="7026" y="5382"/>
                        <a:pt x="5213" y="3154"/>
                      </a:cubicBezTo>
                      <a:cubicBezTo>
                        <a:pt x="3677" y="1263"/>
                        <a:pt x="198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4349;p42"/>
                <p:cNvSpPr/>
                <p:nvPr/>
              </p:nvSpPr>
              <p:spPr>
                <a:xfrm>
                  <a:off x="2989840" y="2223577"/>
                  <a:ext cx="1488909" cy="1594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8112" extrusionOk="0">
                      <a:moveTo>
                        <a:pt x="836" y="1"/>
                      </a:moveTo>
                      <a:cubicBezTo>
                        <a:pt x="725" y="1"/>
                        <a:pt x="632" y="29"/>
                        <a:pt x="561" y="87"/>
                      </a:cubicBezTo>
                      <a:cubicBezTo>
                        <a:pt x="1" y="542"/>
                        <a:pt x="990" y="2689"/>
                        <a:pt x="2769" y="4880"/>
                      </a:cubicBezTo>
                      <a:cubicBezTo>
                        <a:pt x="4325" y="6793"/>
                        <a:pt x="5969" y="8112"/>
                        <a:pt x="6734" y="8112"/>
                      </a:cubicBezTo>
                      <a:cubicBezTo>
                        <a:pt x="6845" y="8112"/>
                        <a:pt x="6938" y="8084"/>
                        <a:pt x="7009" y="8026"/>
                      </a:cubicBezTo>
                      <a:cubicBezTo>
                        <a:pt x="7572" y="7570"/>
                        <a:pt x="6583" y="5424"/>
                        <a:pt x="4801" y="3229"/>
                      </a:cubicBezTo>
                      <a:cubicBezTo>
                        <a:pt x="3245" y="1317"/>
                        <a:pt x="1601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E8AA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4350;p42"/>
                <p:cNvSpPr/>
                <p:nvPr/>
              </p:nvSpPr>
              <p:spPr>
                <a:xfrm>
                  <a:off x="3510257" y="2718435"/>
                  <a:ext cx="557579" cy="50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2546" extrusionOk="0">
                      <a:moveTo>
                        <a:pt x="908" y="0"/>
                      </a:moveTo>
                      <a:lnTo>
                        <a:pt x="1523" y="760"/>
                      </a:lnTo>
                      <a:cubicBezTo>
                        <a:pt x="1624" y="928"/>
                        <a:pt x="1675" y="1101"/>
                        <a:pt x="1658" y="1225"/>
                      </a:cubicBezTo>
                      <a:lnTo>
                        <a:pt x="908" y="304"/>
                      </a:lnTo>
                      <a:lnTo>
                        <a:pt x="540" y="169"/>
                      </a:lnTo>
                      <a:lnTo>
                        <a:pt x="1550" y="1408"/>
                      </a:lnTo>
                      <a:cubicBezTo>
                        <a:pt x="1512" y="1429"/>
                        <a:pt x="1468" y="1439"/>
                        <a:pt x="1419" y="1439"/>
                      </a:cubicBezTo>
                      <a:cubicBezTo>
                        <a:pt x="1226" y="1439"/>
                        <a:pt x="958" y="1283"/>
                        <a:pt x="743" y="1020"/>
                      </a:cubicBezTo>
                      <a:lnTo>
                        <a:pt x="287" y="459"/>
                      </a:lnTo>
                      <a:lnTo>
                        <a:pt x="91" y="554"/>
                      </a:lnTo>
                      <a:lnTo>
                        <a:pt x="91" y="527"/>
                      </a:lnTo>
                      <a:lnTo>
                        <a:pt x="0" y="601"/>
                      </a:lnTo>
                      <a:lnTo>
                        <a:pt x="20" y="1901"/>
                      </a:lnTo>
                      <a:lnTo>
                        <a:pt x="547" y="2545"/>
                      </a:lnTo>
                      <a:lnTo>
                        <a:pt x="642" y="2471"/>
                      </a:lnTo>
                      <a:lnTo>
                        <a:pt x="540" y="2350"/>
                      </a:lnTo>
                      <a:lnTo>
                        <a:pt x="503" y="1222"/>
                      </a:lnTo>
                      <a:lnTo>
                        <a:pt x="480" y="1192"/>
                      </a:lnTo>
                      <a:lnTo>
                        <a:pt x="480" y="1192"/>
                      </a:lnTo>
                      <a:cubicBezTo>
                        <a:pt x="844" y="1641"/>
                        <a:pt x="1292" y="1895"/>
                        <a:pt x="1612" y="1895"/>
                      </a:cubicBezTo>
                      <a:cubicBezTo>
                        <a:pt x="1716" y="1895"/>
                        <a:pt x="1807" y="1868"/>
                        <a:pt x="1877" y="1813"/>
                      </a:cubicBezTo>
                      <a:lnTo>
                        <a:pt x="2211" y="2221"/>
                      </a:lnTo>
                      <a:lnTo>
                        <a:pt x="2518" y="2285"/>
                      </a:lnTo>
                      <a:lnTo>
                        <a:pt x="2613" y="2208"/>
                      </a:lnTo>
                      <a:lnTo>
                        <a:pt x="2427" y="2167"/>
                      </a:lnTo>
                      <a:lnTo>
                        <a:pt x="1992" y="1637"/>
                      </a:lnTo>
                      <a:cubicBezTo>
                        <a:pt x="2015" y="1556"/>
                        <a:pt x="2026" y="1462"/>
                        <a:pt x="2012" y="1360"/>
                      </a:cubicBezTo>
                      <a:lnTo>
                        <a:pt x="2012" y="1360"/>
                      </a:lnTo>
                      <a:lnTo>
                        <a:pt x="2461" y="1914"/>
                      </a:lnTo>
                      <a:lnTo>
                        <a:pt x="2741" y="1982"/>
                      </a:lnTo>
                      <a:lnTo>
                        <a:pt x="2836" y="1907"/>
                      </a:lnTo>
                      <a:lnTo>
                        <a:pt x="2640" y="1860"/>
                      </a:lnTo>
                      <a:lnTo>
                        <a:pt x="1236" y="128"/>
                      </a:lnTo>
                      <a:lnTo>
                        <a:pt x="908" y="0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4351;p42"/>
                <p:cNvSpPr/>
                <p:nvPr/>
              </p:nvSpPr>
              <p:spPr>
                <a:xfrm>
                  <a:off x="3689366" y="2703099"/>
                  <a:ext cx="44630" cy="32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66" extrusionOk="0">
                      <a:moveTo>
                        <a:pt x="92" y="0"/>
                      </a:moveTo>
                      <a:lnTo>
                        <a:pt x="1" y="78"/>
                      </a:lnTo>
                      <a:lnTo>
                        <a:pt x="227" y="166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4352;p42"/>
                <p:cNvSpPr/>
                <p:nvPr/>
              </p:nvSpPr>
              <p:spPr>
                <a:xfrm>
                  <a:off x="3617015" y="2736326"/>
                  <a:ext cx="43450" cy="3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156" extrusionOk="0">
                      <a:moveTo>
                        <a:pt x="99" y="0"/>
                      </a:moveTo>
                      <a:lnTo>
                        <a:pt x="1" y="78"/>
                      </a:lnTo>
                      <a:lnTo>
                        <a:pt x="220" y="156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C79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4353;p42"/>
                <p:cNvSpPr/>
                <p:nvPr/>
              </p:nvSpPr>
              <p:spPr>
                <a:xfrm>
                  <a:off x="3529525" y="2702509"/>
                  <a:ext cx="539688" cy="501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5" h="2549" extrusionOk="0">
                      <a:moveTo>
                        <a:pt x="912" y="0"/>
                      </a:moveTo>
                      <a:lnTo>
                        <a:pt x="1526" y="760"/>
                      </a:lnTo>
                      <a:cubicBezTo>
                        <a:pt x="1627" y="928"/>
                        <a:pt x="1678" y="1101"/>
                        <a:pt x="1661" y="1229"/>
                      </a:cubicBezTo>
                      <a:lnTo>
                        <a:pt x="912" y="304"/>
                      </a:lnTo>
                      <a:lnTo>
                        <a:pt x="544" y="169"/>
                      </a:lnTo>
                      <a:lnTo>
                        <a:pt x="1553" y="1408"/>
                      </a:lnTo>
                      <a:cubicBezTo>
                        <a:pt x="1514" y="1430"/>
                        <a:pt x="1467" y="1441"/>
                        <a:pt x="1416" y="1441"/>
                      </a:cubicBezTo>
                      <a:cubicBezTo>
                        <a:pt x="1221" y="1441"/>
                        <a:pt x="957" y="1284"/>
                        <a:pt x="743" y="1020"/>
                      </a:cubicBezTo>
                      <a:lnTo>
                        <a:pt x="287" y="459"/>
                      </a:lnTo>
                      <a:lnTo>
                        <a:pt x="0" y="604"/>
                      </a:lnTo>
                      <a:lnTo>
                        <a:pt x="20" y="1904"/>
                      </a:lnTo>
                      <a:lnTo>
                        <a:pt x="547" y="2549"/>
                      </a:lnTo>
                      <a:lnTo>
                        <a:pt x="506" y="1219"/>
                      </a:lnTo>
                      <a:lnTo>
                        <a:pt x="483" y="1188"/>
                      </a:lnTo>
                      <a:lnTo>
                        <a:pt x="483" y="1188"/>
                      </a:lnTo>
                      <a:cubicBezTo>
                        <a:pt x="847" y="1637"/>
                        <a:pt x="1295" y="1891"/>
                        <a:pt x="1616" y="1891"/>
                      </a:cubicBezTo>
                      <a:cubicBezTo>
                        <a:pt x="1720" y="1891"/>
                        <a:pt x="1810" y="1865"/>
                        <a:pt x="1880" y="1809"/>
                      </a:cubicBezTo>
                      <a:lnTo>
                        <a:pt x="2215" y="2218"/>
                      </a:lnTo>
                      <a:lnTo>
                        <a:pt x="2522" y="2282"/>
                      </a:lnTo>
                      <a:lnTo>
                        <a:pt x="1995" y="1637"/>
                      </a:lnTo>
                      <a:cubicBezTo>
                        <a:pt x="2019" y="1556"/>
                        <a:pt x="2029" y="1465"/>
                        <a:pt x="2015" y="1364"/>
                      </a:cubicBezTo>
                      <a:lnTo>
                        <a:pt x="2015" y="1364"/>
                      </a:lnTo>
                      <a:lnTo>
                        <a:pt x="2461" y="1914"/>
                      </a:lnTo>
                      <a:lnTo>
                        <a:pt x="2744" y="1982"/>
                      </a:lnTo>
                      <a:lnTo>
                        <a:pt x="1239" y="132"/>
                      </a:lnTo>
                      <a:lnTo>
                        <a:pt x="912" y="0"/>
                      </a:lnTo>
                      <a:close/>
                    </a:path>
                  </a:pathLst>
                </a:custGeom>
                <a:solidFill>
                  <a:srgbClr val="FFC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82" name="Grupo 181"/>
          <p:cNvGrpSpPr/>
          <p:nvPr/>
        </p:nvGrpSpPr>
        <p:grpSpPr>
          <a:xfrm>
            <a:off x="10380018" y="1130585"/>
            <a:ext cx="810981" cy="626489"/>
            <a:chOff x="10602853" y="5202302"/>
            <a:chExt cx="1129603" cy="896761"/>
          </a:xfrm>
        </p:grpSpPr>
        <p:sp>
          <p:nvSpPr>
            <p:cNvPr id="183" name="Rectángulo redondeado 182">
              <a:hlinkClick r:id="rId2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4" name="Flecha curvada hacia la izquierda 183">
              <a:hlinkClick r:id="rId3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9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Política Fiscal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1133165"/>
            <a:ext cx="11165125" cy="391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828" y="1549007"/>
            <a:ext cx="97544" cy="3889585"/>
          </a:xfrm>
          <a:prstGeom prst="rect">
            <a:avLst/>
          </a:prstGeom>
        </p:spPr>
      </p:pic>
      <p:sp>
        <p:nvSpPr>
          <p:cNvPr id="72" name="Rectángulo 71"/>
          <p:cNvSpPr/>
          <p:nvPr/>
        </p:nvSpPr>
        <p:spPr>
          <a:xfrm>
            <a:off x="987278" y="2761934"/>
            <a:ext cx="2742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Arial Black" panose="020B0A04020102020204" pitchFamily="34" charset="0"/>
              </a:rPr>
              <a:t>Madrid, la Comunidad más solidaria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99678" y="1549007"/>
            <a:ext cx="7065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Century Gothic" panose="020B0502020202020204" pitchFamily="34" charset="0"/>
              </a:rPr>
              <a:t>Madrid es la comunidad que más dinero destina a la solidaridad entre autonomías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17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083906" y="5676328"/>
            <a:ext cx="8365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latin typeface="Century Gothic" panose="020B0502020202020204" pitchFamily="34" charset="0"/>
              </a:rPr>
              <a:t>*Madrid, Cataluña y Baleares destinan parte de sus recursos a financiar los servicios públicos de otras regiones, como sanidad o educación, a través de un Fondo específico que se distribuye cada año (Fondo de Garantía de los Servicios Públicos Fundamentales)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75366" y="2041550"/>
            <a:ext cx="4436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Arial Black" panose="020B0A04020102020204" pitchFamily="34" charset="0"/>
              </a:rPr>
              <a:t>68% 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al Fondo de Garantía de los Servicios Públicos Fundamentales*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644971824"/>
              </p:ext>
            </p:extLst>
          </p:nvPr>
        </p:nvGraphicFramePr>
        <p:xfrm>
          <a:off x="4381658" y="2273438"/>
          <a:ext cx="6783467" cy="396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10234929" y="1033289"/>
            <a:ext cx="810981" cy="626489"/>
            <a:chOff x="10602853" y="5202302"/>
            <a:chExt cx="1129603" cy="896761"/>
          </a:xfrm>
        </p:grpSpPr>
        <p:sp>
          <p:nvSpPr>
            <p:cNvPr id="12" name="Rectángulo redondeado 11">
              <a:hlinkClick r:id="rId8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Flecha curvada hacia la izquierda 12">
              <a:hlinkClick r:id="rId9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3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Política Fiscal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525" y="942418"/>
            <a:ext cx="9972675" cy="400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88602" y="2157838"/>
            <a:ext cx="4104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 Black" panose="020B0A04020102020204" pitchFamily="34" charset="0"/>
              </a:rPr>
              <a:t>El </a:t>
            </a:r>
            <a:r>
              <a:rPr lang="es-E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“efecto capitalidad”</a:t>
            </a:r>
          </a:p>
          <a:p>
            <a:pPr algn="ctr"/>
            <a:r>
              <a:rPr lang="es-E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ES" sz="3200" dirty="0" smtClean="0">
                <a:latin typeface="Arial Black" panose="020B0A04020102020204" pitchFamily="34" charset="0"/>
              </a:rPr>
              <a:t>no existe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18</a:t>
            </a:fld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13" b="96996" l="4458" r="95840">
                        <a14:foregroundMark x1="12184" y1="73820" x2="12184" y2="73820"/>
                        <a14:foregroundMark x1="13373" y1="77682" x2="13373" y2="77682"/>
                        <a14:foregroundMark x1="15156" y1="85408" x2="15156" y2="85408"/>
                        <a14:foregroundMark x1="15602" y1="92275" x2="15602" y2="92275"/>
                        <a14:foregroundMark x1="12927" y1="95708" x2="13670" y2="96996"/>
                        <a14:foregroundMark x1="59733" y1="60944" x2="59733" y2="60944"/>
                        <a14:foregroundMark x1="59584" y1="47210" x2="59584" y2="47210"/>
                        <a14:foregroundMark x1="66122" y1="60086" x2="66122" y2="60086"/>
                        <a14:foregroundMark x1="65379" y1="57940" x2="65379" y2="57940"/>
                        <a14:foregroundMark x1="69985" y1="56223" x2="69985" y2="56223"/>
                        <a14:foregroundMark x1="76523" y1="57082" x2="76523" y2="57082"/>
                        <a14:foregroundMark x1="75334" y1="51931" x2="75334" y2="51931"/>
                        <a14:foregroundMark x1="74591" y1="45494" x2="74591" y2="45494"/>
                        <a14:foregroundMark x1="75929" y1="40773" x2="75929" y2="41202"/>
                        <a14:foregroundMark x1="85438" y1="59227" x2="85438" y2="59227"/>
                        <a14:foregroundMark x1="84993" y1="57940" x2="84993" y2="57940"/>
                        <a14:foregroundMark x1="87816" y1="69528" x2="87816" y2="69528"/>
                        <a14:foregroundMark x1="95840" y1="85408" x2="95840" y2="85408"/>
                        <a14:foregroundMark x1="28826" y1="49356" x2="28826" y2="49356"/>
                        <a14:foregroundMark x1="4458" y1="80258" x2="4458" y2="80258"/>
                        <a14:foregroundMark x1="70877" y1="52361" x2="70877" y2="52361"/>
                        <a14:foregroundMark x1="70282" y1="48498" x2="70282" y2="484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3906" y="4170123"/>
            <a:ext cx="5335367" cy="1626887"/>
          </a:xfrm>
          <a:prstGeom prst="rect">
            <a:avLst/>
          </a:prstGeom>
        </p:spPr>
      </p:pic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1102823635"/>
              </p:ext>
            </p:extLst>
          </p:nvPr>
        </p:nvGraphicFramePr>
        <p:xfrm>
          <a:off x="3751589" y="981158"/>
          <a:ext cx="7067796" cy="425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10309162" y="1008338"/>
            <a:ext cx="810981" cy="626489"/>
            <a:chOff x="10602853" y="5202302"/>
            <a:chExt cx="1129603" cy="896761"/>
          </a:xfrm>
        </p:grpSpPr>
        <p:sp>
          <p:nvSpPr>
            <p:cNvPr id="9" name="Rectángulo redondeado 8">
              <a:hlinkClick r:id="rId9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Flecha curvada hacia la izquierda 9">
              <a:hlinkClick r:id="rId10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5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Armonización Fiscal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19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0" y="947058"/>
            <a:ext cx="10271051" cy="41838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11602359"/>
              </p:ext>
            </p:extLst>
          </p:nvPr>
        </p:nvGraphicFramePr>
        <p:xfrm>
          <a:off x="-845509" y="182513"/>
          <a:ext cx="98849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691" y="4278633"/>
            <a:ext cx="8040222" cy="150516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63561" y="1513307"/>
            <a:ext cx="380752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El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85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%</a:t>
            </a:r>
            <a:r>
              <a:rPr lang="es-ES" sz="2000" b="1" dirty="0">
                <a:latin typeface="Arial Black" panose="020B0A04020102020204" pitchFamily="34" charset="0"/>
              </a:rPr>
              <a:t> </a:t>
            </a:r>
            <a:r>
              <a:rPr lang="es-ES" sz="1200" dirty="0">
                <a:latin typeface="Century Gothic" panose="020B0502020202020204" pitchFamily="34" charset="0"/>
              </a:rPr>
              <a:t>de los españoles rechaza la fijación de un suelo estatal que impida reducir Sucesiones y Donaciones</a:t>
            </a:r>
            <a:r>
              <a:rPr lang="es-ES" sz="1200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2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El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73%</a:t>
            </a:r>
            <a:r>
              <a:rPr lang="es-ES" sz="2000" dirty="0">
                <a:latin typeface="Century Gothic" panose="020B0502020202020204" pitchFamily="34" charset="0"/>
              </a:rPr>
              <a:t> </a:t>
            </a:r>
            <a:r>
              <a:rPr lang="es-ES" sz="1200" dirty="0">
                <a:latin typeface="Century Gothic" panose="020B0502020202020204" pitchFamily="34" charset="0"/>
              </a:rPr>
              <a:t>está a favor de eliminar Sucesiones y Donaciones</a:t>
            </a:r>
            <a:r>
              <a:rPr lang="es-ES" sz="1200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2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El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64%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1200" dirty="0">
                <a:latin typeface="Century Gothic" panose="020B0502020202020204" pitchFamily="34" charset="0"/>
              </a:rPr>
              <a:t>rechaza que se limite la capacidad de las CCAA para rebajar impuestos.</a:t>
            </a:r>
          </a:p>
          <a:p>
            <a:pPr>
              <a:lnSpc>
                <a:spcPct val="200000"/>
              </a:lnSpc>
            </a:pPr>
            <a:endParaRPr lang="es-ES" sz="1400" dirty="0">
              <a:latin typeface="Century Gothic" panose="020B0502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360103" y="959396"/>
            <a:ext cx="810981" cy="626489"/>
            <a:chOff x="10602853" y="5202302"/>
            <a:chExt cx="1129603" cy="896761"/>
          </a:xfrm>
        </p:grpSpPr>
        <p:sp>
          <p:nvSpPr>
            <p:cNvPr id="10" name="Rectángulo redondeado 9">
              <a:hlinkClick r:id="rId8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Flecha curvada hacia la izquierda 10">
              <a:hlinkClick r:id="rId9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2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9" b="100000" l="329" r="100000">
                        <a14:backgroundMark x1="8882" y1="85207" x2="8882" y2="85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947058"/>
            <a:ext cx="11655631" cy="40934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2</a:t>
            </a:fld>
            <a:endParaRPr lang="es-ES"/>
          </a:p>
        </p:txBody>
      </p:sp>
      <p:grpSp>
        <p:nvGrpSpPr>
          <p:cNvPr id="22" name="Grupo 21"/>
          <p:cNvGrpSpPr/>
          <p:nvPr/>
        </p:nvGrpSpPr>
        <p:grpSpPr>
          <a:xfrm>
            <a:off x="1321249" y="2477529"/>
            <a:ext cx="5631854" cy="2526429"/>
            <a:chOff x="7464726" y="1407825"/>
            <a:chExt cx="3355329" cy="3268750"/>
          </a:xfrm>
        </p:grpSpPr>
        <p:sp>
          <p:nvSpPr>
            <p:cNvPr id="6" name="CuadroTexto 5"/>
            <p:cNvSpPr txBox="1"/>
            <p:nvPr/>
          </p:nvSpPr>
          <p:spPr>
            <a:xfrm>
              <a:off x="7991655" y="1668231"/>
              <a:ext cx="2668272" cy="1075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Arial Black" panose="020B0A04020102020204" pitchFamily="34" charset="0"/>
                </a:rPr>
                <a:t>Libertad económica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991655" y="2911479"/>
              <a:ext cx="2828400" cy="5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latin typeface="Arial Black" panose="020B0A04020102020204" pitchFamily="34" charset="0"/>
                </a:rPr>
                <a:t>Seguridad jurídica</a:t>
              </a:r>
              <a:endParaRPr lang="es-ES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7991655" y="4079263"/>
              <a:ext cx="2722491" cy="5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latin typeface="Arial Black" panose="020B0A04020102020204" pitchFamily="34" charset="0"/>
                </a:rPr>
                <a:t>Impuestos bajos</a:t>
              </a:r>
              <a:endParaRPr lang="es-ES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464726" y="1407825"/>
              <a:ext cx="8143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dirty="0">
                  <a:latin typeface="Arial Black" panose="020B0A04020102020204" pitchFamily="34" charset="0"/>
                </a:rPr>
                <a:t>1.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464726" y="2659182"/>
              <a:ext cx="8143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dirty="0">
                  <a:latin typeface="Arial Black" panose="020B0A04020102020204" pitchFamily="34" charset="0"/>
                </a:rPr>
                <a:t>2.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464726" y="3857628"/>
              <a:ext cx="8934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dirty="0">
                  <a:latin typeface="Arial Black" panose="020B0A04020102020204" pitchFamily="34" charset="0"/>
                </a:rPr>
                <a:t>3.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Madrid, receta de </a:t>
            </a:r>
            <a:r>
              <a:rPr lang="es-ES" dirty="0"/>
              <a:t>é</a:t>
            </a:r>
            <a:r>
              <a:rPr lang="es-ES" dirty="0" smtClean="0"/>
              <a:t>xito</a:t>
            </a:r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999195" y="1216675"/>
            <a:ext cx="10170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Comunidad de Madrid </a:t>
            </a:r>
            <a:r>
              <a:rPr lang="es-ES" sz="24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pasado a ser la primera economía de </a:t>
            </a:r>
            <a:r>
              <a:rPr lang="es-ES" sz="2400" i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España y una de las más avanzadas de Europa “</a:t>
            </a:r>
            <a:endParaRPr lang="es-ES" sz="24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456" y="2893275"/>
            <a:ext cx="4786412" cy="19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Evolución PIB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9" b="100000" l="329" r="100000">
                        <a14:backgroundMark x1="8882" y1="85207" x2="8882" y2="85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1077019"/>
            <a:ext cx="11125200" cy="4320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20</a:t>
            </a:fld>
            <a:endParaRPr lang="es-ES"/>
          </a:p>
        </p:txBody>
      </p:sp>
      <p:graphicFrame>
        <p:nvGraphicFramePr>
          <p:cNvPr id="15" name="Gráfico 1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725568"/>
              </p:ext>
            </p:extLst>
          </p:nvPr>
        </p:nvGraphicFramePr>
        <p:xfrm>
          <a:off x="1636665" y="1530959"/>
          <a:ext cx="8455365" cy="294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863120" y="4810241"/>
            <a:ext cx="6691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rial Black" panose="020B0A04020102020204" pitchFamily="34" charset="0"/>
              </a:rPr>
              <a:t>19,3%</a:t>
            </a:r>
            <a:r>
              <a:rPr lang="es-ES" dirty="0"/>
              <a:t> 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aportación al PIB Nacional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0234929" y="1033289"/>
            <a:ext cx="810981" cy="626489"/>
            <a:chOff x="10602853" y="5202302"/>
            <a:chExt cx="1129603" cy="896761"/>
          </a:xfrm>
        </p:grpSpPr>
        <p:sp>
          <p:nvSpPr>
            <p:cNvPr id="13" name="Rectángulo redondeado 12">
              <a:hlinkClick r:id="rId6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Flecha curvada hacia la izquierda 13">
              <a:hlinkClick r:id="rId6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8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PIB per cápita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9" b="100000" l="329" r="100000">
                        <a14:backgroundMark x1="8882" y1="85207" x2="8882" y2="85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15416"/>
            <a:ext cx="11125200" cy="4320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21</a:t>
            </a:fld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8866453" y="2451374"/>
            <a:ext cx="2348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rial Black" panose="020B0A04020102020204" pitchFamily="34" charset="0"/>
              </a:rPr>
              <a:t>35.913€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Mayor PIB </a:t>
            </a:r>
            <a:r>
              <a:rPr lang="es-ES" dirty="0" smtClean="0">
                <a:latin typeface="Century Gothic" panose="020B0502020202020204" pitchFamily="34" charset="0"/>
              </a:rPr>
              <a:t>per </a:t>
            </a:r>
            <a:r>
              <a:rPr lang="es-ES" dirty="0">
                <a:latin typeface="Century Gothic" panose="020B0502020202020204" pitchFamily="34" charset="0"/>
              </a:rPr>
              <a:t>cápita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286BEFD7-CDB0-40A0-A841-CD774D0F2C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24662" y="1757101"/>
          <a:ext cx="7741791" cy="337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10234929" y="1033289"/>
            <a:ext cx="810981" cy="626489"/>
            <a:chOff x="10602853" y="5202302"/>
            <a:chExt cx="1129603" cy="896761"/>
          </a:xfrm>
        </p:grpSpPr>
        <p:sp>
          <p:nvSpPr>
            <p:cNvPr id="13" name="Rectángulo redondeado 12">
              <a:hlinkClick r:id="rId5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Flecha curvada hacia la izquierda 13">
              <a:hlinkClick r:id="rId5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8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Inversión extranjera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9" b="100000" l="329" r="100000">
                        <a14:backgroundMark x1="8882" y1="85207" x2="8882" y2="85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939" y="874380"/>
            <a:ext cx="9952752" cy="4070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22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379095" y="1184223"/>
            <a:ext cx="9214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Black" panose="020B0A04020102020204" pitchFamily="34" charset="0"/>
              </a:rPr>
              <a:t>Inversión Extranjera recibida. 1T 2021</a:t>
            </a:r>
          </a:p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% respecto al total de España</a:t>
            </a:r>
            <a:endParaRPr lang="es-ES" dirty="0">
              <a:latin typeface="Century Gothic" panose="020B0502020202020204" pitchFamily="34" charset="0"/>
            </a:endParaRPr>
          </a:p>
        </p:txBody>
      </p:sp>
      <p:grpSp>
        <p:nvGrpSpPr>
          <p:cNvPr id="39" name="Google Shape;2537;p40"/>
          <p:cNvGrpSpPr/>
          <p:nvPr/>
        </p:nvGrpSpPr>
        <p:grpSpPr>
          <a:xfrm>
            <a:off x="1972074" y="2131132"/>
            <a:ext cx="763250" cy="2255910"/>
            <a:chOff x="977275" y="1704067"/>
            <a:chExt cx="763250" cy="2826791"/>
          </a:xfrm>
        </p:grpSpPr>
        <p:sp>
          <p:nvSpPr>
            <p:cNvPr id="40" name="Google Shape;2538;p40"/>
            <p:cNvSpPr/>
            <p:nvPr/>
          </p:nvSpPr>
          <p:spPr>
            <a:xfrm rot="-5400000">
              <a:off x="59086" y="2622256"/>
              <a:ext cx="2590758" cy="754380"/>
            </a:xfrm>
            <a:prstGeom prst="flowChartTermina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39;p40"/>
            <p:cNvSpPr/>
            <p:nvPr/>
          </p:nvSpPr>
          <p:spPr>
            <a:xfrm>
              <a:off x="979125" y="2564943"/>
              <a:ext cx="761400" cy="1965915"/>
            </a:xfrm>
            <a:prstGeom prst="can">
              <a:avLst>
                <a:gd name="adj" fmla="val 5043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537;p40"/>
          <p:cNvGrpSpPr/>
          <p:nvPr/>
        </p:nvGrpSpPr>
        <p:grpSpPr>
          <a:xfrm>
            <a:off x="3593942" y="2131132"/>
            <a:ext cx="763250" cy="2255910"/>
            <a:chOff x="977275" y="1704067"/>
            <a:chExt cx="763250" cy="2826791"/>
          </a:xfrm>
        </p:grpSpPr>
        <p:sp>
          <p:nvSpPr>
            <p:cNvPr id="43" name="Google Shape;2538;p40"/>
            <p:cNvSpPr/>
            <p:nvPr/>
          </p:nvSpPr>
          <p:spPr>
            <a:xfrm rot="-5400000">
              <a:off x="59086" y="2622256"/>
              <a:ext cx="2590758" cy="754380"/>
            </a:xfrm>
            <a:prstGeom prst="flowChartTermina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39;p40"/>
            <p:cNvSpPr/>
            <p:nvPr/>
          </p:nvSpPr>
          <p:spPr>
            <a:xfrm>
              <a:off x="979125" y="3654390"/>
              <a:ext cx="761400" cy="876468"/>
            </a:xfrm>
            <a:prstGeom prst="can">
              <a:avLst>
                <a:gd name="adj" fmla="val 5043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537;p40"/>
          <p:cNvGrpSpPr/>
          <p:nvPr/>
        </p:nvGrpSpPr>
        <p:grpSpPr>
          <a:xfrm>
            <a:off x="5180975" y="2131132"/>
            <a:ext cx="763250" cy="2255909"/>
            <a:chOff x="977275" y="1704067"/>
            <a:chExt cx="763250" cy="2826790"/>
          </a:xfrm>
        </p:grpSpPr>
        <p:sp>
          <p:nvSpPr>
            <p:cNvPr id="46" name="Google Shape;2538;p40"/>
            <p:cNvSpPr/>
            <p:nvPr/>
          </p:nvSpPr>
          <p:spPr>
            <a:xfrm rot="-5400000">
              <a:off x="59086" y="2622256"/>
              <a:ext cx="2590758" cy="754380"/>
            </a:xfrm>
            <a:prstGeom prst="flowChartTermina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39;p40"/>
            <p:cNvSpPr/>
            <p:nvPr/>
          </p:nvSpPr>
          <p:spPr>
            <a:xfrm>
              <a:off x="979125" y="3979217"/>
              <a:ext cx="761400" cy="551640"/>
            </a:xfrm>
            <a:prstGeom prst="can">
              <a:avLst>
                <a:gd name="adj" fmla="val 5043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537;p40"/>
          <p:cNvGrpSpPr/>
          <p:nvPr/>
        </p:nvGrpSpPr>
        <p:grpSpPr>
          <a:xfrm>
            <a:off x="6823820" y="2115491"/>
            <a:ext cx="763249" cy="2396547"/>
            <a:chOff x="977276" y="1704066"/>
            <a:chExt cx="763249" cy="3003018"/>
          </a:xfrm>
        </p:grpSpPr>
        <p:sp>
          <p:nvSpPr>
            <p:cNvPr id="49" name="Google Shape;2538;p40"/>
            <p:cNvSpPr/>
            <p:nvPr/>
          </p:nvSpPr>
          <p:spPr>
            <a:xfrm rot="16200000">
              <a:off x="-147043" y="2828385"/>
              <a:ext cx="3003018" cy="754380"/>
            </a:xfrm>
            <a:prstGeom prst="flowChartTermina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39;p40"/>
            <p:cNvSpPr/>
            <p:nvPr/>
          </p:nvSpPr>
          <p:spPr>
            <a:xfrm>
              <a:off x="979125" y="4248153"/>
              <a:ext cx="761400" cy="282704"/>
            </a:xfrm>
            <a:prstGeom prst="can">
              <a:avLst>
                <a:gd name="adj" fmla="val 5043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2537;p40"/>
          <p:cNvGrpSpPr/>
          <p:nvPr/>
        </p:nvGrpSpPr>
        <p:grpSpPr>
          <a:xfrm>
            <a:off x="8472859" y="2146685"/>
            <a:ext cx="763249" cy="2271549"/>
            <a:chOff x="977276" y="1704066"/>
            <a:chExt cx="763249" cy="2846388"/>
          </a:xfrm>
        </p:grpSpPr>
        <p:sp>
          <p:nvSpPr>
            <p:cNvPr id="52" name="Google Shape;2538;p40"/>
            <p:cNvSpPr/>
            <p:nvPr/>
          </p:nvSpPr>
          <p:spPr>
            <a:xfrm rot="16200000">
              <a:off x="-68728" y="2750070"/>
              <a:ext cx="2846388" cy="754380"/>
            </a:xfrm>
            <a:prstGeom prst="flowChartTermina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39;p40"/>
            <p:cNvSpPr/>
            <p:nvPr/>
          </p:nvSpPr>
          <p:spPr>
            <a:xfrm>
              <a:off x="979125" y="4314423"/>
              <a:ext cx="761400" cy="216434"/>
            </a:xfrm>
            <a:prstGeom prst="can">
              <a:avLst>
                <a:gd name="adj" fmla="val 5043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2537;p40"/>
          <p:cNvGrpSpPr/>
          <p:nvPr/>
        </p:nvGrpSpPr>
        <p:grpSpPr>
          <a:xfrm>
            <a:off x="10211684" y="2131131"/>
            <a:ext cx="763249" cy="2271549"/>
            <a:chOff x="977276" y="1704066"/>
            <a:chExt cx="763249" cy="2846388"/>
          </a:xfrm>
        </p:grpSpPr>
        <p:sp>
          <p:nvSpPr>
            <p:cNvPr id="55" name="Google Shape;2538;p40"/>
            <p:cNvSpPr/>
            <p:nvPr/>
          </p:nvSpPr>
          <p:spPr>
            <a:xfrm rot="16200000">
              <a:off x="-68728" y="2750070"/>
              <a:ext cx="2846388" cy="754380"/>
            </a:xfrm>
            <a:prstGeom prst="flowChartTermina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39;p40"/>
            <p:cNvSpPr/>
            <p:nvPr/>
          </p:nvSpPr>
          <p:spPr>
            <a:xfrm>
              <a:off x="979125" y="4314423"/>
              <a:ext cx="761400" cy="216434"/>
            </a:xfrm>
            <a:prstGeom prst="can">
              <a:avLst>
                <a:gd name="adj" fmla="val 5043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8205" t="21736" r="4686" b="17875"/>
          <a:stretch/>
        </p:blipFill>
        <p:spPr>
          <a:xfrm>
            <a:off x="1972074" y="4527564"/>
            <a:ext cx="726156" cy="58408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942" y="4464906"/>
            <a:ext cx="754381" cy="697845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356" y="4529131"/>
            <a:ext cx="720000" cy="479999"/>
          </a:xfrm>
          <a:prstGeom prst="rect">
            <a:avLst/>
          </a:prstGeom>
        </p:spPr>
      </p:pic>
      <p:pic>
        <p:nvPicPr>
          <p:cNvPr id="2054" name="Picture 6" descr="Bandera Comunidad Valenciana &amp;gt; Navegacion &amp;gt; Banderas &amp;gt; Banderas EspaÃ±a y  Autonomic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10" y="4472812"/>
            <a:ext cx="720000" cy="61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andera Castilla y LeÃ³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9566" r="22431" b="28345"/>
          <a:stretch/>
        </p:blipFill>
        <p:spPr bwMode="auto">
          <a:xfrm>
            <a:off x="8315723" y="4550438"/>
            <a:ext cx="761678" cy="5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ANDERA DEL PAIS VASCO PESCASUB - Pescasub.e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t="29901" r="17255" b="30361"/>
          <a:stretch/>
        </p:blipFill>
        <p:spPr bwMode="auto">
          <a:xfrm>
            <a:off x="10216979" y="4610925"/>
            <a:ext cx="757954" cy="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uadroTexto 60"/>
          <p:cNvSpPr txBox="1"/>
          <p:nvPr/>
        </p:nvSpPr>
        <p:spPr>
          <a:xfrm>
            <a:off x="1002590" y="3418684"/>
            <a:ext cx="9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61,7%</a:t>
            </a:r>
            <a:endParaRPr lang="es-E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2738463" y="3417930"/>
            <a:ext cx="9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15,2%</a:t>
            </a:r>
            <a:endParaRPr lang="es-E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4348323" y="3438798"/>
            <a:ext cx="9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10,1%</a:t>
            </a:r>
            <a:endParaRPr lang="es-E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6105931" y="3417930"/>
            <a:ext cx="9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6,4%</a:t>
            </a:r>
            <a:endParaRPr lang="es-E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7786307" y="3432138"/>
            <a:ext cx="9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1,9%</a:t>
            </a:r>
            <a:endParaRPr lang="es-E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9477716" y="3445508"/>
            <a:ext cx="9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1,3%</a:t>
            </a:r>
            <a:endParaRPr lang="es-E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1835316" y="5432985"/>
            <a:ext cx="805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entury Gothic" panose="020B0502020202020204" pitchFamily="34" charset="0"/>
              </a:rPr>
              <a:t>Madrid recibe </a:t>
            </a:r>
            <a:r>
              <a:rPr lang="es-ES" sz="2400" b="1" dirty="0">
                <a:latin typeface="Arial Black" panose="020B0A04020102020204" pitchFamily="34" charset="0"/>
              </a:rPr>
              <a:t>1.887,1 </a:t>
            </a:r>
            <a:r>
              <a:rPr lang="es-ES" sz="2400" b="1" dirty="0" smtClean="0">
                <a:latin typeface="Arial Black" panose="020B0A04020102020204" pitchFamily="34" charset="0"/>
              </a:rPr>
              <a:t>m € </a:t>
            </a:r>
            <a:r>
              <a:rPr lang="es-ES" b="1" dirty="0" smtClean="0">
                <a:latin typeface="Century Gothic" panose="020B0502020202020204" pitchFamily="34" charset="0"/>
              </a:rPr>
              <a:t>de </a:t>
            </a:r>
            <a:r>
              <a:rPr lang="es-ES" b="1" dirty="0">
                <a:latin typeface="Century Gothic" panose="020B0502020202020204" pitchFamily="34" charset="0"/>
              </a:rPr>
              <a:t>inversión extranjera</a:t>
            </a:r>
            <a:endParaRPr lang="es-ES" dirty="0">
              <a:latin typeface="Century Gothic" panose="020B0502020202020204" pitchFamily="34" charset="0"/>
            </a:endParaRPr>
          </a:p>
        </p:txBody>
      </p:sp>
      <p:grpSp>
        <p:nvGrpSpPr>
          <p:cNvPr id="2048" name="Grupo 2047"/>
          <p:cNvGrpSpPr/>
          <p:nvPr/>
        </p:nvGrpSpPr>
        <p:grpSpPr>
          <a:xfrm>
            <a:off x="10211684" y="1020102"/>
            <a:ext cx="810981" cy="626489"/>
            <a:chOff x="10602853" y="5202302"/>
            <a:chExt cx="1129603" cy="896761"/>
          </a:xfrm>
        </p:grpSpPr>
        <p:sp>
          <p:nvSpPr>
            <p:cNvPr id="3" name="Rectángulo redondeado 2">
              <a:hlinkClick r:id="rId10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3" name="Flecha curvada hacia la izquierda 62">
              <a:hlinkClick r:id="rId10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9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Empleo efectivo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9" b="100000" l="329" r="100000">
                        <a14:backgroundMark x1="8882" y1="85207" x2="8882" y2="85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15416"/>
            <a:ext cx="11125200" cy="4320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23</a:t>
            </a:fld>
            <a:endParaRPr lang="es-ES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CFDD620-6FEE-4119-8C0D-D1C775D3E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950948"/>
              </p:ext>
            </p:extLst>
          </p:nvPr>
        </p:nvGraphicFramePr>
        <p:xfrm>
          <a:off x="1830590" y="1838007"/>
          <a:ext cx="8507731" cy="318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43830" y="1108522"/>
            <a:ext cx="896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Black" panose="020B0A04020102020204" pitchFamily="34" charset="0"/>
              </a:rPr>
              <a:t>Evolución del empleo (inc. ERTE) por CCAA</a:t>
            </a:r>
            <a:r>
              <a:rPr lang="es-ES" sz="2000" dirty="0">
                <a:latin typeface="Arial Black" panose="020B0A04020102020204" pitchFamily="34" charset="0"/>
              </a:rPr>
              <a:t> </a:t>
            </a:r>
            <a:endParaRPr lang="es-ES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es-ES" sz="2000" dirty="0" smtClean="0">
                <a:latin typeface="Arial Black" panose="020B0A04020102020204" pitchFamily="34" charset="0"/>
              </a:rPr>
              <a:t>entre </a:t>
            </a:r>
            <a:r>
              <a:rPr lang="es-ES" sz="2000" dirty="0">
                <a:latin typeface="Arial Black" panose="020B0A04020102020204" pitchFamily="34" charset="0"/>
              </a:rPr>
              <a:t>septiembre 2020 y junio </a:t>
            </a:r>
            <a:r>
              <a:rPr lang="es-ES" sz="2000" dirty="0" smtClean="0">
                <a:latin typeface="Arial Black" panose="020B0A04020102020204" pitchFamily="34" charset="0"/>
              </a:rPr>
              <a:t>2021</a:t>
            </a:r>
            <a:endParaRPr lang="es-ES" sz="2000" dirty="0">
              <a:latin typeface="Arial Black" panose="020B0A040201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0338321" y="1244049"/>
            <a:ext cx="810981" cy="626489"/>
            <a:chOff x="10602853" y="5202302"/>
            <a:chExt cx="1129603" cy="896761"/>
          </a:xfrm>
        </p:grpSpPr>
        <p:sp>
          <p:nvSpPr>
            <p:cNvPr id="19" name="Rectángulo redondeado 18">
              <a:hlinkClick r:id="rId5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Flecha curvada hacia la izquierda 19">
              <a:hlinkClick r:id="rId5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3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Creación de empresas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24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0" y="972717"/>
            <a:ext cx="11047751" cy="4093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10338321" y="1244049"/>
            <a:ext cx="810981" cy="626489"/>
            <a:chOff x="10602853" y="5202302"/>
            <a:chExt cx="1129603" cy="896761"/>
          </a:xfrm>
        </p:grpSpPr>
        <p:sp>
          <p:nvSpPr>
            <p:cNvPr id="8" name="Rectángulo redondeado 7">
              <a:hlinkClick r:id="rId2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Flecha curvada hacia la izquierda 8">
              <a:hlinkClick r:id="rId2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3255740" y="1037155"/>
            <a:ext cx="601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Black" panose="020B0A04020102020204" pitchFamily="34" charset="0"/>
              </a:rPr>
              <a:t>Sociedades Mercantiles creadas</a:t>
            </a:r>
          </a:p>
          <a:p>
            <a:pPr algn="ctr"/>
            <a:r>
              <a:rPr lang="es-ES" sz="1600" dirty="0" smtClean="0">
                <a:latin typeface="Century Gothic" panose="020B0502020202020204" pitchFamily="34" charset="0"/>
              </a:rPr>
              <a:t>Marzo 2021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275060" y="4789676"/>
            <a:ext cx="115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entury Gothic" panose="020B0502020202020204" pitchFamily="34" charset="0"/>
              </a:rPr>
              <a:t>2.511</a:t>
            </a:r>
            <a:endParaRPr lang="es-ES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026559"/>
              </p:ext>
            </p:extLst>
          </p:nvPr>
        </p:nvGraphicFramePr>
        <p:xfrm>
          <a:off x="2921924" y="1809479"/>
          <a:ext cx="5688676" cy="369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27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Deuda por comunidades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25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0" y="1047404"/>
            <a:ext cx="10981113" cy="4015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4 Gráfico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986714"/>
              </p:ext>
            </p:extLst>
          </p:nvPr>
        </p:nvGraphicFramePr>
        <p:xfrm>
          <a:off x="972333" y="1089045"/>
          <a:ext cx="10247333" cy="467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10338321" y="1244049"/>
            <a:ext cx="810981" cy="626489"/>
            <a:chOff x="10602853" y="5202302"/>
            <a:chExt cx="1129603" cy="896761"/>
          </a:xfrm>
        </p:grpSpPr>
        <p:sp>
          <p:nvSpPr>
            <p:cNvPr id="8" name="Rectángulo redondeado 7">
              <a:hlinkClick r:id="rId3" action="ppaction://hlinksldjump"/>
            </p:cNvPr>
            <p:cNvSpPr/>
            <p:nvPr/>
          </p:nvSpPr>
          <p:spPr>
            <a:xfrm>
              <a:off x="10602853" y="5202302"/>
              <a:ext cx="1129603" cy="8967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Flecha curvada hacia la izquierda 8">
              <a:hlinkClick r:id="rId3" action="ppaction://hlinksldjump"/>
            </p:cNvPr>
            <p:cNvSpPr/>
            <p:nvPr/>
          </p:nvSpPr>
          <p:spPr>
            <a:xfrm flipV="1">
              <a:off x="10801895" y="5332080"/>
              <a:ext cx="731520" cy="657236"/>
            </a:xfrm>
            <a:prstGeom prst="curvedLeftArrow">
              <a:avLst>
                <a:gd name="adj1" fmla="val 37432"/>
                <a:gd name="adj2" fmla="val 50000"/>
                <a:gd name="adj3" fmla="val 32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9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79" y="5291947"/>
            <a:ext cx="743054" cy="6668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731" y="3222182"/>
            <a:ext cx="724001" cy="7430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277" y="1883974"/>
            <a:ext cx="724001" cy="7430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08" y="1942242"/>
            <a:ext cx="764090" cy="7841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Libertad económica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75730" y="1942242"/>
            <a:ext cx="3268806" cy="3418923"/>
          </a:xfrm>
          <a:prstGeom prst="rect">
            <a:avLst/>
          </a:prstGeom>
        </p:spPr>
      </p:pic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3</a:t>
            </a:fld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1502280" y="3568375"/>
            <a:ext cx="2201704" cy="697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sz="1400" dirty="0" smtClean="0">
                <a:latin typeface="Century Gothic" panose="020B0502020202020204" pitchFamily="34" charset="0"/>
              </a:rPr>
              <a:t>Línea abierta contra la </a:t>
            </a:r>
            <a:r>
              <a:rPr lang="es-ES" sz="1400" dirty="0" err="1" smtClean="0">
                <a:latin typeface="Century Gothic" panose="020B0502020202020204" pitchFamily="34" charset="0"/>
              </a:rPr>
              <a:t>hiperregulación</a:t>
            </a:r>
            <a:endParaRPr lang="es-ES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72698" y="1068744"/>
            <a:ext cx="1032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La región con mayor libertad económica de España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97426" y="1987855"/>
            <a:ext cx="204083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Abierta y receptiva a los nuevos </a:t>
            </a:r>
            <a:r>
              <a:rPr lang="es-ES" sz="1400" dirty="0" smtClean="0">
                <a:latin typeface="Century Gothic" panose="020B0502020202020204" pitchFamily="34" charset="0"/>
              </a:rPr>
              <a:t>negocios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67837" y="3240158"/>
            <a:ext cx="2370894" cy="697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sz="1400" dirty="0" smtClean="0">
                <a:latin typeface="Century Gothic" panose="020B0502020202020204" pitchFamily="34" charset="0"/>
              </a:rPr>
              <a:t>Agilización de la actividad urbanística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40138" y="1897560"/>
            <a:ext cx="2294313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latin typeface="Century Gothic" panose="020B0502020202020204" pitchFamily="34" charset="0"/>
              </a:rPr>
              <a:t>Total libertad 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latin typeface="Century Gothic" panose="020B0502020202020204" pitchFamily="34" charset="0"/>
              </a:rPr>
              <a:t>de horarios comerciales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20277" y="5363759"/>
            <a:ext cx="194540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latin typeface="Century Gothic" panose="020B0502020202020204" pitchFamily="34" charset="0"/>
              </a:rPr>
              <a:t>Proyecto de ley de mercado abierto</a:t>
            </a:r>
            <a:endParaRPr lang="es-ES" sz="1400" dirty="0"/>
          </a:p>
        </p:txBody>
      </p:sp>
      <p:cxnSp>
        <p:nvCxnSpPr>
          <p:cNvPr id="71" name="Conector angular 70"/>
          <p:cNvCxnSpPr>
            <a:stCxn id="3" idx="2"/>
          </p:cNvCxnSpPr>
          <p:nvPr/>
        </p:nvCxnSpPr>
        <p:spPr>
          <a:xfrm rot="16200000" flipH="1">
            <a:off x="4157132" y="2187231"/>
            <a:ext cx="498432" cy="1577008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r 76"/>
          <p:cNvCxnSpPr>
            <a:stCxn id="6" idx="0"/>
          </p:cNvCxnSpPr>
          <p:nvPr/>
        </p:nvCxnSpPr>
        <p:spPr>
          <a:xfrm rot="5400000" flipH="1" flipV="1">
            <a:off x="4780819" y="3949189"/>
            <a:ext cx="826731" cy="2002411"/>
          </a:xfrm>
          <a:prstGeom prst="bentConnector2">
            <a:avLst/>
          </a:prstGeom>
          <a:ln w="127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angular 80"/>
          <p:cNvCxnSpPr/>
          <p:nvPr/>
        </p:nvCxnSpPr>
        <p:spPr>
          <a:xfrm rot="5400000">
            <a:off x="7545717" y="2864868"/>
            <a:ext cx="269158" cy="2492849"/>
          </a:xfrm>
          <a:prstGeom prst="bentConnector2">
            <a:avLst/>
          </a:prstGeom>
          <a:ln w="127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r 83"/>
          <p:cNvCxnSpPr>
            <a:stCxn id="5" idx="2"/>
          </p:cNvCxnSpPr>
          <p:nvPr/>
        </p:nvCxnSpPr>
        <p:spPr>
          <a:xfrm rot="5400000">
            <a:off x="7020236" y="1540381"/>
            <a:ext cx="371216" cy="2562903"/>
          </a:xfrm>
          <a:prstGeom prst="bentConnector2">
            <a:avLst/>
          </a:prstGeom>
          <a:ln w="127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>
            <a:stCxn id="12" idx="3"/>
          </p:cNvCxnSpPr>
          <p:nvPr/>
        </p:nvCxnSpPr>
        <p:spPr>
          <a:xfrm>
            <a:off x="3703984" y="3917221"/>
            <a:ext cx="1424607" cy="5422"/>
          </a:xfrm>
          <a:prstGeom prst="line">
            <a:avLst/>
          </a:prstGeom>
          <a:ln w="127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ector 88"/>
          <p:cNvSpPr/>
          <p:nvPr/>
        </p:nvSpPr>
        <p:spPr>
          <a:xfrm>
            <a:off x="5194852" y="3183865"/>
            <a:ext cx="79513" cy="79170"/>
          </a:xfrm>
          <a:prstGeom prst="flowChartConnector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0" name="Imagen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232" y="3873788"/>
            <a:ext cx="91448" cy="91448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414" y="4483205"/>
            <a:ext cx="91448" cy="91448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446" y="4191656"/>
            <a:ext cx="91448" cy="91448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382" y="2912830"/>
            <a:ext cx="91448" cy="9144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202" y="3946267"/>
            <a:ext cx="743776" cy="66452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0137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Modelo Económico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827" y="978514"/>
            <a:ext cx="11125200" cy="4320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4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601217" y="1326981"/>
            <a:ext cx="2861740" cy="897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CuadroTexto 9">
            <a:hlinkClick r:id="rId3" action="ppaction://hlinksldjump"/>
          </p:cNvPr>
          <p:cNvSpPr txBox="1"/>
          <p:nvPr/>
        </p:nvSpPr>
        <p:spPr>
          <a:xfrm>
            <a:off x="1198590" y="1153078"/>
            <a:ext cx="2614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Century Gothic" panose="020B0502020202020204" pitchFamily="34" charset="0"/>
                <a:hlinkClick r:id="rId3" action="ppaction://hlinksldjump"/>
              </a:rPr>
              <a:t>Lidera la creación </a:t>
            </a:r>
            <a:r>
              <a:rPr lang="es-ES" sz="1400" b="1" dirty="0">
                <a:latin typeface="Century Gothic" panose="020B0502020202020204" pitchFamily="34" charset="0"/>
                <a:hlinkClick r:id="rId3" action="ppaction://hlinksldjump"/>
              </a:rPr>
              <a:t>de </a:t>
            </a:r>
            <a:r>
              <a:rPr lang="es-ES" sz="1400" b="1" dirty="0" smtClean="0">
                <a:latin typeface="Century Gothic" panose="020B0502020202020204" pitchFamily="34" charset="0"/>
                <a:hlinkClick r:id="rId3" action="ppaction://hlinksldjump"/>
              </a:rPr>
              <a:t>empresas</a:t>
            </a:r>
            <a:endParaRPr lang="es-ES" sz="1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23,2%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total nacional</a:t>
            </a:r>
            <a:endParaRPr lang="es-ES" sz="1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134525" y="4350718"/>
            <a:ext cx="2630665" cy="1283859"/>
            <a:chOff x="1201057" y="4539860"/>
            <a:chExt cx="2630665" cy="1283859"/>
          </a:xfrm>
        </p:grpSpPr>
        <p:sp>
          <p:nvSpPr>
            <p:cNvPr id="11" name="CuadroTexto 10"/>
            <p:cNvSpPr txBox="1"/>
            <p:nvPr/>
          </p:nvSpPr>
          <p:spPr>
            <a:xfrm>
              <a:off x="1201057" y="4539860"/>
              <a:ext cx="2630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latin typeface="Century Gothic" panose="020B0502020202020204" pitchFamily="34" charset="0"/>
                  <a:hlinkClick r:id="rId4" action="ppaction://hlinksldjump"/>
                </a:rPr>
                <a:t>La que atrae más  </a:t>
              </a:r>
              <a:r>
                <a:rPr lang="es-ES" sz="1400" b="1" dirty="0">
                  <a:latin typeface="Century Gothic" panose="020B0502020202020204" pitchFamily="34" charset="0"/>
                  <a:hlinkClick r:id="rId4" action="ppaction://hlinksldjump"/>
                </a:rPr>
                <a:t>inversión extranjera</a:t>
              </a:r>
              <a:endParaRPr lang="es-E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321963" y="5085055"/>
              <a:ext cx="23494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74,6% </a:t>
              </a:r>
            </a:p>
            <a:p>
              <a:pPr algn="ctr"/>
              <a:r>
                <a:rPr lang="es-ES" sz="10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del total de la inversión extranjera</a:t>
              </a:r>
              <a:endParaRPr lang="es-ES" sz="1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8541066" y="1084596"/>
            <a:ext cx="2745979" cy="1714542"/>
            <a:chOff x="8607821" y="1285038"/>
            <a:chExt cx="2745979" cy="1714542"/>
          </a:xfrm>
        </p:grpSpPr>
        <p:sp>
          <p:nvSpPr>
            <p:cNvPr id="3" name="CuadroTexto 2">
              <a:hlinkClick r:id="rId5" action="ppaction://hlinksldjump"/>
            </p:cNvPr>
            <p:cNvSpPr txBox="1"/>
            <p:nvPr/>
          </p:nvSpPr>
          <p:spPr>
            <a:xfrm>
              <a:off x="8607821" y="1285038"/>
              <a:ext cx="2745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latin typeface="Century Gothic" panose="020B0502020202020204" pitchFamily="34" charset="0"/>
                  <a:hlinkClick r:id="rId5" action="ppaction://hlinksldjump"/>
                </a:rPr>
                <a:t>Una de las Comunidades con menor deuda</a:t>
              </a:r>
              <a:endParaRPr lang="es-ES" sz="1400" b="1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911602" y="1799251"/>
              <a:ext cx="21309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16,5%</a:t>
              </a:r>
              <a:r>
                <a:rPr lang="es-ES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del PIB, </a:t>
              </a:r>
              <a:endParaRPr lang="es-ES" sz="1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s-ES" sz="10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11,2 </a:t>
              </a:r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puntos por debajo de la media de las </a:t>
              </a:r>
              <a:r>
                <a:rPr lang="es-ES" sz="10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CCAA. </a:t>
              </a:r>
            </a:p>
            <a:p>
              <a:pPr algn="ctr"/>
              <a:r>
                <a:rPr lang="es-ES" sz="10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Solo por detrás de Canarias y País Vasco</a:t>
              </a:r>
              <a:endParaRPr lang="es-ES" sz="1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438345" y="2605815"/>
            <a:ext cx="2069075" cy="1488728"/>
            <a:chOff x="3376354" y="2467469"/>
            <a:chExt cx="2069075" cy="1488728"/>
          </a:xfrm>
        </p:grpSpPr>
        <p:sp>
          <p:nvSpPr>
            <p:cNvPr id="6" name="CuadroTexto 5">
              <a:hlinkClick r:id="rId6" action="ppaction://hlinksldjump"/>
            </p:cNvPr>
            <p:cNvSpPr txBox="1"/>
            <p:nvPr/>
          </p:nvSpPr>
          <p:spPr>
            <a:xfrm>
              <a:off x="3416468" y="2467469"/>
              <a:ext cx="2028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latin typeface="Century Gothic" panose="020B0502020202020204" pitchFamily="34" charset="0"/>
                  <a:hlinkClick r:id="rId6" action="ppaction://hlinksldjump"/>
                </a:rPr>
                <a:t>La que tiene </a:t>
              </a:r>
            </a:p>
            <a:p>
              <a:pPr algn="ctr"/>
              <a:r>
                <a:rPr lang="es-ES" sz="1400" b="1" dirty="0" smtClean="0">
                  <a:latin typeface="Century Gothic" panose="020B0502020202020204" pitchFamily="34" charset="0"/>
                  <a:hlinkClick r:id="rId6" action="ppaction://hlinksldjump"/>
                </a:rPr>
                <a:t>mayor PIB </a:t>
              </a:r>
              <a:r>
                <a:rPr lang="es-ES" sz="1400" b="1" dirty="0">
                  <a:latin typeface="Century Gothic" panose="020B0502020202020204" pitchFamily="34" charset="0"/>
                  <a:hlinkClick r:id="rId6" action="ppaction://hlinksldjump"/>
                </a:rPr>
                <a:t>per </a:t>
              </a:r>
              <a:r>
                <a:rPr lang="es-ES" sz="1400" b="1" dirty="0" smtClean="0">
                  <a:latin typeface="Century Gothic" panose="020B0502020202020204" pitchFamily="34" charset="0"/>
                  <a:hlinkClick r:id="rId6" action="ppaction://hlinksldjump"/>
                </a:rPr>
                <a:t>cápita</a:t>
              </a:r>
              <a:endParaRPr lang="es-ES" sz="1400" b="1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376354" y="3094423"/>
              <a:ext cx="20547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35.913€</a:t>
              </a:r>
            </a:p>
            <a:p>
              <a:endParaRPr lang="es-ES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159958" y="1097438"/>
            <a:ext cx="4256540" cy="1215802"/>
            <a:chOff x="4159958" y="1097438"/>
            <a:chExt cx="4256540" cy="1215802"/>
          </a:xfrm>
        </p:grpSpPr>
        <p:sp>
          <p:nvSpPr>
            <p:cNvPr id="5" name="CuadroTexto 4">
              <a:hlinkClick r:id="rId7" action="ppaction://hlinksldjump"/>
            </p:cNvPr>
            <p:cNvSpPr txBox="1"/>
            <p:nvPr/>
          </p:nvSpPr>
          <p:spPr>
            <a:xfrm>
              <a:off x="4226903" y="1097438"/>
              <a:ext cx="4042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Century Gothic" panose="020B0502020202020204" pitchFamily="34" charset="0"/>
                  <a:hlinkClick r:id="rId7" action="ppaction://hlinksldjump"/>
                </a:rPr>
                <a:t>Primera economía regional de España</a:t>
              </a:r>
              <a:endParaRPr lang="es-E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159958" y="1359133"/>
              <a:ext cx="42565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Madrid </a:t>
              </a:r>
              <a:r>
                <a:rPr lang="es-ES" sz="10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cerró </a:t>
              </a:r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2020, creciendo un </a:t>
              </a:r>
              <a:r>
                <a:rPr lang="es-ES" sz="32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4,4%</a:t>
              </a:r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, </a:t>
              </a:r>
              <a:r>
                <a:rPr lang="es-ES" sz="10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frente </a:t>
              </a:r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al </a:t>
              </a:r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0,4%</a:t>
              </a:r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de la media nacional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8416498" y="3088816"/>
            <a:ext cx="2907214" cy="1405202"/>
            <a:chOff x="7914119" y="3237251"/>
            <a:chExt cx="2907214" cy="1405202"/>
          </a:xfrm>
        </p:grpSpPr>
        <p:sp>
          <p:nvSpPr>
            <p:cNvPr id="12" name="CuadroTexto 11">
              <a:hlinkClick r:id="rId8" action="ppaction://hlinksldjump"/>
            </p:cNvPr>
            <p:cNvSpPr txBox="1"/>
            <p:nvPr/>
          </p:nvSpPr>
          <p:spPr>
            <a:xfrm>
              <a:off x="8150692" y="3237251"/>
              <a:ext cx="2343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latin typeface="Century Gothic" panose="020B0502020202020204" pitchFamily="34" charset="0"/>
                  <a:hlinkClick r:id="rId8" action="ppaction://hlinksldjump"/>
                </a:rPr>
                <a:t>Creadora de empleo efectivo</a:t>
              </a:r>
              <a:endParaRPr lang="es-E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914119" y="3749901"/>
              <a:ext cx="290721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+195.219 </a:t>
              </a:r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empleos</a:t>
              </a:r>
            </a:p>
            <a:p>
              <a:pPr algn="ctr"/>
              <a:r>
                <a:rPr lang="es-ES" sz="10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A </a:t>
              </a:r>
              <a:r>
                <a:rPr lang="es-ES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cabeza en creación de empleo efectivo </a:t>
              </a:r>
              <a:r>
                <a:rPr lang="es-ES" sz="10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desde septiembre</a:t>
              </a:r>
              <a:endParaRPr lang="es-ES" sz="1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/>
          <a:srcRect l="11533" t="15223" r="19361" b="16152"/>
          <a:stretch/>
        </p:blipFill>
        <p:spPr>
          <a:xfrm>
            <a:off x="4336800" y="2413317"/>
            <a:ext cx="3460537" cy="349589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4183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Estrategia ante la pandemia de la  Comunidad de Madrid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5</a:t>
            </a:fld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95" y="924928"/>
            <a:ext cx="6998815" cy="10729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2537"/>
            <a:ext cx="11229975" cy="42159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863713" y="2437220"/>
            <a:ext cx="535316" cy="255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1017815" y="1185464"/>
            <a:ext cx="5812999" cy="4151168"/>
            <a:chOff x="5567423" y="1034445"/>
            <a:chExt cx="5812999" cy="415116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4332" y="1970155"/>
              <a:ext cx="2894255" cy="2559308"/>
            </a:xfrm>
            <a:prstGeom prst="trapezoid">
              <a:avLst/>
            </a:prstGeom>
          </p:spPr>
        </p:pic>
        <p:cxnSp>
          <p:nvCxnSpPr>
            <p:cNvPr id="15" name="Conector recto 14"/>
            <p:cNvCxnSpPr/>
            <p:nvPr/>
          </p:nvCxnSpPr>
          <p:spPr>
            <a:xfrm flipH="1">
              <a:off x="7051348" y="3020190"/>
              <a:ext cx="781924" cy="4682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 flipH="1">
              <a:off x="6974927" y="3280441"/>
              <a:ext cx="781924" cy="4682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2376" y="4090183"/>
              <a:ext cx="21133" cy="703742"/>
            </a:xfrm>
            <a:prstGeom prst="rect">
              <a:avLst/>
            </a:prstGeom>
          </p:spPr>
        </p:pic>
        <p:sp>
          <p:nvSpPr>
            <p:cNvPr id="37" name="CuadroTexto 36"/>
            <p:cNvSpPr txBox="1"/>
            <p:nvPr/>
          </p:nvSpPr>
          <p:spPr>
            <a:xfrm>
              <a:off x="9324864" y="2141979"/>
              <a:ext cx="1073635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Test de antígenos</a:t>
              </a:r>
              <a:endParaRPr lang="es-E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9845717" y="3718740"/>
              <a:ext cx="1534705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latin typeface="Century Gothic" panose="020B0502020202020204" pitchFamily="34" charset="0"/>
                </a:rPr>
                <a:t>Petición de control en Barajas</a:t>
              </a:r>
              <a:endParaRPr lang="es-ES" sz="1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381397" y="2829491"/>
              <a:ext cx="696320" cy="24622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latin typeface="Century Gothic" panose="020B0502020202020204" pitchFamily="34" charset="0"/>
                </a:rPr>
                <a:t>Rastreo</a:t>
              </a:r>
              <a:endParaRPr lang="es-ES" sz="1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838082" y="3280634"/>
              <a:ext cx="1177328" cy="55399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smtClean="0">
                  <a:latin typeface="Century Gothic" panose="020B0502020202020204" pitchFamily="34" charset="0"/>
                </a:rPr>
                <a:t>Monitorización por zonas de salud</a:t>
              </a:r>
              <a:endParaRPr lang="es-ES" sz="1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7166791" y="4785503"/>
              <a:ext cx="1328277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Test en farmacias y empresas</a:t>
              </a:r>
              <a:endParaRPr lang="es-E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9591040" y="4280318"/>
              <a:ext cx="994163" cy="55399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smtClean="0">
                  <a:latin typeface="Century Gothic" panose="020B0502020202020204" pitchFamily="34" charset="0"/>
                </a:rPr>
                <a:t>Análisis de aguas residuales </a:t>
              </a:r>
              <a:endParaRPr lang="es-ES" sz="1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5567423" y="1034445"/>
              <a:ext cx="5786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 smtClean="0">
                  <a:latin typeface="Arial Black" panose="020B0A04020102020204" pitchFamily="34" charset="0"/>
                </a:rPr>
                <a:t>La Comunidad de Madrid ha apostado por</a:t>
              </a:r>
              <a:endParaRPr lang="es-ES" sz="28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3283664" y="2505328"/>
            <a:ext cx="606517" cy="3561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953103" y="4008389"/>
            <a:ext cx="4544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Compatibilizar sanidad </a:t>
            </a:r>
          </a:p>
          <a:p>
            <a:pPr algn="ctr"/>
            <a:r>
              <a:rPr lang="es-E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 economía </a:t>
            </a:r>
            <a:endParaRPr lang="es-E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731915" y="1829254"/>
            <a:ext cx="4817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latin typeface="Century Gothic" panose="020B0502020202020204" pitchFamily="34" charset="0"/>
              </a:rPr>
              <a:t>A </a:t>
            </a:r>
            <a:r>
              <a:rPr lang="es-ES" sz="2400" b="1" i="1" dirty="0">
                <a:latin typeface="Century Gothic" panose="020B0502020202020204" pitchFamily="34" charset="0"/>
              </a:rPr>
              <a:t>partir de </a:t>
            </a:r>
            <a:r>
              <a:rPr lang="es-ES" sz="2400" b="1" i="1" dirty="0" smtClean="0">
                <a:latin typeface="Century Gothic" panose="020B0502020202020204" pitchFamily="34" charset="0"/>
              </a:rPr>
              <a:t>septiembre 2020, </a:t>
            </a:r>
            <a:r>
              <a:rPr lang="es-ES" sz="2400" b="1" i="1" dirty="0">
                <a:latin typeface="Century Gothic" panose="020B0502020202020204" pitchFamily="34" charset="0"/>
              </a:rPr>
              <a:t>tras el fin de la primera ola y del estado de alarma, Madrid decide </a:t>
            </a:r>
            <a:r>
              <a:rPr lang="es-ES" sz="2400" b="1" i="1" dirty="0" smtClean="0">
                <a:latin typeface="Century Gothic" panose="020B0502020202020204" pitchFamily="34" charset="0"/>
              </a:rPr>
              <a:t>no </a:t>
            </a:r>
            <a:r>
              <a:rPr lang="es-ES" sz="2400" b="1" i="1" dirty="0">
                <a:latin typeface="Century Gothic" panose="020B0502020202020204" pitchFamily="34" charset="0"/>
              </a:rPr>
              <a:t>confinar ni cerrar actividad </a:t>
            </a:r>
            <a:endParaRPr lang="es-ES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respuesta económica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5810" y="2328713"/>
            <a:ext cx="1737293" cy="18170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1085026"/>
            <a:ext cx="11065948" cy="3931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6</a:t>
            </a:fld>
            <a:endParaRPr lang="es-ES"/>
          </a:p>
        </p:txBody>
      </p:sp>
      <p:grpSp>
        <p:nvGrpSpPr>
          <p:cNvPr id="23" name="Grupo 22"/>
          <p:cNvGrpSpPr/>
          <p:nvPr/>
        </p:nvGrpSpPr>
        <p:grpSpPr>
          <a:xfrm>
            <a:off x="8855168" y="2448018"/>
            <a:ext cx="2479869" cy="1170091"/>
            <a:chOff x="7176345" y="3853495"/>
            <a:chExt cx="2479869" cy="1170091"/>
          </a:xfrm>
        </p:grpSpPr>
        <p:sp>
          <p:nvSpPr>
            <p:cNvPr id="13" name="Anillo 12"/>
            <p:cNvSpPr/>
            <p:nvPr/>
          </p:nvSpPr>
          <p:spPr>
            <a:xfrm>
              <a:off x="7176345" y="3853495"/>
              <a:ext cx="1147337" cy="1170091"/>
            </a:xfrm>
            <a:prstGeom prst="donut">
              <a:avLst>
                <a:gd name="adj" fmla="val 0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7516583" y="4174882"/>
              <a:ext cx="213963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+900 M€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7093444" y="1290056"/>
            <a:ext cx="2325889" cy="852640"/>
            <a:chOff x="7181159" y="3953135"/>
            <a:chExt cx="2360365" cy="914400"/>
          </a:xfrm>
        </p:grpSpPr>
        <p:sp>
          <p:nvSpPr>
            <p:cNvPr id="22" name="Anillo 21"/>
            <p:cNvSpPr/>
            <p:nvPr/>
          </p:nvSpPr>
          <p:spPr>
            <a:xfrm>
              <a:off x="8627124" y="3953135"/>
              <a:ext cx="914400" cy="914400"/>
            </a:xfrm>
            <a:prstGeom prst="donut">
              <a:avLst>
                <a:gd name="adj" fmla="val 0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7181159" y="4117947"/>
              <a:ext cx="213963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+184 M€</a:t>
              </a:r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7704467" y="1151395"/>
            <a:ext cx="81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2020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9990732" y="2488896"/>
            <a:ext cx="83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2021</a:t>
            </a:r>
            <a:endParaRPr lang="es-ES" dirty="0">
              <a:latin typeface="Arial Black" panose="020B0A040201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378765" y="2074349"/>
            <a:ext cx="2928126" cy="1242383"/>
            <a:chOff x="5760720" y="1352410"/>
            <a:chExt cx="2928126" cy="1242383"/>
          </a:xfrm>
        </p:grpSpPr>
        <p:sp>
          <p:nvSpPr>
            <p:cNvPr id="30" name="Google Shape;369;p34"/>
            <p:cNvSpPr/>
            <p:nvPr/>
          </p:nvSpPr>
          <p:spPr>
            <a:xfrm>
              <a:off x="5760720" y="1352410"/>
              <a:ext cx="504000" cy="504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121182" y="1517575"/>
              <a:ext cx="25676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latin typeface="Century Gothic" panose="020B0502020202020204" pitchFamily="34" charset="0"/>
                </a:rPr>
                <a:t>Madrid ha </a:t>
              </a:r>
              <a:r>
                <a:rPr lang="es-ES" sz="1600" b="1" dirty="0">
                  <a:latin typeface="Century Gothic" panose="020B0502020202020204" pitchFamily="34" charset="0"/>
                </a:rPr>
                <a:t>dejado trabajar </a:t>
              </a:r>
              <a:r>
                <a:rPr lang="es-ES" sz="1600" dirty="0">
                  <a:latin typeface="Century Gothic" panose="020B0502020202020204" pitchFamily="34" charset="0"/>
                </a:rPr>
                <a:t>a sus empresas y, especialmente, a </a:t>
              </a:r>
              <a:r>
                <a:rPr lang="es-ES" sz="1600" b="1" dirty="0">
                  <a:latin typeface="Century Gothic" panose="020B0502020202020204" pitchFamily="34" charset="0"/>
                </a:rPr>
                <a:t>comercio y </a:t>
              </a:r>
              <a:r>
                <a:rPr lang="es-ES" sz="1600" b="1" dirty="0" smtClean="0">
                  <a:latin typeface="Century Gothic" panose="020B0502020202020204" pitchFamily="34" charset="0"/>
                </a:rPr>
                <a:t>hostelería</a:t>
              </a:r>
              <a:endParaRPr lang="es-ES" sz="1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964983" y="2074349"/>
            <a:ext cx="2788464" cy="1459691"/>
            <a:chOff x="7582034" y="2154851"/>
            <a:chExt cx="2529461" cy="1459691"/>
          </a:xfrm>
        </p:grpSpPr>
        <p:sp>
          <p:nvSpPr>
            <p:cNvPr id="31" name="Google Shape;369;p34"/>
            <p:cNvSpPr/>
            <p:nvPr/>
          </p:nvSpPr>
          <p:spPr>
            <a:xfrm>
              <a:off x="7582034" y="2154851"/>
              <a:ext cx="472800" cy="472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761202" y="2291103"/>
              <a:ext cx="23502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latin typeface="Century Gothic" panose="020B0502020202020204" pitchFamily="34" charset="0"/>
                </a:rPr>
                <a:t>agilizando </a:t>
              </a:r>
              <a:r>
                <a:rPr lang="es-ES" sz="1600" b="1" dirty="0">
                  <a:latin typeface="Century Gothic" panose="020B0502020202020204" pitchFamily="34" charset="0"/>
                </a:rPr>
                <a:t>ayudas </a:t>
              </a:r>
              <a:r>
                <a:rPr lang="es-ES" sz="1600" dirty="0">
                  <a:latin typeface="Century Gothic" panose="020B0502020202020204" pitchFamily="34" charset="0"/>
                </a:rPr>
                <a:t>para facilitar la supervivencia de los sectores más </a:t>
              </a:r>
              <a:r>
                <a:rPr lang="es-ES" sz="1600" dirty="0" smtClean="0">
                  <a:latin typeface="Century Gothic" panose="020B0502020202020204" pitchFamily="34" charset="0"/>
                </a:rPr>
                <a:t>afectados</a:t>
              </a:r>
              <a:endParaRPr lang="es-ES" sz="1600" dirty="0"/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8111378" y="4023358"/>
            <a:ext cx="26502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+56 actividades</a:t>
            </a:r>
          </a:p>
          <a:p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Ampliación de plazos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46742" y="1219174"/>
            <a:ext cx="364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Madrid Abierto</a:t>
            </a:r>
            <a:endParaRPr lang="es-E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36" y="3918706"/>
            <a:ext cx="5947684" cy="19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Política Fiscal  Comunidad de Madrid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7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4420" y="974175"/>
            <a:ext cx="10698480" cy="4048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171" y="1435117"/>
            <a:ext cx="384081" cy="39627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104016" y="1104530"/>
            <a:ext cx="9394983" cy="4086979"/>
            <a:chOff x="1692805" y="1079592"/>
            <a:chExt cx="9394983" cy="4086979"/>
          </a:xfrm>
        </p:grpSpPr>
        <p:grpSp>
          <p:nvGrpSpPr>
            <p:cNvPr id="101" name="Google Shape;284;p19"/>
            <p:cNvGrpSpPr/>
            <p:nvPr/>
          </p:nvGrpSpPr>
          <p:grpSpPr>
            <a:xfrm>
              <a:off x="1692805" y="1079592"/>
              <a:ext cx="2665698" cy="1055816"/>
              <a:chOff x="616350" y="1337550"/>
              <a:chExt cx="2295900" cy="892200"/>
            </a:xfrm>
          </p:grpSpPr>
          <p:sp>
            <p:nvSpPr>
              <p:cNvPr id="177" name="Google Shape;285;p19"/>
              <p:cNvSpPr/>
              <p:nvPr/>
            </p:nvSpPr>
            <p:spPr>
              <a:xfrm>
                <a:off x="616350" y="1337550"/>
                <a:ext cx="2295900" cy="892200"/>
              </a:xfrm>
              <a:prstGeom prst="roundRect">
                <a:avLst>
                  <a:gd name="adj" fmla="val 1126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87;p19"/>
              <p:cNvSpPr/>
              <p:nvPr/>
            </p:nvSpPr>
            <p:spPr>
              <a:xfrm>
                <a:off x="703150" y="1483950"/>
                <a:ext cx="588300" cy="599400"/>
              </a:xfrm>
              <a:prstGeom prst="roundRect">
                <a:avLst>
                  <a:gd name="adj" fmla="val 1012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88;p19"/>
              <p:cNvSpPr txBox="1"/>
              <p:nvPr/>
            </p:nvSpPr>
            <p:spPr>
              <a:xfrm>
                <a:off x="1305035" y="1662420"/>
                <a:ext cx="1593628" cy="28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s-ES" b="1" kern="0" dirty="0" smtClean="0">
                    <a:solidFill>
                      <a:srgbClr val="FFFFFF"/>
                    </a:solidFill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  <a:hlinkClick r:id="rId3" action="ppaction://hlinksldjump"/>
                  </a:rPr>
                  <a:t>Compromiso: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E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  <a:hlinkClick r:id="rId3" action="ppaction://hlinksldjump"/>
                  </a:rPr>
                  <a:t>Seguir bajando impuestos</a:t>
                </a:r>
                <a:endParaRPr kumimoji="0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181" name="Google Shape;289;p19"/>
              <p:cNvGrpSpPr/>
              <p:nvPr/>
            </p:nvGrpSpPr>
            <p:grpSpPr>
              <a:xfrm>
                <a:off x="830244" y="1619440"/>
                <a:ext cx="334107" cy="332083"/>
                <a:chOff x="-6689825" y="3992050"/>
                <a:chExt cx="293025" cy="291250"/>
              </a:xfrm>
            </p:grpSpPr>
            <p:sp>
              <p:nvSpPr>
                <p:cNvPr id="182" name="Google Shape;290;p19"/>
                <p:cNvSpPr/>
                <p:nvPr/>
              </p:nvSpPr>
              <p:spPr>
                <a:xfrm>
                  <a:off x="-6547275" y="3992050"/>
                  <a:ext cx="30750" cy="6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" h="2616" extrusionOk="0">
                      <a:moveTo>
                        <a:pt x="1229" y="1"/>
                      </a:moveTo>
                      <a:cubicBezTo>
                        <a:pt x="757" y="379"/>
                        <a:pt x="284" y="1355"/>
                        <a:pt x="1" y="2616"/>
                      </a:cubicBezTo>
                      <a:lnTo>
                        <a:pt x="1229" y="2616"/>
                      </a:lnTo>
                      <a:lnTo>
                        <a:pt x="1229" y="1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291;p19"/>
                <p:cNvSpPr/>
                <p:nvPr/>
              </p:nvSpPr>
              <p:spPr>
                <a:xfrm>
                  <a:off x="-6547275" y="4143275"/>
                  <a:ext cx="30750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" h="2584" extrusionOk="0">
                      <a:moveTo>
                        <a:pt x="1" y="1"/>
                      </a:moveTo>
                      <a:cubicBezTo>
                        <a:pt x="284" y="1261"/>
                        <a:pt x="757" y="2237"/>
                        <a:pt x="1229" y="2584"/>
                      </a:cubicBezTo>
                      <a:lnTo>
                        <a:pt x="1229" y="1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292;p19"/>
                <p:cNvSpPr/>
                <p:nvPr/>
              </p:nvSpPr>
              <p:spPr>
                <a:xfrm>
                  <a:off x="-6551200" y="4073975"/>
                  <a:ext cx="3467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2048" extrusionOk="0">
                      <a:moveTo>
                        <a:pt x="63" y="0"/>
                      </a:moveTo>
                      <a:cubicBezTo>
                        <a:pt x="0" y="725"/>
                        <a:pt x="0" y="1355"/>
                        <a:pt x="63" y="2048"/>
                      </a:cubicBezTo>
                      <a:lnTo>
                        <a:pt x="1386" y="2048"/>
                      </a:lnTo>
                      <a:lnTo>
                        <a:pt x="1386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293;p19"/>
                <p:cNvSpPr/>
                <p:nvPr/>
              </p:nvSpPr>
              <p:spPr>
                <a:xfrm>
                  <a:off x="-6475600" y="3994425"/>
                  <a:ext cx="70125" cy="6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521" extrusionOk="0">
                      <a:moveTo>
                        <a:pt x="1" y="0"/>
                      </a:moveTo>
                      <a:cubicBezTo>
                        <a:pt x="442" y="630"/>
                        <a:pt x="757" y="1512"/>
                        <a:pt x="946" y="2521"/>
                      </a:cubicBezTo>
                      <a:lnTo>
                        <a:pt x="2805" y="2521"/>
                      </a:lnTo>
                      <a:cubicBezTo>
                        <a:pt x="2301" y="1292"/>
                        <a:pt x="1261" y="347"/>
                        <a:pt x="1" y="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294;p19"/>
                <p:cNvSpPr/>
                <p:nvPr/>
              </p:nvSpPr>
              <p:spPr>
                <a:xfrm>
                  <a:off x="-6449600" y="4073975"/>
                  <a:ext cx="52800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048" extrusionOk="0">
                      <a:moveTo>
                        <a:pt x="0" y="0"/>
                      </a:moveTo>
                      <a:cubicBezTo>
                        <a:pt x="63" y="725"/>
                        <a:pt x="63" y="1355"/>
                        <a:pt x="0" y="2048"/>
                      </a:cubicBezTo>
                      <a:lnTo>
                        <a:pt x="1954" y="2048"/>
                      </a:lnTo>
                      <a:cubicBezTo>
                        <a:pt x="2048" y="1733"/>
                        <a:pt x="2080" y="1386"/>
                        <a:pt x="2080" y="1040"/>
                      </a:cubicBezTo>
                      <a:cubicBezTo>
                        <a:pt x="2111" y="662"/>
                        <a:pt x="2048" y="347"/>
                        <a:pt x="1954" y="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295;p19"/>
                <p:cNvSpPr/>
                <p:nvPr/>
              </p:nvSpPr>
              <p:spPr>
                <a:xfrm>
                  <a:off x="-6500000" y="3992050"/>
                  <a:ext cx="30725" cy="6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2616" extrusionOk="0">
                      <a:moveTo>
                        <a:pt x="0" y="1"/>
                      </a:moveTo>
                      <a:lnTo>
                        <a:pt x="0" y="2616"/>
                      </a:lnTo>
                      <a:lnTo>
                        <a:pt x="1229" y="2616"/>
                      </a:lnTo>
                      <a:cubicBezTo>
                        <a:pt x="977" y="1355"/>
                        <a:pt x="473" y="379"/>
                        <a:pt x="0" y="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296;p19"/>
                <p:cNvSpPr/>
                <p:nvPr/>
              </p:nvSpPr>
              <p:spPr>
                <a:xfrm>
                  <a:off x="-6500000" y="4143275"/>
                  <a:ext cx="3072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2584" extrusionOk="0">
                      <a:moveTo>
                        <a:pt x="0" y="1"/>
                      </a:moveTo>
                      <a:lnTo>
                        <a:pt x="0" y="2584"/>
                      </a:lnTo>
                      <a:cubicBezTo>
                        <a:pt x="473" y="2237"/>
                        <a:pt x="945" y="1261"/>
                        <a:pt x="1229" y="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297;p19"/>
                <p:cNvSpPr/>
                <p:nvPr/>
              </p:nvSpPr>
              <p:spPr>
                <a:xfrm>
                  <a:off x="-6689825" y="4141700"/>
                  <a:ext cx="149675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" h="5664" extrusionOk="0">
                      <a:moveTo>
                        <a:pt x="3182" y="1"/>
                      </a:moveTo>
                      <a:cubicBezTo>
                        <a:pt x="3371" y="442"/>
                        <a:pt x="3623" y="851"/>
                        <a:pt x="3938" y="1198"/>
                      </a:cubicBezTo>
                      <a:lnTo>
                        <a:pt x="3088" y="2017"/>
                      </a:lnTo>
                      <a:cubicBezTo>
                        <a:pt x="2946" y="1946"/>
                        <a:pt x="2791" y="1911"/>
                        <a:pt x="2638" y="1911"/>
                      </a:cubicBezTo>
                      <a:cubicBezTo>
                        <a:pt x="2382" y="1911"/>
                        <a:pt x="2131" y="2009"/>
                        <a:pt x="1954" y="2206"/>
                      </a:cubicBezTo>
                      <a:lnTo>
                        <a:pt x="378" y="3907"/>
                      </a:lnTo>
                      <a:cubicBezTo>
                        <a:pt x="0" y="4317"/>
                        <a:pt x="0" y="4978"/>
                        <a:pt x="378" y="5356"/>
                      </a:cubicBezTo>
                      <a:cubicBezTo>
                        <a:pt x="583" y="5561"/>
                        <a:pt x="851" y="5664"/>
                        <a:pt x="1115" y="5664"/>
                      </a:cubicBezTo>
                      <a:cubicBezTo>
                        <a:pt x="1379" y="5664"/>
                        <a:pt x="1639" y="5561"/>
                        <a:pt x="1828" y="5356"/>
                      </a:cubicBezTo>
                      <a:lnTo>
                        <a:pt x="3403" y="3687"/>
                      </a:lnTo>
                      <a:cubicBezTo>
                        <a:pt x="3718" y="3372"/>
                        <a:pt x="3781" y="2899"/>
                        <a:pt x="3623" y="2521"/>
                      </a:cubicBezTo>
                      <a:lnTo>
                        <a:pt x="4443" y="1702"/>
                      </a:lnTo>
                      <a:cubicBezTo>
                        <a:pt x="4821" y="2111"/>
                        <a:pt x="5388" y="2426"/>
                        <a:pt x="5986" y="2584"/>
                      </a:cubicBezTo>
                      <a:cubicBezTo>
                        <a:pt x="5545" y="1954"/>
                        <a:pt x="5230" y="1040"/>
                        <a:pt x="5041" y="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298;p19"/>
                <p:cNvSpPr/>
                <p:nvPr/>
              </p:nvSpPr>
              <p:spPr>
                <a:xfrm>
                  <a:off x="-6475600" y="4141700"/>
                  <a:ext cx="7012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584" extrusionOk="0">
                      <a:moveTo>
                        <a:pt x="946" y="1"/>
                      </a:moveTo>
                      <a:cubicBezTo>
                        <a:pt x="757" y="1040"/>
                        <a:pt x="442" y="1954"/>
                        <a:pt x="1" y="2584"/>
                      </a:cubicBezTo>
                      <a:cubicBezTo>
                        <a:pt x="1261" y="2174"/>
                        <a:pt x="2301" y="1229"/>
                        <a:pt x="2805" y="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299;p19"/>
                <p:cNvSpPr/>
                <p:nvPr/>
              </p:nvSpPr>
              <p:spPr>
                <a:xfrm>
                  <a:off x="-6618950" y="4073975"/>
                  <a:ext cx="5202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2048" extrusionOk="0">
                      <a:moveTo>
                        <a:pt x="95" y="0"/>
                      </a:moveTo>
                      <a:cubicBezTo>
                        <a:pt x="32" y="315"/>
                        <a:pt x="1" y="662"/>
                        <a:pt x="1" y="1040"/>
                      </a:cubicBezTo>
                      <a:cubicBezTo>
                        <a:pt x="1" y="1386"/>
                        <a:pt x="32" y="1733"/>
                        <a:pt x="95" y="2048"/>
                      </a:cubicBezTo>
                      <a:lnTo>
                        <a:pt x="2080" y="2048"/>
                      </a:lnTo>
                      <a:cubicBezTo>
                        <a:pt x="1986" y="1355"/>
                        <a:pt x="1986" y="725"/>
                        <a:pt x="208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300;p19"/>
                <p:cNvSpPr/>
                <p:nvPr/>
              </p:nvSpPr>
              <p:spPr>
                <a:xfrm>
                  <a:off x="-6610275" y="3992850"/>
                  <a:ext cx="70125" cy="6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521" extrusionOk="0">
                      <a:moveTo>
                        <a:pt x="2804" y="0"/>
                      </a:moveTo>
                      <a:lnTo>
                        <a:pt x="2804" y="0"/>
                      </a:lnTo>
                      <a:cubicBezTo>
                        <a:pt x="1544" y="410"/>
                        <a:pt x="504" y="1355"/>
                        <a:pt x="0" y="2521"/>
                      </a:cubicBezTo>
                      <a:lnTo>
                        <a:pt x="1859" y="2521"/>
                      </a:lnTo>
                      <a:cubicBezTo>
                        <a:pt x="2017" y="1575"/>
                        <a:pt x="2363" y="693"/>
                        <a:pt x="2804" y="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301;p19"/>
                <p:cNvSpPr/>
                <p:nvPr/>
              </p:nvSpPr>
              <p:spPr>
                <a:xfrm>
                  <a:off x="-6500000" y="4073975"/>
                  <a:ext cx="35450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2048" extrusionOk="0">
                      <a:moveTo>
                        <a:pt x="0" y="0"/>
                      </a:moveTo>
                      <a:lnTo>
                        <a:pt x="0" y="2048"/>
                      </a:lnTo>
                      <a:lnTo>
                        <a:pt x="1292" y="2048"/>
                      </a:lnTo>
                      <a:cubicBezTo>
                        <a:pt x="1418" y="1355"/>
                        <a:pt x="1418" y="725"/>
                        <a:pt x="1292" y="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2" name="Google Shape;302;p19"/>
            <p:cNvGrpSpPr/>
            <p:nvPr/>
          </p:nvGrpSpPr>
          <p:grpSpPr>
            <a:xfrm>
              <a:off x="4949005" y="2637381"/>
              <a:ext cx="2665698" cy="1055816"/>
              <a:chOff x="3422525" y="3838200"/>
              <a:chExt cx="2295900" cy="892200"/>
            </a:xfrm>
          </p:grpSpPr>
          <p:sp>
            <p:nvSpPr>
              <p:cNvPr id="169" name="Google Shape;303;p19"/>
              <p:cNvSpPr/>
              <p:nvPr/>
            </p:nvSpPr>
            <p:spPr>
              <a:xfrm>
                <a:off x="3422525" y="3838200"/>
                <a:ext cx="2295900" cy="892200"/>
              </a:xfrm>
              <a:prstGeom prst="roundRect">
                <a:avLst>
                  <a:gd name="adj" fmla="val 1126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05;p19"/>
              <p:cNvSpPr/>
              <p:nvPr/>
            </p:nvSpPr>
            <p:spPr>
              <a:xfrm>
                <a:off x="3509325" y="3984600"/>
                <a:ext cx="588300" cy="599400"/>
              </a:xfrm>
              <a:prstGeom prst="roundRect">
                <a:avLst>
                  <a:gd name="adj" fmla="val 1012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06;p19"/>
              <p:cNvSpPr txBox="1"/>
              <p:nvPr/>
            </p:nvSpPr>
            <p:spPr>
              <a:xfrm>
                <a:off x="4162432" y="4130926"/>
                <a:ext cx="1510800" cy="28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  <a:hlinkClick r:id="rId4" action="ppaction://hlinksldjump"/>
                  </a:rPr>
                  <a:t>Recauda más</a:t>
                </a:r>
                <a:endParaRPr kumimoji="0" lang="es-E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173" name="Google Shape;307;p19"/>
              <p:cNvGrpSpPr/>
              <p:nvPr/>
            </p:nvGrpSpPr>
            <p:grpSpPr>
              <a:xfrm>
                <a:off x="3635964" y="4116307"/>
                <a:ext cx="335019" cy="332311"/>
                <a:chOff x="-4475825" y="3612425"/>
                <a:chExt cx="293825" cy="291450"/>
              </a:xfrm>
            </p:grpSpPr>
            <p:sp>
              <p:nvSpPr>
                <p:cNvPr id="174" name="Google Shape;308;p19"/>
                <p:cNvSpPr/>
                <p:nvPr/>
              </p:nvSpPr>
              <p:spPr>
                <a:xfrm>
                  <a:off x="-4349800" y="3664400"/>
                  <a:ext cx="34675" cy="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324" extrusionOk="0">
                      <a:moveTo>
                        <a:pt x="694" y="1"/>
                      </a:moveTo>
                      <a:cubicBezTo>
                        <a:pt x="347" y="1"/>
                        <a:pt x="32" y="316"/>
                        <a:pt x="32" y="662"/>
                      </a:cubicBezTo>
                      <a:cubicBezTo>
                        <a:pt x="1" y="1040"/>
                        <a:pt x="316" y="1324"/>
                        <a:pt x="694" y="1324"/>
                      </a:cubicBezTo>
                      <a:cubicBezTo>
                        <a:pt x="1103" y="1324"/>
                        <a:pt x="1387" y="1009"/>
                        <a:pt x="1387" y="662"/>
                      </a:cubicBezTo>
                      <a:cubicBezTo>
                        <a:pt x="1387" y="284"/>
                        <a:pt x="1072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0280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309;p19"/>
                <p:cNvSpPr/>
                <p:nvPr/>
              </p:nvSpPr>
              <p:spPr>
                <a:xfrm>
                  <a:off x="-4366325" y="3714800"/>
                  <a:ext cx="68525" cy="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1388" extrusionOk="0">
                      <a:moveTo>
                        <a:pt x="1008" y="1"/>
                      </a:moveTo>
                      <a:cubicBezTo>
                        <a:pt x="473" y="1"/>
                        <a:pt x="0" y="474"/>
                        <a:pt x="0" y="1009"/>
                      </a:cubicBezTo>
                      <a:lnTo>
                        <a:pt x="0" y="1387"/>
                      </a:lnTo>
                      <a:lnTo>
                        <a:pt x="2741" y="1387"/>
                      </a:lnTo>
                      <a:lnTo>
                        <a:pt x="2741" y="1009"/>
                      </a:lnTo>
                      <a:cubicBezTo>
                        <a:pt x="2741" y="474"/>
                        <a:pt x="2268" y="1"/>
                        <a:pt x="1670" y="1"/>
                      </a:cubicBezTo>
                      <a:close/>
                    </a:path>
                  </a:pathLst>
                </a:custGeom>
                <a:solidFill>
                  <a:srgbClr val="0280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310;p19"/>
                <p:cNvSpPr/>
                <p:nvPr/>
              </p:nvSpPr>
              <p:spPr>
                <a:xfrm>
                  <a:off x="-4475825" y="3612425"/>
                  <a:ext cx="293825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3" h="11658" extrusionOk="0">
                      <a:moveTo>
                        <a:pt x="5703" y="1324"/>
                      </a:moveTo>
                      <a:cubicBezTo>
                        <a:pt x="6459" y="1324"/>
                        <a:pt x="7089" y="1954"/>
                        <a:pt x="7089" y="2710"/>
                      </a:cubicBezTo>
                      <a:cubicBezTo>
                        <a:pt x="7089" y="3025"/>
                        <a:pt x="6963" y="3340"/>
                        <a:pt x="6774" y="3592"/>
                      </a:cubicBezTo>
                      <a:cubicBezTo>
                        <a:pt x="7373" y="3844"/>
                        <a:pt x="7751" y="4443"/>
                        <a:pt x="7751" y="5104"/>
                      </a:cubicBezTo>
                      <a:lnTo>
                        <a:pt x="7751" y="5766"/>
                      </a:lnTo>
                      <a:lnTo>
                        <a:pt x="7783" y="5766"/>
                      </a:lnTo>
                      <a:cubicBezTo>
                        <a:pt x="7783" y="5986"/>
                        <a:pt x="7625" y="6144"/>
                        <a:pt x="7436" y="6144"/>
                      </a:cubicBezTo>
                      <a:lnTo>
                        <a:pt x="4002" y="6144"/>
                      </a:lnTo>
                      <a:cubicBezTo>
                        <a:pt x="3813" y="6144"/>
                        <a:pt x="3655" y="5986"/>
                        <a:pt x="3655" y="5766"/>
                      </a:cubicBezTo>
                      <a:lnTo>
                        <a:pt x="3655" y="5104"/>
                      </a:lnTo>
                      <a:cubicBezTo>
                        <a:pt x="3655" y="4443"/>
                        <a:pt x="4065" y="3844"/>
                        <a:pt x="4664" y="3592"/>
                      </a:cubicBezTo>
                      <a:cubicBezTo>
                        <a:pt x="4443" y="3340"/>
                        <a:pt x="4348" y="3056"/>
                        <a:pt x="4348" y="2710"/>
                      </a:cubicBezTo>
                      <a:cubicBezTo>
                        <a:pt x="4348" y="1954"/>
                        <a:pt x="4979" y="1324"/>
                        <a:pt x="5703" y="1324"/>
                      </a:cubicBezTo>
                      <a:close/>
                      <a:moveTo>
                        <a:pt x="5798" y="0"/>
                      </a:moveTo>
                      <a:cubicBezTo>
                        <a:pt x="3561" y="0"/>
                        <a:pt x="1702" y="1859"/>
                        <a:pt x="1702" y="4096"/>
                      </a:cubicBezTo>
                      <a:cubicBezTo>
                        <a:pt x="1702" y="5041"/>
                        <a:pt x="2017" y="5955"/>
                        <a:pt x="2553" y="6616"/>
                      </a:cubicBezTo>
                      <a:lnTo>
                        <a:pt x="1702" y="7120"/>
                      </a:lnTo>
                      <a:cubicBezTo>
                        <a:pt x="1513" y="6963"/>
                        <a:pt x="1293" y="6900"/>
                        <a:pt x="1040" y="6900"/>
                      </a:cubicBezTo>
                      <a:cubicBezTo>
                        <a:pt x="473" y="6900"/>
                        <a:pt x="1" y="7341"/>
                        <a:pt x="1" y="7908"/>
                      </a:cubicBezTo>
                      <a:cubicBezTo>
                        <a:pt x="1" y="8475"/>
                        <a:pt x="473" y="8948"/>
                        <a:pt x="1040" y="8948"/>
                      </a:cubicBezTo>
                      <a:cubicBezTo>
                        <a:pt x="1576" y="8948"/>
                        <a:pt x="2049" y="8475"/>
                        <a:pt x="2049" y="7908"/>
                      </a:cubicBezTo>
                      <a:lnTo>
                        <a:pt x="2049" y="7719"/>
                      </a:lnTo>
                      <a:lnTo>
                        <a:pt x="3025" y="7120"/>
                      </a:lnTo>
                      <a:cubicBezTo>
                        <a:pt x="3309" y="7372"/>
                        <a:pt x="3592" y="7593"/>
                        <a:pt x="3939" y="7751"/>
                      </a:cubicBezTo>
                      <a:lnTo>
                        <a:pt x="3277" y="8948"/>
                      </a:lnTo>
                      <a:lnTo>
                        <a:pt x="3088" y="8948"/>
                      </a:lnTo>
                      <a:cubicBezTo>
                        <a:pt x="2521" y="8948"/>
                        <a:pt x="2049" y="9420"/>
                        <a:pt x="2049" y="9956"/>
                      </a:cubicBezTo>
                      <a:cubicBezTo>
                        <a:pt x="2049" y="10523"/>
                        <a:pt x="2521" y="10996"/>
                        <a:pt x="3088" y="10996"/>
                      </a:cubicBezTo>
                      <a:cubicBezTo>
                        <a:pt x="3624" y="10996"/>
                        <a:pt x="4096" y="10523"/>
                        <a:pt x="4096" y="9956"/>
                      </a:cubicBezTo>
                      <a:cubicBezTo>
                        <a:pt x="4096" y="9735"/>
                        <a:pt x="4033" y="9483"/>
                        <a:pt x="3876" y="9294"/>
                      </a:cubicBezTo>
                      <a:lnTo>
                        <a:pt x="4569" y="8034"/>
                      </a:lnTo>
                      <a:cubicBezTo>
                        <a:pt x="4853" y="8097"/>
                        <a:pt x="5168" y="8192"/>
                        <a:pt x="5483" y="8223"/>
                      </a:cubicBezTo>
                      <a:lnTo>
                        <a:pt x="5483" y="9672"/>
                      </a:lnTo>
                      <a:cubicBezTo>
                        <a:pt x="5073" y="9830"/>
                        <a:pt x="4821" y="10208"/>
                        <a:pt x="4821" y="10617"/>
                      </a:cubicBezTo>
                      <a:cubicBezTo>
                        <a:pt x="4821" y="11185"/>
                        <a:pt x="5294" y="11657"/>
                        <a:pt x="5829" y="11657"/>
                      </a:cubicBezTo>
                      <a:cubicBezTo>
                        <a:pt x="6396" y="11657"/>
                        <a:pt x="6869" y="11185"/>
                        <a:pt x="6869" y="10617"/>
                      </a:cubicBezTo>
                      <a:cubicBezTo>
                        <a:pt x="6869" y="10208"/>
                        <a:pt x="6585" y="9798"/>
                        <a:pt x="6176" y="9672"/>
                      </a:cubicBezTo>
                      <a:lnTo>
                        <a:pt x="6176" y="8223"/>
                      </a:lnTo>
                      <a:cubicBezTo>
                        <a:pt x="6491" y="8192"/>
                        <a:pt x="6806" y="8160"/>
                        <a:pt x="7089" y="8034"/>
                      </a:cubicBezTo>
                      <a:lnTo>
                        <a:pt x="7814" y="9294"/>
                      </a:lnTo>
                      <a:cubicBezTo>
                        <a:pt x="7657" y="9483"/>
                        <a:pt x="7562" y="9672"/>
                        <a:pt x="7562" y="9956"/>
                      </a:cubicBezTo>
                      <a:cubicBezTo>
                        <a:pt x="7562" y="10523"/>
                        <a:pt x="8035" y="10996"/>
                        <a:pt x="8602" y="10996"/>
                      </a:cubicBezTo>
                      <a:cubicBezTo>
                        <a:pt x="9137" y="10996"/>
                        <a:pt x="9610" y="10523"/>
                        <a:pt x="9610" y="9956"/>
                      </a:cubicBezTo>
                      <a:cubicBezTo>
                        <a:pt x="9610" y="9420"/>
                        <a:pt x="9137" y="8948"/>
                        <a:pt x="8602" y="8948"/>
                      </a:cubicBezTo>
                      <a:lnTo>
                        <a:pt x="8381" y="8948"/>
                      </a:lnTo>
                      <a:lnTo>
                        <a:pt x="7720" y="7751"/>
                      </a:lnTo>
                      <a:cubicBezTo>
                        <a:pt x="8035" y="7593"/>
                        <a:pt x="8350" y="7372"/>
                        <a:pt x="8633" y="7120"/>
                      </a:cubicBezTo>
                      <a:lnTo>
                        <a:pt x="9704" y="7719"/>
                      </a:lnTo>
                      <a:lnTo>
                        <a:pt x="9704" y="7908"/>
                      </a:lnTo>
                      <a:cubicBezTo>
                        <a:pt x="9704" y="8475"/>
                        <a:pt x="10177" y="8948"/>
                        <a:pt x="10713" y="8948"/>
                      </a:cubicBezTo>
                      <a:cubicBezTo>
                        <a:pt x="11280" y="8948"/>
                        <a:pt x="11752" y="8475"/>
                        <a:pt x="11752" y="7908"/>
                      </a:cubicBezTo>
                      <a:cubicBezTo>
                        <a:pt x="11626" y="7309"/>
                        <a:pt x="11154" y="6900"/>
                        <a:pt x="10586" y="6900"/>
                      </a:cubicBezTo>
                      <a:cubicBezTo>
                        <a:pt x="10366" y="6900"/>
                        <a:pt x="10114" y="6963"/>
                        <a:pt x="9925" y="7120"/>
                      </a:cubicBezTo>
                      <a:lnTo>
                        <a:pt x="9011" y="6616"/>
                      </a:lnTo>
                      <a:cubicBezTo>
                        <a:pt x="9515" y="5892"/>
                        <a:pt x="9893" y="4978"/>
                        <a:pt x="9893" y="4096"/>
                      </a:cubicBezTo>
                      <a:cubicBezTo>
                        <a:pt x="9893" y="1796"/>
                        <a:pt x="8035" y="0"/>
                        <a:pt x="5798" y="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3" name="Google Shape;311;p19"/>
            <p:cNvGrpSpPr/>
            <p:nvPr/>
          </p:nvGrpSpPr>
          <p:grpSpPr>
            <a:xfrm>
              <a:off x="8226445" y="4087895"/>
              <a:ext cx="2665698" cy="1055816"/>
              <a:chOff x="6228700" y="2587875"/>
              <a:chExt cx="2295900" cy="892200"/>
            </a:xfrm>
          </p:grpSpPr>
          <p:sp>
            <p:nvSpPr>
              <p:cNvPr id="162" name="Google Shape;312;p19"/>
              <p:cNvSpPr/>
              <p:nvPr/>
            </p:nvSpPr>
            <p:spPr>
              <a:xfrm>
                <a:off x="6228700" y="2587875"/>
                <a:ext cx="2295900" cy="892200"/>
              </a:xfrm>
              <a:prstGeom prst="roundRect">
                <a:avLst>
                  <a:gd name="adj" fmla="val 1126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314;p19"/>
              <p:cNvSpPr/>
              <p:nvPr/>
            </p:nvSpPr>
            <p:spPr>
              <a:xfrm>
                <a:off x="6315500" y="2734275"/>
                <a:ext cx="588300" cy="599400"/>
              </a:xfrm>
              <a:prstGeom prst="roundRect">
                <a:avLst>
                  <a:gd name="adj" fmla="val 1012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15;p19"/>
              <p:cNvSpPr txBox="1"/>
              <p:nvPr/>
            </p:nvSpPr>
            <p:spPr>
              <a:xfrm>
                <a:off x="6990601" y="2888904"/>
                <a:ext cx="1510800" cy="28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  <a:hlinkClick r:id="rId5" action="ppaction://hlinksldjump"/>
                  </a:rPr>
                  <a:t>No hay efecto capitalidad</a:t>
                </a:r>
                <a:endParaRPr kumimoji="0" lang="es-E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166" name="Google Shape;316;p19"/>
              <p:cNvGrpSpPr/>
              <p:nvPr/>
            </p:nvGrpSpPr>
            <p:grpSpPr>
              <a:xfrm>
                <a:off x="6443018" y="2867825"/>
                <a:ext cx="335019" cy="332311"/>
                <a:chOff x="-2310650" y="3958175"/>
                <a:chExt cx="293825" cy="291450"/>
              </a:xfrm>
            </p:grpSpPr>
            <p:sp>
              <p:nvSpPr>
                <p:cNvPr id="167" name="Google Shape;317;p19"/>
                <p:cNvSpPr/>
                <p:nvPr/>
              </p:nvSpPr>
              <p:spPr>
                <a:xfrm>
                  <a:off x="-2310650" y="3958175"/>
                  <a:ext cx="185925" cy="1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" h="4758" extrusionOk="0">
                      <a:moveTo>
                        <a:pt x="1009" y="1"/>
                      </a:moveTo>
                      <a:cubicBezTo>
                        <a:pt x="474" y="1"/>
                        <a:pt x="1" y="474"/>
                        <a:pt x="1" y="1009"/>
                      </a:cubicBezTo>
                      <a:lnTo>
                        <a:pt x="1" y="2395"/>
                      </a:lnTo>
                      <a:cubicBezTo>
                        <a:pt x="1" y="2931"/>
                        <a:pt x="474" y="3372"/>
                        <a:pt x="1009" y="3372"/>
                      </a:cubicBezTo>
                      <a:lnTo>
                        <a:pt x="1356" y="3372"/>
                      </a:lnTo>
                      <a:lnTo>
                        <a:pt x="1356" y="4412"/>
                      </a:lnTo>
                      <a:cubicBezTo>
                        <a:pt x="1356" y="4618"/>
                        <a:pt x="1518" y="4757"/>
                        <a:pt x="1692" y="4757"/>
                      </a:cubicBezTo>
                      <a:cubicBezTo>
                        <a:pt x="1784" y="4757"/>
                        <a:pt x="1878" y="4719"/>
                        <a:pt x="1954" y="4632"/>
                      </a:cubicBezTo>
                      <a:lnTo>
                        <a:pt x="3214" y="3372"/>
                      </a:lnTo>
                      <a:lnTo>
                        <a:pt x="3403" y="3372"/>
                      </a:lnTo>
                      <a:lnTo>
                        <a:pt x="3403" y="2364"/>
                      </a:lnTo>
                      <a:cubicBezTo>
                        <a:pt x="3403" y="1419"/>
                        <a:pt x="4160" y="663"/>
                        <a:pt x="5105" y="663"/>
                      </a:cubicBezTo>
                      <a:lnTo>
                        <a:pt x="7436" y="663"/>
                      </a:lnTo>
                      <a:cubicBezTo>
                        <a:pt x="7279" y="253"/>
                        <a:pt x="6932" y="1"/>
                        <a:pt x="6491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318;p19"/>
                <p:cNvSpPr/>
                <p:nvPr/>
              </p:nvSpPr>
              <p:spPr>
                <a:xfrm>
                  <a:off x="-2309075" y="3992050"/>
                  <a:ext cx="29225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10303" extrusionOk="0">
                      <a:moveTo>
                        <a:pt x="5042" y="1"/>
                      </a:moveTo>
                      <a:cubicBezTo>
                        <a:pt x="4506" y="1"/>
                        <a:pt x="4034" y="473"/>
                        <a:pt x="4034" y="1040"/>
                      </a:cubicBezTo>
                      <a:lnTo>
                        <a:pt x="4034" y="2395"/>
                      </a:lnTo>
                      <a:cubicBezTo>
                        <a:pt x="4034" y="2962"/>
                        <a:pt x="4506" y="3435"/>
                        <a:pt x="5042" y="3435"/>
                      </a:cubicBezTo>
                      <a:lnTo>
                        <a:pt x="6964" y="3435"/>
                      </a:lnTo>
                      <a:lnTo>
                        <a:pt x="7814" y="4254"/>
                      </a:lnTo>
                      <a:cubicBezTo>
                        <a:pt x="7216" y="4537"/>
                        <a:pt x="6775" y="5136"/>
                        <a:pt x="6775" y="5829"/>
                      </a:cubicBezTo>
                      <a:cubicBezTo>
                        <a:pt x="6775" y="6270"/>
                        <a:pt x="6932" y="6680"/>
                        <a:pt x="7216" y="6932"/>
                      </a:cubicBezTo>
                      <a:cubicBezTo>
                        <a:pt x="6585" y="7089"/>
                        <a:pt x="6081" y="7499"/>
                        <a:pt x="5766" y="8034"/>
                      </a:cubicBezTo>
                      <a:cubicBezTo>
                        <a:pt x="5451" y="7499"/>
                        <a:pt x="4916" y="7089"/>
                        <a:pt x="4286" y="6932"/>
                      </a:cubicBezTo>
                      <a:cubicBezTo>
                        <a:pt x="4569" y="6617"/>
                        <a:pt x="4727" y="6270"/>
                        <a:pt x="4727" y="5829"/>
                      </a:cubicBezTo>
                      <a:cubicBezTo>
                        <a:pt x="4727" y="4884"/>
                        <a:pt x="3971" y="4159"/>
                        <a:pt x="3025" y="4159"/>
                      </a:cubicBezTo>
                      <a:cubicBezTo>
                        <a:pt x="2080" y="4159"/>
                        <a:pt x="1356" y="4884"/>
                        <a:pt x="1356" y="5829"/>
                      </a:cubicBezTo>
                      <a:cubicBezTo>
                        <a:pt x="1356" y="6270"/>
                        <a:pt x="1513" y="6680"/>
                        <a:pt x="1765" y="6932"/>
                      </a:cubicBezTo>
                      <a:cubicBezTo>
                        <a:pt x="757" y="7215"/>
                        <a:pt x="1" y="8129"/>
                        <a:pt x="1" y="9263"/>
                      </a:cubicBezTo>
                      <a:lnTo>
                        <a:pt x="1" y="9925"/>
                      </a:lnTo>
                      <a:cubicBezTo>
                        <a:pt x="1" y="10145"/>
                        <a:pt x="158" y="10303"/>
                        <a:pt x="348" y="10303"/>
                      </a:cubicBezTo>
                      <a:lnTo>
                        <a:pt x="11343" y="10303"/>
                      </a:lnTo>
                      <a:cubicBezTo>
                        <a:pt x="11532" y="10303"/>
                        <a:pt x="11689" y="10145"/>
                        <a:pt x="11689" y="9925"/>
                      </a:cubicBezTo>
                      <a:lnTo>
                        <a:pt x="11689" y="9263"/>
                      </a:lnTo>
                      <a:cubicBezTo>
                        <a:pt x="11689" y="8160"/>
                        <a:pt x="10965" y="7215"/>
                        <a:pt x="9925" y="6932"/>
                      </a:cubicBezTo>
                      <a:cubicBezTo>
                        <a:pt x="10209" y="6617"/>
                        <a:pt x="10366" y="6270"/>
                        <a:pt x="10366" y="5829"/>
                      </a:cubicBezTo>
                      <a:cubicBezTo>
                        <a:pt x="10366" y="5010"/>
                        <a:pt x="9767" y="4317"/>
                        <a:pt x="8980" y="4159"/>
                      </a:cubicBezTo>
                      <a:lnTo>
                        <a:pt x="8980" y="3435"/>
                      </a:lnTo>
                      <a:lnTo>
                        <a:pt x="10555" y="3435"/>
                      </a:lnTo>
                      <a:cubicBezTo>
                        <a:pt x="11122" y="3435"/>
                        <a:pt x="11595" y="2962"/>
                        <a:pt x="11595" y="2395"/>
                      </a:cubicBezTo>
                      <a:lnTo>
                        <a:pt x="11595" y="1040"/>
                      </a:lnTo>
                      <a:cubicBezTo>
                        <a:pt x="11595" y="473"/>
                        <a:pt x="11122" y="1"/>
                        <a:pt x="10555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4" name="Google Shape;319;p19"/>
            <p:cNvGrpSpPr/>
            <p:nvPr/>
          </p:nvGrpSpPr>
          <p:grpSpPr>
            <a:xfrm>
              <a:off x="8175308" y="1147566"/>
              <a:ext cx="2912480" cy="1055816"/>
              <a:chOff x="3422525" y="1337550"/>
              <a:chExt cx="2508448" cy="892200"/>
            </a:xfrm>
          </p:grpSpPr>
          <p:sp>
            <p:nvSpPr>
              <p:cNvPr id="152" name="Google Shape;320;p19"/>
              <p:cNvSpPr/>
              <p:nvPr/>
            </p:nvSpPr>
            <p:spPr>
              <a:xfrm>
                <a:off x="3422525" y="1337550"/>
                <a:ext cx="2295900" cy="892200"/>
              </a:xfrm>
              <a:prstGeom prst="roundRect">
                <a:avLst>
                  <a:gd name="adj" fmla="val 1126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22;p19"/>
              <p:cNvSpPr/>
              <p:nvPr/>
            </p:nvSpPr>
            <p:spPr>
              <a:xfrm>
                <a:off x="3509325" y="1483950"/>
                <a:ext cx="588300" cy="599400"/>
              </a:xfrm>
              <a:prstGeom prst="roundRect">
                <a:avLst>
                  <a:gd name="adj" fmla="val 1012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23;p19"/>
              <p:cNvSpPr txBox="1"/>
              <p:nvPr/>
            </p:nvSpPr>
            <p:spPr>
              <a:xfrm>
                <a:off x="4155974" y="1679986"/>
                <a:ext cx="1774999" cy="159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  <a:hlinkClick r:id="rId6" action="ppaction://hlinksldjump"/>
                  </a:rPr>
                  <a:t>Bonificaciones Impuesto de Sucesiones</a:t>
                </a:r>
                <a:endParaRPr kumimoji="0" lang="es-E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156" name="Google Shape;324;p19"/>
              <p:cNvGrpSpPr/>
              <p:nvPr/>
            </p:nvGrpSpPr>
            <p:grpSpPr>
              <a:xfrm>
                <a:off x="3635533" y="1619331"/>
                <a:ext cx="335903" cy="332311"/>
                <a:chOff x="-5611575" y="3272950"/>
                <a:chExt cx="294600" cy="291450"/>
              </a:xfrm>
            </p:grpSpPr>
            <p:sp>
              <p:nvSpPr>
                <p:cNvPr id="157" name="Google Shape;325;p19"/>
                <p:cNvSpPr/>
                <p:nvPr/>
              </p:nvSpPr>
              <p:spPr>
                <a:xfrm>
                  <a:off x="-5594250" y="3273750"/>
                  <a:ext cx="85875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3372" extrusionOk="0">
                      <a:moveTo>
                        <a:pt x="1734" y="0"/>
                      </a:moveTo>
                      <a:cubicBezTo>
                        <a:pt x="788" y="0"/>
                        <a:pt x="32" y="756"/>
                        <a:pt x="32" y="1702"/>
                      </a:cubicBezTo>
                      <a:cubicBezTo>
                        <a:pt x="1" y="2678"/>
                        <a:pt x="820" y="3371"/>
                        <a:pt x="1702" y="3371"/>
                      </a:cubicBezTo>
                      <a:cubicBezTo>
                        <a:pt x="2269" y="3371"/>
                        <a:pt x="2899" y="3025"/>
                        <a:pt x="3214" y="2426"/>
                      </a:cubicBezTo>
                      <a:cubicBezTo>
                        <a:pt x="3340" y="2206"/>
                        <a:pt x="3435" y="1922"/>
                        <a:pt x="3435" y="1702"/>
                      </a:cubicBezTo>
                      <a:cubicBezTo>
                        <a:pt x="3435" y="756"/>
                        <a:pt x="2679" y="0"/>
                        <a:pt x="1734" y="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326;p19"/>
                <p:cNvSpPr/>
                <p:nvPr/>
              </p:nvSpPr>
              <p:spPr>
                <a:xfrm>
                  <a:off x="-5457200" y="3324950"/>
                  <a:ext cx="67775" cy="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1" h="2710" extrusionOk="0">
                      <a:moveTo>
                        <a:pt x="1009" y="0"/>
                      </a:moveTo>
                      <a:cubicBezTo>
                        <a:pt x="410" y="158"/>
                        <a:pt x="1" y="662"/>
                        <a:pt x="1" y="1323"/>
                      </a:cubicBezTo>
                      <a:cubicBezTo>
                        <a:pt x="1" y="2079"/>
                        <a:pt x="631" y="2710"/>
                        <a:pt x="1355" y="2710"/>
                      </a:cubicBezTo>
                      <a:cubicBezTo>
                        <a:pt x="1985" y="2710"/>
                        <a:pt x="2553" y="2268"/>
                        <a:pt x="2710" y="1701"/>
                      </a:cubicBezTo>
                      <a:lnTo>
                        <a:pt x="1355" y="1701"/>
                      </a:lnTo>
                      <a:cubicBezTo>
                        <a:pt x="1166" y="1701"/>
                        <a:pt x="1009" y="1544"/>
                        <a:pt x="1009" y="1323"/>
                      </a:cubicBezTo>
                      <a:lnTo>
                        <a:pt x="1009" y="0"/>
                      </a:lnTo>
                      <a:close/>
                    </a:path>
                  </a:pathLst>
                </a:custGeom>
                <a:solidFill>
                  <a:srgbClr val="0280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327;p19"/>
                <p:cNvSpPr/>
                <p:nvPr/>
              </p:nvSpPr>
              <p:spPr>
                <a:xfrm>
                  <a:off x="-5415450" y="3325725"/>
                  <a:ext cx="25225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978" extrusionOk="0">
                      <a:moveTo>
                        <a:pt x="0" y="1"/>
                      </a:moveTo>
                      <a:lnTo>
                        <a:pt x="0" y="977"/>
                      </a:lnTo>
                      <a:lnTo>
                        <a:pt x="1009" y="977"/>
                      </a:lnTo>
                      <a:cubicBezTo>
                        <a:pt x="883" y="473"/>
                        <a:pt x="473" y="127"/>
                        <a:pt x="0" y="1"/>
                      </a:cubicBezTo>
                      <a:close/>
                    </a:path>
                  </a:pathLst>
                </a:custGeom>
                <a:solidFill>
                  <a:srgbClr val="0280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328;p19"/>
                <p:cNvSpPr/>
                <p:nvPr/>
              </p:nvSpPr>
              <p:spPr>
                <a:xfrm>
                  <a:off x="-5611575" y="3359600"/>
                  <a:ext cx="118950" cy="2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" h="8192" extrusionOk="0">
                      <a:moveTo>
                        <a:pt x="694" y="0"/>
                      </a:moveTo>
                      <a:cubicBezTo>
                        <a:pt x="253" y="410"/>
                        <a:pt x="1" y="1008"/>
                        <a:pt x="1" y="1670"/>
                      </a:cubicBezTo>
                      <a:lnTo>
                        <a:pt x="1" y="3718"/>
                      </a:lnTo>
                      <a:cubicBezTo>
                        <a:pt x="1" y="4159"/>
                        <a:pt x="253" y="4569"/>
                        <a:pt x="662" y="4726"/>
                      </a:cubicBezTo>
                      <a:lnTo>
                        <a:pt x="662" y="7152"/>
                      </a:lnTo>
                      <a:cubicBezTo>
                        <a:pt x="662" y="7687"/>
                        <a:pt x="1135" y="8192"/>
                        <a:pt x="1670" y="8192"/>
                      </a:cubicBezTo>
                      <a:lnTo>
                        <a:pt x="3057" y="8192"/>
                      </a:lnTo>
                      <a:cubicBezTo>
                        <a:pt x="3624" y="8192"/>
                        <a:pt x="4096" y="7719"/>
                        <a:pt x="4096" y="7152"/>
                      </a:cubicBezTo>
                      <a:lnTo>
                        <a:pt x="4096" y="4726"/>
                      </a:lnTo>
                      <a:cubicBezTo>
                        <a:pt x="4474" y="4569"/>
                        <a:pt x="4758" y="4190"/>
                        <a:pt x="4758" y="3718"/>
                      </a:cubicBezTo>
                      <a:lnTo>
                        <a:pt x="4758" y="1670"/>
                      </a:lnTo>
                      <a:cubicBezTo>
                        <a:pt x="4758" y="1008"/>
                        <a:pt x="4474" y="410"/>
                        <a:pt x="4033" y="0"/>
                      </a:cubicBezTo>
                      <a:cubicBezTo>
                        <a:pt x="3718" y="347"/>
                        <a:pt x="3246" y="567"/>
                        <a:pt x="2742" y="662"/>
                      </a:cubicBezTo>
                      <a:lnTo>
                        <a:pt x="2742" y="2395"/>
                      </a:lnTo>
                      <a:cubicBezTo>
                        <a:pt x="2742" y="2584"/>
                        <a:pt x="2584" y="2741"/>
                        <a:pt x="2395" y="2741"/>
                      </a:cubicBezTo>
                      <a:cubicBezTo>
                        <a:pt x="2175" y="2741"/>
                        <a:pt x="2017" y="2584"/>
                        <a:pt x="2017" y="2395"/>
                      </a:cubicBezTo>
                      <a:lnTo>
                        <a:pt x="2017" y="662"/>
                      </a:lnTo>
                      <a:cubicBezTo>
                        <a:pt x="1513" y="567"/>
                        <a:pt x="1040" y="347"/>
                        <a:pt x="694" y="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329;p19"/>
                <p:cNvSpPr/>
                <p:nvPr/>
              </p:nvSpPr>
              <p:spPr>
                <a:xfrm>
                  <a:off x="-5510750" y="3272950"/>
                  <a:ext cx="193775" cy="1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1" h="7499" extrusionOk="0">
                      <a:moveTo>
                        <a:pt x="3497" y="1355"/>
                      </a:moveTo>
                      <a:cubicBezTo>
                        <a:pt x="4663" y="1355"/>
                        <a:pt x="5577" y="2269"/>
                        <a:pt x="5577" y="3403"/>
                      </a:cubicBezTo>
                      <a:cubicBezTo>
                        <a:pt x="5577" y="4569"/>
                        <a:pt x="4600" y="5451"/>
                        <a:pt x="3497" y="5451"/>
                      </a:cubicBezTo>
                      <a:cubicBezTo>
                        <a:pt x="2363" y="5451"/>
                        <a:pt x="1450" y="4569"/>
                        <a:pt x="1450" y="3403"/>
                      </a:cubicBezTo>
                      <a:cubicBezTo>
                        <a:pt x="1450" y="2269"/>
                        <a:pt x="2363" y="1355"/>
                        <a:pt x="3497" y="1355"/>
                      </a:cubicBezTo>
                      <a:close/>
                      <a:moveTo>
                        <a:pt x="0" y="1"/>
                      </a:moveTo>
                      <a:cubicBezTo>
                        <a:pt x="441" y="410"/>
                        <a:pt x="725" y="1009"/>
                        <a:pt x="725" y="1671"/>
                      </a:cubicBezTo>
                      <a:cubicBezTo>
                        <a:pt x="725" y="2112"/>
                        <a:pt x="599" y="2521"/>
                        <a:pt x="410" y="2868"/>
                      </a:cubicBezTo>
                      <a:cubicBezTo>
                        <a:pt x="1040" y="3403"/>
                        <a:pt x="1387" y="4191"/>
                        <a:pt x="1387" y="5105"/>
                      </a:cubicBezTo>
                      <a:lnTo>
                        <a:pt x="1387" y="7152"/>
                      </a:lnTo>
                      <a:cubicBezTo>
                        <a:pt x="1387" y="7278"/>
                        <a:pt x="1387" y="7404"/>
                        <a:pt x="1355" y="7499"/>
                      </a:cubicBezTo>
                      <a:lnTo>
                        <a:pt x="5829" y="7499"/>
                      </a:lnTo>
                      <a:cubicBezTo>
                        <a:pt x="6396" y="7499"/>
                        <a:pt x="6900" y="7026"/>
                        <a:pt x="6900" y="6491"/>
                      </a:cubicBezTo>
                      <a:lnTo>
                        <a:pt x="6900" y="694"/>
                      </a:lnTo>
                      <a:lnTo>
                        <a:pt x="7246" y="694"/>
                      </a:lnTo>
                      <a:cubicBezTo>
                        <a:pt x="7751" y="694"/>
                        <a:pt x="7751" y="1"/>
                        <a:pt x="7278" y="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5" name="Google Shape;330;p19"/>
            <p:cNvGrpSpPr/>
            <p:nvPr/>
          </p:nvGrpSpPr>
          <p:grpSpPr>
            <a:xfrm>
              <a:off x="1722703" y="2637381"/>
              <a:ext cx="2665698" cy="1055816"/>
              <a:chOff x="3422525" y="2587875"/>
              <a:chExt cx="2295900" cy="892200"/>
            </a:xfrm>
          </p:grpSpPr>
          <p:sp>
            <p:nvSpPr>
              <p:cNvPr id="144" name="Google Shape;331;p19"/>
              <p:cNvSpPr/>
              <p:nvPr/>
            </p:nvSpPr>
            <p:spPr>
              <a:xfrm>
                <a:off x="3422525" y="2587875"/>
                <a:ext cx="2295900" cy="892200"/>
              </a:xfrm>
              <a:prstGeom prst="roundRect">
                <a:avLst>
                  <a:gd name="adj" fmla="val 1126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33;p19"/>
              <p:cNvSpPr/>
              <p:nvPr/>
            </p:nvSpPr>
            <p:spPr>
              <a:xfrm>
                <a:off x="3509325" y="2734275"/>
                <a:ext cx="588300" cy="599400"/>
              </a:xfrm>
              <a:prstGeom prst="roundRect">
                <a:avLst>
                  <a:gd name="adj" fmla="val 1012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334;p19"/>
              <p:cNvSpPr txBox="1"/>
              <p:nvPr/>
            </p:nvSpPr>
            <p:spPr>
              <a:xfrm>
                <a:off x="4205749" y="2892830"/>
                <a:ext cx="1510800" cy="28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s-ES" b="1" kern="0" dirty="0" smtClean="0">
                    <a:solidFill>
                      <a:srgbClr val="FFFFFF"/>
                    </a:solidFill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  <a:hlinkClick r:id="rId7" action="ppaction://hlinksldjump"/>
                  </a:rPr>
                  <a:t>Beneficia rentas más bajas</a:t>
                </a:r>
                <a:endParaRPr kumimoji="0" lang="es-E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148" name="Google Shape;335;p19"/>
              <p:cNvGrpSpPr/>
              <p:nvPr/>
            </p:nvGrpSpPr>
            <p:grpSpPr>
              <a:xfrm>
                <a:off x="3637068" y="2906975"/>
                <a:ext cx="332796" cy="254008"/>
                <a:chOff x="-1951475" y="3273100"/>
                <a:chExt cx="291875" cy="222775"/>
              </a:xfrm>
            </p:grpSpPr>
            <p:sp>
              <p:nvSpPr>
                <p:cNvPr id="149" name="Google Shape;336;p19"/>
                <p:cNvSpPr/>
                <p:nvPr/>
              </p:nvSpPr>
              <p:spPr>
                <a:xfrm>
                  <a:off x="-1951475" y="3325050"/>
                  <a:ext cx="51225" cy="11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4770" extrusionOk="0">
                      <a:moveTo>
                        <a:pt x="1033" y="0"/>
                      </a:moveTo>
                      <a:cubicBezTo>
                        <a:pt x="518" y="0"/>
                        <a:pt x="0" y="339"/>
                        <a:pt x="0" y="1004"/>
                      </a:cubicBezTo>
                      <a:lnTo>
                        <a:pt x="0" y="3777"/>
                      </a:lnTo>
                      <a:cubicBezTo>
                        <a:pt x="0" y="4438"/>
                        <a:pt x="512" y="4769"/>
                        <a:pt x="1024" y="4769"/>
                      </a:cubicBezTo>
                      <a:cubicBezTo>
                        <a:pt x="1536" y="4769"/>
                        <a:pt x="2048" y="4438"/>
                        <a:pt x="2048" y="3777"/>
                      </a:cubicBezTo>
                      <a:lnTo>
                        <a:pt x="2048" y="1004"/>
                      </a:lnTo>
                      <a:cubicBezTo>
                        <a:pt x="2048" y="331"/>
                        <a:pt x="1542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337;p19"/>
                <p:cNvSpPr/>
                <p:nvPr/>
              </p:nvSpPr>
              <p:spPr>
                <a:xfrm>
                  <a:off x="-1711250" y="3273100"/>
                  <a:ext cx="51650" cy="2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8869" extrusionOk="0">
                      <a:moveTo>
                        <a:pt x="1027" y="0"/>
                      </a:moveTo>
                      <a:cubicBezTo>
                        <a:pt x="608" y="0"/>
                        <a:pt x="186" y="229"/>
                        <a:pt x="32" y="719"/>
                      </a:cubicBezTo>
                      <a:cubicBezTo>
                        <a:pt x="0" y="814"/>
                        <a:pt x="0" y="940"/>
                        <a:pt x="0" y="1003"/>
                      </a:cubicBezTo>
                      <a:lnTo>
                        <a:pt x="0" y="7871"/>
                      </a:lnTo>
                      <a:cubicBezTo>
                        <a:pt x="0" y="7934"/>
                        <a:pt x="0" y="8060"/>
                        <a:pt x="32" y="8123"/>
                      </a:cubicBezTo>
                      <a:cubicBezTo>
                        <a:pt x="173" y="8632"/>
                        <a:pt x="594" y="8869"/>
                        <a:pt x="1015" y="8869"/>
                      </a:cubicBezTo>
                      <a:cubicBezTo>
                        <a:pt x="1532" y="8869"/>
                        <a:pt x="2048" y="8513"/>
                        <a:pt x="2048" y="7871"/>
                      </a:cubicBezTo>
                      <a:lnTo>
                        <a:pt x="2048" y="1003"/>
                      </a:lnTo>
                      <a:cubicBezTo>
                        <a:pt x="2066" y="356"/>
                        <a:pt x="1549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338;p19"/>
                <p:cNvSpPr/>
                <p:nvPr/>
              </p:nvSpPr>
              <p:spPr>
                <a:xfrm>
                  <a:off x="-1886900" y="3296575"/>
                  <a:ext cx="156775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7972" extrusionOk="0">
                      <a:moveTo>
                        <a:pt x="851" y="5672"/>
                      </a:moveTo>
                      <a:lnTo>
                        <a:pt x="3466" y="6333"/>
                      </a:lnTo>
                      <a:cubicBezTo>
                        <a:pt x="3277" y="6869"/>
                        <a:pt x="2773" y="7279"/>
                        <a:pt x="2174" y="7279"/>
                      </a:cubicBezTo>
                      <a:cubicBezTo>
                        <a:pt x="1418" y="7279"/>
                        <a:pt x="788" y="6648"/>
                        <a:pt x="788" y="5892"/>
                      </a:cubicBezTo>
                      <a:cubicBezTo>
                        <a:pt x="851" y="5798"/>
                        <a:pt x="851" y="5735"/>
                        <a:pt x="851" y="5672"/>
                      </a:cubicBezTo>
                      <a:close/>
                      <a:moveTo>
                        <a:pt x="6270" y="1"/>
                      </a:moveTo>
                      <a:lnTo>
                        <a:pt x="1" y="1576"/>
                      </a:lnTo>
                      <a:cubicBezTo>
                        <a:pt x="95" y="1734"/>
                        <a:pt x="127" y="1923"/>
                        <a:pt x="127" y="2143"/>
                      </a:cubicBezTo>
                      <a:lnTo>
                        <a:pt x="127" y="4916"/>
                      </a:lnTo>
                      <a:cubicBezTo>
                        <a:pt x="127" y="5105"/>
                        <a:pt x="95" y="5294"/>
                        <a:pt x="1" y="5514"/>
                      </a:cubicBezTo>
                      <a:lnTo>
                        <a:pt x="158" y="5546"/>
                      </a:lnTo>
                      <a:cubicBezTo>
                        <a:pt x="127" y="5672"/>
                        <a:pt x="127" y="5829"/>
                        <a:pt x="127" y="5924"/>
                      </a:cubicBezTo>
                      <a:cubicBezTo>
                        <a:pt x="127" y="7090"/>
                        <a:pt x="1040" y="7972"/>
                        <a:pt x="2174" y="7972"/>
                      </a:cubicBezTo>
                      <a:cubicBezTo>
                        <a:pt x="3120" y="7972"/>
                        <a:pt x="3907" y="7405"/>
                        <a:pt x="4159" y="6522"/>
                      </a:cubicBezTo>
                      <a:lnTo>
                        <a:pt x="6270" y="7090"/>
                      </a:lnTo>
                      <a:lnTo>
                        <a:pt x="6270" y="5672"/>
                      </a:lnTo>
                      <a:lnTo>
                        <a:pt x="6270" y="2238"/>
                      </a:lnTo>
                      <a:lnTo>
                        <a:pt x="6270" y="1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7" name="Google Shape;348;p19"/>
            <p:cNvGrpSpPr/>
            <p:nvPr/>
          </p:nvGrpSpPr>
          <p:grpSpPr>
            <a:xfrm>
              <a:off x="8175308" y="2636453"/>
              <a:ext cx="2685013" cy="1055816"/>
              <a:chOff x="6228700" y="1337550"/>
              <a:chExt cx="2312536" cy="892200"/>
            </a:xfrm>
          </p:grpSpPr>
          <p:sp>
            <p:nvSpPr>
              <p:cNvPr id="129" name="Google Shape;349;p19"/>
              <p:cNvSpPr/>
              <p:nvPr/>
            </p:nvSpPr>
            <p:spPr>
              <a:xfrm>
                <a:off x="6228700" y="1337550"/>
                <a:ext cx="2295900" cy="892200"/>
              </a:xfrm>
              <a:prstGeom prst="roundRect">
                <a:avLst>
                  <a:gd name="adj" fmla="val 1126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351;p19"/>
              <p:cNvSpPr/>
              <p:nvPr/>
            </p:nvSpPr>
            <p:spPr>
              <a:xfrm>
                <a:off x="6315500" y="1483950"/>
                <a:ext cx="588300" cy="599400"/>
              </a:xfrm>
              <a:prstGeom prst="roundRect">
                <a:avLst>
                  <a:gd name="adj" fmla="val 1012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52;p19">
                <a:hlinkClick r:id="rId8" action="ppaction://hlinksldjump"/>
              </p:cNvPr>
              <p:cNvSpPr txBox="1"/>
              <p:nvPr/>
            </p:nvSpPr>
            <p:spPr>
              <a:xfrm>
                <a:off x="7030436" y="1608105"/>
                <a:ext cx="1510800" cy="28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  <a:hlinkClick r:id="rId8" action="ppaction://hlinksldjump"/>
                  </a:rPr>
                  <a:t>Es más Solidaria</a:t>
                </a:r>
                <a:endParaRPr kumimoji="0" lang="es-E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133" name="Google Shape;353;p19"/>
              <p:cNvGrpSpPr/>
              <p:nvPr/>
            </p:nvGrpSpPr>
            <p:grpSpPr>
              <a:xfrm>
                <a:off x="6482998" y="1619345"/>
                <a:ext cx="253295" cy="332283"/>
                <a:chOff x="-3366053" y="3253275"/>
                <a:chExt cx="222150" cy="291425"/>
              </a:xfrm>
            </p:grpSpPr>
            <p:sp>
              <p:nvSpPr>
                <p:cNvPr id="134" name="Google Shape;354;p19"/>
                <p:cNvSpPr/>
                <p:nvPr/>
              </p:nvSpPr>
              <p:spPr>
                <a:xfrm>
                  <a:off x="-3366053" y="3253275"/>
                  <a:ext cx="222150" cy="2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6" h="11657" extrusionOk="0">
                      <a:moveTo>
                        <a:pt x="5861" y="662"/>
                      </a:moveTo>
                      <a:cubicBezTo>
                        <a:pt x="6302" y="662"/>
                        <a:pt x="6302" y="1323"/>
                        <a:pt x="5861" y="1323"/>
                      </a:cubicBezTo>
                      <a:lnTo>
                        <a:pt x="3120" y="1323"/>
                      </a:lnTo>
                      <a:cubicBezTo>
                        <a:pt x="2647" y="1323"/>
                        <a:pt x="2647" y="662"/>
                        <a:pt x="3120" y="662"/>
                      </a:cubicBezTo>
                      <a:close/>
                      <a:moveTo>
                        <a:pt x="7215" y="3466"/>
                      </a:moveTo>
                      <a:cubicBezTo>
                        <a:pt x="7625" y="3466"/>
                        <a:pt x="7625" y="4127"/>
                        <a:pt x="7215" y="4127"/>
                      </a:cubicBezTo>
                      <a:lnTo>
                        <a:pt x="4443" y="4127"/>
                      </a:lnTo>
                      <a:cubicBezTo>
                        <a:pt x="4002" y="4127"/>
                        <a:pt x="3970" y="3466"/>
                        <a:pt x="4443" y="3466"/>
                      </a:cubicBezTo>
                      <a:close/>
                      <a:moveTo>
                        <a:pt x="3101" y="2795"/>
                      </a:moveTo>
                      <a:cubicBezTo>
                        <a:pt x="3360" y="2795"/>
                        <a:pt x="3582" y="3129"/>
                        <a:pt x="3340" y="3371"/>
                      </a:cubicBezTo>
                      <a:lnTo>
                        <a:pt x="2899" y="3812"/>
                      </a:lnTo>
                      <a:lnTo>
                        <a:pt x="3340" y="4253"/>
                      </a:lnTo>
                      <a:cubicBezTo>
                        <a:pt x="3582" y="4495"/>
                        <a:pt x="3360" y="4830"/>
                        <a:pt x="3101" y="4830"/>
                      </a:cubicBezTo>
                      <a:cubicBezTo>
                        <a:pt x="3023" y="4830"/>
                        <a:pt x="2941" y="4799"/>
                        <a:pt x="2868" y="4726"/>
                      </a:cubicBezTo>
                      <a:lnTo>
                        <a:pt x="2427" y="4285"/>
                      </a:lnTo>
                      <a:lnTo>
                        <a:pt x="2017" y="4726"/>
                      </a:lnTo>
                      <a:cubicBezTo>
                        <a:pt x="1944" y="4799"/>
                        <a:pt x="1862" y="4830"/>
                        <a:pt x="1784" y="4830"/>
                      </a:cubicBezTo>
                      <a:cubicBezTo>
                        <a:pt x="1525" y="4830"/>
                        <a:pt x="1303" y="4495"/>
                        <a:pt x="1545" y="4253"/>
                      </a:cubicBezTo>
                      <a:lnTo>
                        <a:pt x="1954" y="3812"/>
                      </a:lnTo>
                      <a:lnTo>
                        <a:pt x="1545" y="3371"/>
                      </a:lnTo>
                      <a:cubicBezTo>
                        <a:pt x="1303" y="3129"/>
                        <a:pt x="1525" y="2795"/>
                        <a:pt x="1784" y="2795"/>
                      </a:cubicBezTo>
                      <a:cubicBezTo>
                        <a:pt x="1862" y="2795"/>
                        <a:pt x="1944" y="2825"/>
                        <a:pt x="2017" y="2899"/>
                      </a:cubicBezTo>
                      <a:lnTo>
                        <a:pt x="2427" y="3340"/>
                      </a:lnTo>
                      <a:lnTo>
                        <a:pt x="2868" y="2899"/>
                      </a:lnTo>
                      <a:cubicBezTo>
                        <a:pt x="2941" y="2825"/>
                        <a:pt x="3023" y="2795"/>
                        <a:pt x="3101" y="2795"/>
                      </a:cubicBezTo>
                      <a:close/>
                      <a:moveTo>
                        <a:pt x="7242" y="6206"/>
                      </a:moveTo>
                      <a:cubicBezTo>
                        <a:pt x="7625" y="6206"/>
                        <a:pt x="7616" y="6868"/>
                        <a:pt x="7215" y="6868"/>
                      </a:cubicBezTo>
                      <a:lnTo>
                        <a:pt x="4443" y="6868"/>
                      </a:lnTo>
                      <a:cubicBezTo>
                        <a:pt x="4002" y="6868"/>
                        <a:pt x="3970" y="6207"/>
                        <a:pt x="4443" y="6207"/>
                      </a:cubicBezTo>
                      <a:lnTo>
                        <a:pt x="7215" y="6207"/>
                      </a:lnTo>
                      <a:cubicBezTo>
                        <a:pt x="7225" y="6206"/>
                        <a:pt x="7233" y="6206"/>
                        <a:pt x="7242" y="6206"/>
                      </a:cubicBezTo>
                      <a:close/>
                      <a:moveTo>
                        <a:pt x="3101" y="5504"/>
                      </a:moveTo>
                      <a:cubicBezTo>
                        <a:pt x="3360" y="5504"/>
                        <a:pt x="3582" y="5839"/>
                        <a:pt x="3340" y="6081"/>
                      </a:cubicBezTo>
                      <a:lnTo>
                        <a:pt x="2899" y="6522"/>
                      </a:lnTo>
                      <a:lnTo>
                        <a:pt x="3340" y="6963"/>
                      </a:lnTo>
                      <a:cubicBezTo>
                        <a:pt x="3582" y="7205"/>
                        <a:pt x="3360" y="7539"/>
                        <a:pt x="3101" y="7539"/>
                      </a:cubicBezTo>
                      <a:cubicBezTo>
                        <a:pt x="3023" y="7539"/>
                        <a:pt x="2941" y="7509"/>
                        <a:pt x="2868" y="7435"/>
                      </a:cubicBezTo>
                      <a:lnTo>
                        <a:pt x="2427" y="6994"/>
                      </a:lnTo>
                      <a:lnTo>
                        <a:pt x="2017" y="7435"/>
                      </a:lnTo>
                      <a:cubicBezTo>
                        <a:pt x="1944" y="7509"/>
                        <a:pt x="1862" y="7539"/>
                        <a:pt x="1784" y="7539"/>
                      </a:cubicBezTo>
                      <a:cubicBezTo>
                        <a:pt x="1525" y="7539"/>
                        <a:pt x="1303" y="7205"/>
                        <a:pt x="1545" y="6963"/>
                      </a:cubicBezTo>
                      <a:lnTo>
                        <a:pt x="1954" y="6522"/>
                      </a:lnTo>
                      <a:lnTo>
                        <a:pt x="1545" y="6081"/>
                      </a:lnTo>
                      <a:cubicBezTo>
                        <a:pt x="1303" y="5839"/>
                        <a:pt x="1525" y="5504"/>
                        <a:pt x="1784" y="5504"/>
                      </a:cubicBezTo>
                      <a:cubicBezTo>
                        <a:pt x="1862" y="5504"/>
                        <a:pt x="1944" y="5535"/>
                        <a:pt x="2017" y="5608"/>
                      </a:cubicBezTo>
                      <a:lnTo>
                        <a:pt x="2427" y="6049"/>
                      </a:lnTo>
                      <a:lnTo>
                        <a:pt x="2868" y="5608"/>
                      </a:lnTo>
                      <a:cubicBezTo>
                        <a:pt x="2941" y="5535"/>
                        <a:pt x="3023" y="5504"/>
                        <a:pt x="3101" y="5504"/>
                      </a:cubicBezTo>
                      <a:close/>
                      <a:moveTo>
                        <a:pt x="7215" y="8916"/>
                      </a:moveTo>
                      <a:cubicBezTo>
                        <a:pt x="7625" y="8916"/>
                        <a:pt x="7625" y="9609"/>
                        <a:pt x="7215" y="9609"/>
                      </a:cubicBezTo>
                      <a:lnTo>
                        <a:pt x="4443" y="9609"/>
                      </a:lnTo>
                      <a:cubicBezTo>
                        <a:pt x="4002" y="9609"/>
                        <a:pt x="3970" y="8916"/>
                        <a:pt x="4443" y="8916"/>
                      </a:cubicBezTo>
                      <a:close/>
                      <a:moveTo>
                        <a:pt x="2395" y="8254"/>
                      </a:moveTo>
                      <a:cubicBezTo>
                        <a:pt x="2962" y="8254"/>
                        <a:pt x="3435" y="8727"/>
                        <a:pt x="3435" y="9263"/>
                      </a:cubicBezTo>
                      <a:cubicBezTo>
                        <a:pt x="3435" y="9830"/>
                        <a:pt x="2994" y="10302"/>
                        <a:pt x="2395" y="10302"/>
                      </a:cubicBezTo>
                      <a:cubicBezTo>
                        <a:pt x="1860" y="10302"/>
                        <a:pt x="1387" y="9830"/>
                        <a:pt x="1387" y="9263"/>
                      </a:cubicBezTo>
                      <a:cubicBezTo>
                        <a:pt x="1387" y="8727"/>
                        <a:pt x="1860" y="8254"/>
                        <a:pt x="2395" y="8254"/>
                      </a:cubicBezTo>
                      <a:close/>
                      <a:moveTo>
                        <a:pt x="3057" y="0"/>
                      </a:moveTo>
                      <a:cubicBezTo>
                        <a:pt x="2647" y="0"/>
                        <a:pt x="2238" y="252"/>
                        <a:pt x="2112" y="662"/>
                      </a:cubicBezTo>
                      <a:lnTo>
                        <a:pt x="1009" y="662"/>
                      </a:lnTo>
                      <a:cubicBezTo>
                        <a:pt x="473" y="662"/>
                        <a:pt x="1" y="1134"/>
                        <a:pt x="1" y="1670"/>
                      </a:cubicBezTo>
                      <a:lnTo>
                        <a:pt x="1" y="10617"/>
                      </a:lnTo>
                      <a:cubicBezTo>
                        <a:pt x="1" y="11153"/>
                        <a:pt x="473" y="11657"/>
                        <a:pt x="1009" y="11657"/>
                      </a:cubicBezTo>
                      <a:lnTo>
                        <a:pt x="7877" y="11657"/>
                      </a:lnTo>
                      <a:cubicBezTo>
                        <a:pt x="8413" y="11657"/>
                        <a:pt x="8885" y="11184"/>
                        <a:pt x="8885" y="10617"/>
                      </a:cubicBezTo>
                      <a:lnTo>
                        <a:pt x="8885" y="1670"/>
                      </a:lnTo>
                      <a:cubicBezTo>
                        <a:pt x="8885" y="1134"/>
                        <a:pt x="8476" y="662"/>
                        <a:pt x="7877" y="662"/>
                      </a:cubicBezTo>
                      <a:lnTo>
                        <a:pt x="6774" y="662"/>
                      </a:lnTo>
                      <a:cubicBezTo>
                        <a:pt x="6617" y="252"/>
                        <a:pt x="6270" y="0"/>
                        <a:pt x="5829" y="0"/>
                      </a:cubicBezTo>
                      <a:close/>
                    </a:path>
                  </a:pathLst>
                </a:custGeom>
                <a:solidFill>
                  <a:srgbClr val="0054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355;p19"/>
                <p:cNvSpPr/>
                <p:nvPr/>
              </p:nvSpPr>
              <p:spPr>
                <a:xfrm>
                  <a:off x="-3314075" y="3476175"/>
                  <a:ext cx="173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cubicBezTo>
                        <a:pt x="536" y="725"/>
                        <a:pt x="694" y="567"/>
                        <a:pt x="694" y="347"/>
                      </a:cubicBezTo>
                      <a:cubicBezTo>
                        <a:pt x="694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solidFill>
                  <a:srgbClr val="0054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8" name="Google Shape;356;p19"/>
            <p:cNvGrpSpPr/>
            <p:nvPr/>
          </p:nvGrpSpPr>
          <p:grpSpPr>
            <a:xfrm>
              <a:off x="4971088" y="4110755"/>
              <a:ext cx="2928601" cy="1055816"/>
              <a:chOff x="616350" y="2587875"/>
              <a:chExt cx="2522332" cy="892200"/>
            </a:xfrm>
          </p:grpSpPr>
          <p:sp>
            <p:nvSpPr>
              <p:cNvPr id="122" name="Google Shape;357;p19"/>
              <p:cNvSpPr/>
              <p:nvPr/>
            </p:nvSpPr>
            <p:spPr>
              <a:xfrm>
                <a:off x="616350" y="2587875"/>
                <a:ext cx="2295900" cy="892200"/>
              </a:xfrm>
              <a:prstGeom prst="roundRect">
                <a:avLst>
                  <a:gd name="adj" fmla="val 1126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359;p19"/>
              <p:cNvSpPr/>
              <p:nvPr/>
            </p:nvSpPr>
            <p:spPr>
              <a:xfrm>
                <a:off x="703150" y="2734275"/>
                <a:ext cx="588300" cy="599400"/>
              </a:xfrm>
              <a:prstGeom prst="roundRect">
                <a:avLst>
                  <a:gd name="adj" fmla="val 1012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360;p19"/>
              <p:cNvSpPr txBox="1"/>
              <p:nvPr/>
            </p:nvSpPr>
            <p:spPr>
              <a:xfrm>
                <a:off x="1290585" y="2788634"/>
                <a:ext cx="1848097" cy="545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  <a:hlinkClick r:id="rId9" action="ppaction://hlinksldjump"/>
                  </a:rPr>
                  <a:t>No dumping fiscal</a:t>
                </a:r>
                <a:endParaRPr kumimoji="0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126" name="Google Shape;361;p19"/>
              <p:cNvGrpSpPr/>
              <p:nvPr/>
            </p:nvGrpSpPr>
            <p:grpSpPr>
              <a:xfrm>
                <a:off x="830698" y="2868287"/>
                <a:ext cx="333223" cy="331399"/>
                <a:chOff x="-5971525" y="3273750"/>
                <a:chExt cx="292250" cy="290650"/>
              </a:xfrm>
            </p:grpSpPr>
            <p:sp>
              <p:nvSpPr>
                <p:cNvPr id="127" name="Google Shape;362;p19"/>
                <p:cNvSpPr/>
                <p:nvPr/>
              </p:nvSpPr>
              <p:spPr>
                <a:xfrm>
                  <a:off x="-5868325" y="3273750"/>
                  <a:ext cx="85075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3372" extrusionOk="0">
                      <a:moveTo>
                        <a:pt x="1701" y="0"/>
                      </a:moveTo>
                      <a:cubicBezTo>
                        <a:pt x="788" y="0"/>
                        <a:pt x="0" y="756"/>
                        <a:pt x="0" y="1702"/>
                      </a:cubicBezTo>
                      <a:cubicBezTo>
                        <a:pt x="0" y="2615"/>
                        <a:pt x="788" y="3371"/>
                        <a:pt x="1701" y="3371"/>
                      </a:cubicBezTo>
                      <a:cubicBezTo>
                        <a:pt x="2646" y="3371"/>
                        <a:pt x="3403" y="2615"/>
                        <a:pt x="3403" y="1702"/>
                      </a:cubicBezTo>
                      <a:cubicBezTo>
                        <a:pt x="3403" y="756"/>
                        <a:pt x="2646" y="0"/>
                        <a:pt x="1701" y="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363;p19"/>
                <p:cNvSpPr/>
                <p:nvPr/>
              </p:nvSpPr>
              <p:spPr>
                <a:xfrm>
                  <a:off x="-5971525" y="3308400"/>
                  <a:ext cx="292250" cy="2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10240" extrusionOk="0">
                      <a:moveTo>
                        <a:pt x="2049" y="1"/>
                      </a:moveTo>
                      <a:cubicBezTo>
                        <a:pt x="1324" y="1"/>
                        <a:pt x="694" y="599"/>
                        <a:pt x="694" y="1355"/>
                      </a:cubicBezTo>
                      <a:cubicBezTo>
                        <a:pt x="694" y="1733"/>
                        <a:pt x="852" y="2080"/>
                        <a:pt x="1072" y="2300"/>
                      </a:cubicBezTo>
                      <a:cubicBezTo>
                        <a:pt x="442" y="2647"/>
                        <a:pt x="1" y="3340"/>
                        <a:pt x="1" y="4096"/>
                      </a:cubicBezTo>
                      <a:lnTo>
                        <a:pt x="1" y="5766"/>
                      </a:lnTo>
                      <a:cubicBezTo>
                        <a:pt x="1" y="6207"/>
                        <a:pt x="284" y="6617"/>
                        <a:pt x="694" y="6774"/>
                      </a:cubicBezTo>
                      <a:lnTo>
                        <a:pt x="694" y="8538"/>
                      </a:lnTo>
                      <a:cubicBezTo>
                        <a:pt x="694" y="9074"/>
                        <a:pt x="1167" y="9546"/>
                        <a:pt x="1702" y="9546"/>
                      </a:cubicBezTo>
                      <a:lnTo>
                        <a:pt x="2364" y="9546"/>
                      </a:lnTo>
                      <a:cubicBezTo>
                        <a:pt x="2931" y="9546"/>
                        <a:pt x="3403" y="9074"/>
                        <a:pt x="3403" y="8538"/>
                      </a:cubicBezTo>
                      <a:lnTo>
                        <a:pt x="3403" y="6774"/>
                      </a:lnTo>
                      <a:cubicBezTo>
                        <a:pt x="3529" y="6711"/>
                        <a:pt x="3624" y="6648"/>
                        <a:pt x="3750" y="6522"/>
                      </a:cubicBezTo>
                      <a:cubicBezTo>
                        <a:pt x="3876" y="6585"/>
                        <a:pt x="3939" y="6680"/>
                        <a:pt x="4097" y="6774"/>
                      </a:cubicBezTo>
                      <a:lnTo>
                        <a:pt x="4097" y="9200"/>
                      </a:lnTo>
                      <a:cubicBezTo>
                        <a:pt x="4097" y="9735"/>
                        <a:pt x="4569" y="10240"/>
                        <a:pt x="5136" y="10240"/>
                      </a:cubicBezTo>
                      <a:lnTo>
                        <a:pt x="6522" y="10240"/>
                      </a:lnTo>
                      <a:cubicBezTo>
                        <a:pt x="7058" y="10240"/>
                        <a:pt x="7562" y="9767"/>
                        <a:pt x="7562" y="9200"/>
                      </a:cubicBezTo>
                      <a:lnTo>
                        <a:pt x="7562" y="6774"/>
                      </a:lnTo>
                      <a:cubicBezTo>
                        <a:pt x="7688" y="6711"/>
                        <a:pt x="7814" y="6648"/>
                        <a:pt x="7940" y="6522"/>
                      </a:cubicBezTo>
                      <a:cubicBezTo>
                        <a:pt x="8035" y="6585"/>
                        <a:pt x="8129" y="6680"/>
                        <a:pt x="8287" y="6774"/>
                      </a:cubicBezTo>
                      <a:lnTo>
                        <a:pt x="8287" y="8538"/>
                      </a:lnTo>
                      <a:cubicBezTo>
                        <a:pt x="8287" y="9074"/>
                        <a:pt x="8759" y="9546"/>
                        <a:pt x="9295" y="9546"/>
                      </a:cubicBezTo>
                      <a:lnTo>
                        <a:pt x="9988" y="9546"/>
                      </a:lnTo>
                      <a:cubicBezTo>
                        <a:pt x="10524" y="9546"/>
                        <a:pt x="10996" y="9074"/>
                        <a:pt x="10996" y="8538"/>
                      </a:cubicBezTo>
                      <a:lnTo>
                        <a:pt x="10996" y="6774"/>
                      </a:lnTo>
                      <a:cubicBezTo>
                        <a:pt x="11406" y="6617"/>
                        <a:pt x="11658" y="6238"/>
                        <a:pt x="11658" y="5766"/>
                      </a:cubicBezTo>
                      <a:lnTo>
                        <a:pt x="11658" y="4096"/>
                      </a:lnTo>
                      <a:cubicBezTo>
                        <a:pt x="11689" y="3340"/>
                        <a:pt x="11280" y="2678"/>
                        <a:pt x="10650" y="2300"/>
                      </a:cubicBezTo>
                      <a:cubicBezTo>
                        <a:pt x="10870" y="2080"/>
                        <a:pt x="11028" y="1733"/>
                        <a:pt x="11028" y="1355"/>
                      </a:cubicBezTo>
                      <a:cubicBezTo>
                        <a:pt x="11028" y="599"/>
                        <a:pt x="10398" y="1"/>
                        <a:pt x="9641" y="1"/>
                      </a:cubicBezTo>
                      <a:cubicBezTo>
                        <a:pt x="8917" y="1"/>
                        <a:pt x="8287" y="599"/>
                        <a:pt x="8287" y="1355"/>
                      </a:cubicBezTo>
                      <a:cubicBezTo>
                        <a:pt x="8287" y="1733"/>
                        <a:pt x="8444" y="2080"/>
                        <a:pt x="8665" y="2300"/>
                      </a:cubicBezTo>
                      <a:cubicBezTo>
                        <a:pt x="8444" y="2426"/>
                        <a:pt x="8224" y="2584"/>
                        <a:pt x="8066" y="2773"/>
                      </a:cubicBezTo>
                      <a:cubicBezTo>
                        <a:pt x="7972" y="2521"/>
                        <a:pt x="7751" y="2237"/>
                        <a:pt x="7562" y="2017"/>
                      </a:cubicBezTo>
                      <a:cubicBezTo>
                        <a:pt x="7216" y="2395"/>
                        <a:pt x="6743" y="2584"/>
                        <a:pt x="6239" y="2647"/>
                      </a:cubicBezTo>
                      <a:lnTo>
                        <a:pt x="6239" y="4380"/>
                      </a:lnTo>
                      <a:cubicBezTo>
                        <a:pt x="6239" y="4604"/>
                        <a:pt x="6043" y="4722"/>
                        <a:pt x="5851" y="4722"/>
                      </a:cubicBezTo>
                      <a:cubicBezTo>
                        <a:pt x="5665" y="4722"/>
                        <a:pt x="5483" y="4612"/>
                        <a:pt x="5483" y="4380"/>
                      </a:cubicBezTo>
                      <a:lnTo>
                        <a:pt x="5483" y="2647"/>
                      </a:lnTo>
                      <a:cubicBezTo>
                        <a:pt x="4979" y="2584"/>
                        <a:pt x="4506" y="2332"/>
                        <a:pt x="4160" y="2017"/>
                      </a:cubicBezTo>
                      <a:cubicBezTo>
                        <a:pt x="3908" y="2237"/>
                        <a:pt x="3750" y="2521"/>
                        <a:pt x="3624" y="2773"/>
                      </a:cubicBezTo>
                      <a:cubicBezTo>
                        <a:pt x="3466" y="2584"/>
                        <a:pt x="3277" y="2426"/>
                        <a:pt x="3057" y="2300"/>
                      </a:cubicBezTo>
                      <a:cubicBezTo>
                        <a:pt x="3277" y="2080"/>
                        <a:pt x="3435" y="1733"/>
                        <a:pt x="3435" y="1355"/>
                      </a:cubicBezTo>
                      <a:cubicBezTo>
                        <a:pt x="3435" y="599"/>
                        <a:pt x="2805" y="1"/>
                        <a:pt x="2049" y="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9" name="Google Shape;364;p19"/>
            <p:cNvGrpSpPr/>
            <p:nvPr/>
          </p:nvGrpSpPr>
          <p:grpSpPr>
            <a:xfrm>
              <a:off x="1692806" y="4104487"/>
              <a:ext cx="2685013" cy="1055816"/>
              <a:chOff x="6228700" y="3838200"/>
              <a:chExt cx="2312536" cy="892200"/>
            </a:xfrm>
          </p:grpSpPr>
          <p:sp>
            <p:nvSpPr>
              <p:cNvPr id="110" name="Google Shape;365;p19"/>
              <p:cNvSpPr/>
              <p:nvPr/>
            </p:nvSpPr>
            <p:spPr>
              <a:xfrm>
                <a:off x="6228700" y="3838200"/>
                <a:ext cx="2295900" cy="892200"/>
              </a:xfrm>
              <a:prstGeom prst="roundRect">
                <a:avLst>
                  <a:gd name="adj" fmla="val 1126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67;p19"/>
              <p:cNvSpPr/>
              <p:nvPr/>
            </p:nvSpPr>
            <p:spPr>
              <a:xfrm>
                <a:off x="6324930" y="4009186"/>
                <a:ext cx="588300" cy="599400"/>
              </a:xfrm>
              <a:prstGeom prst="roundRect">
                <a:avLst>
                  <a:gd name="adj" fmla="val 1012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368;p19"/>
              <p:cNvSpPr txBox="1"/>
              <p:nvPr/>
            </p:nvSpPr>
            <p:spPr>
              <a:xfrm>
                <a:off x="7030436" y="4130926"/>
                <a:ext cx="1510800" cy="28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  <a:hlinkClick r:id="rId10" action="ppaction://hlinksldjump"/>
                  </a:rPr>
                  <a:t>Riesgo Armonización fiscal </a:t>
                </a:r>
                <a:endParaRPr kumimoji="0" lang="es-E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114" name="Google Shape;369;p19"/>
              <p:cNvGrpSpPr/>
              <p:nvPr/>
            </p:nvGrpSpPr>
            <p:grpSpPr>
              <a:xfrm>
                <a:off x="6440355" y="4117463"/>
                <a:ext cx="338582" cy="333651"/>
                <a:chOff x="-5254775" y="3631325"/>
                <a:chExt cx="296950" cy="292625"/>
              </a:xfrm>
            </p:grpSpPr>
            <p:sp>
              <p:nvSpPr>
                <p:cNvPr id="115" name="Google Shape;370;p19"/>
                <p:cNvSpPr/>
                <p:nvPr/>
              </p:nvSpPr>
              <p:spPr>
                <a:xfrm>
                  <a:off x="-5246900" y="3766400"/>
                  <a:ext cx="58300" cy="5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2206" extrusionOk="0">
                      <a:moveTo>
                        <a:pt x="1769" y="1"/>
                      </a:moveTo>
                      <a:cubicBezTo>
                        <a:pt x="1639" y="1"/>
                        <a:pt x="1513" y="48"/>
                        <a:pt x="1418" y="142"/>
                      </a:cubicBezTo>
                      <a:lnTo>
                        <a:pt x="189" y="1371"/>
                      </a:lnTo>
                      <a:cubicBezTo>
                        <a:pt x="0" y="1560"/>
                        <a:pt x="0" y="1875"/>
                        <a:pt x="189" y="2064"/>
                      </a:cubicBezTo>
                      <a:cubicBezTo>
                        <a:pt x="300" y="2159"/>
                        <a:pt x="434" y="2206"/>
                        <a:pt x="564" y="2206"/>
                      </a:cubicBezTo>
                      <a:cubicBezTo>
                        <a:pt x="694" y="2206"/>
                        <a:pt x="820" y="2159"/>
                        <a:pt x="914" y="2064"/>
                      </a:cubicBezTo>
                      <a:lnTo>
                        <a:pt x="2143" y="835"/>
                      </a:lnTo>
                      <a:cubicBezTo>
                        <a:pt x="2332" y="646"/>
                        <a:pt x="2332" y="331"/>
                        <a:pt x="2143" y="142"/>
                      </a:cubicBezTo>
                      <a:cubicBezTo>
                        <a:pt x="2033" y="48"/>
                        <a:pt x="1899" y="1"/>
                        <a:pt x="1769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371;p19"/>
                <p:cNvSpPr/>
                <p:nvPr/>
              </p:nvSpPr>
              <p:spPr>
                <a:xfrm>
                  <a:off x="-5216175" y="3795550"/>
                  <a:ext cx="58300" cy="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2238" extrusionOk="0">
                      <a:moveTo>
                        <a:pt x="1764" y="0"/>
                      </a:moveTo>
                      <a:cubicBezTo>
                        <a:pt x="1638" y="0"/>
                        <a:pt x="1512" y="47"/>
                        <a:pt x="1418" y="142"/>
                      </a:cubicBezTo>
                      <a:lnTo>
                        <a:pt x="189" y="1371"/>
                      </a:lnTo>
                      <a:cubicBezTo>
                        <a:pt x="0" y="1560"/>
                        <a:pt x="0" y="1875"/>
                        <a:pt x="189" y="2095"/>
                      </a:cubicBezTo>
                      <a:cubicBezTo>
                        <a:pt x="284" y="2190"/>
                        <a:pt x="410" y="2237"/>
                        <a:pt x="540" y="2237"/>
                      </a:cubicBezTo>
                      <a:cubicBezTo>
                        <a:pt x="670" y="2237"/>
                        <a:pt x="804" y="2190"/>
                        <a:pt x="914" y="2095"/>
                      </a:cubicBezTo>
                      <a:lnTo>
                        <a:pt x="2111" y="867"/>
                      </a:lnTo>
                      <a:cubicBezTo>
                        <a:pt x="2332" y="678"/>
                        <a:pt x="2332" y="363"/>
                        <a:pt x="2111" y="142"/>
                      </a:cubicBezTo>
                      <a:cubicBezTo>
                        <a:pt x="2016" y="47"/>
                        <a:pt x="1890" y="0"/>
                        <a:pt x="1764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372;p19"/>
                <p:cNvSpPr/>
                <p:nvPr/>
              </p:nvSpPr>
              <p:spPr>
                <a:xfrm>
                  <a:off x="-5185475" y="3826250"/>
                  <a:ext cx="575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2230" extrusionOk="0">
                      <a:moveTo>
                        <a:pt x="1765" y="1"/>
                      </a:moveTo>
                      <a:cubicBezTo>
                        <a:pt x="1639" y="1"/>
                        <a:pt x="1513" y="48"/>
                        <a:pt x="1419" y="143"/>
                      </a:cubicBezTo>
                      <a:lnTo>
                        <a:pt x="190" y="1371"/>
                      </a:lnTo>
                      <a:cubicBezTo>
                        <a:pt x="1" y="1560"/>
                        <a:pt x="1" y="1875"/>
                        <a:pt x="190" y="2064"/>
                      </a:cubicBezTo>
                      <a:cubicBezTo>
                        <a:pt x="284" y="2175"/>
                        <a:pt x="410" y="2230"/>
                        <a:pt x="536" y="2230"/>
                      </a:cubicBezTo>
                      <a:cubicBezTo>
                        <a:pt x="662" y="2230"/>
                        <a:pt x="788" y="2175"/>
                        <a:pt x="883" y="2064"/>
                      </a:cubicBezTo>
                      <a:lnTo>
                        <a:pt x="2112" y="836"/>
                      </a:lnTo>
                      <a:cubicBezTo>
                        <a:pt x="2301" y="647"/>
                        <a:pt x="2301" y="332"/>
                        <a:pt x="2112" y="143"/>
                      </a:cubicBezTo>
                      <a:cubicBezTo>
                        <a:pt x="2017" y="48"/>
                        <a:pt x="1891" y="1"/>
                        <a:pt x="1765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373;p19"/>
                <p:cNvSpPr/>
                <p:nvPr/>
              </p:nvSpPr>
              <p:spPr>
                <a:xfrm>
                  <a:off x="-5156325" y="3856375"/>
                  <a:ext cx="58300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2230" extrusionOk="0">
                      <a:moveTo>
                        <a:pt x="1781" y="1"/>
                      </a:moveTo>
                      <a:cubicBezTo>
                        <a:pt x="1655" y="1"/>
                        <a:pt x="1529" y="56"/>
                        <a:pt x="1418" y="166"/>
                      </a:cubicBezTo>
                      <a:lnTo>
                        <a:pt x="190" y="1395"/>
                      </a:lnTo>
                      <a:cubicBezTo>
                        <a:pt x="1" y="1584"/>
                        <a:pt x="1" y="1899"/>
                        <a:pt x="190" y="2088"/>
                      </a:cubicBezTo>
                      <a:cubicBezTo>
                        <a:pt x="300" y="2183"/>
                        <a:pt x="442" y="2230"/>
                        <a:pt x="575" y="2230"/>
                      </a:cubicBezTo>
                      <a:cubicBezTo>
                        <a:pt x="709" y="2230"/>
                        <a:pt x="835" y="2183"/>
                        <a:pt x="914" y="2088"/>
                      </a:cubicBezTo>
                      <a:lnTo>
                        <a:pt x="2143" y="859"/>
                      </a:lnTo>
                      <a:cubicBezTo>
                        <a:pt x="2332" y="670"/>
                        <a:pt x="2332" y="355"/>
                        <a:pt x="2143" y="166"/>
                      </a:cubicBezTo>
                      <a:cubicBezTo>
                        <a:pt x="2033" y="56"/>
                        <a:pt x="1907" y="1"/>
                        <a:pt x="1781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374;p19"/>
                <p:cNvSpPr/>
                <p:nvPr/>
              </p:nvSpPr>
              <p:spPr>
                <a:xfrm>
                  <a:off x="-5105925" y="3886525"/>
                  <a:ext cx="37050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1497" extrusionOk="0">
                      <a:moveTo>
                        <a:pt x="662" y="0"/>
                      </a:moveTo>
                      <a:lnTo>
                        <a:pt x="536" y="126"/>
                      </a:lnTo>
                      <a:lnTo>
                        <a:pt x="1" y="756"/>
                      </a:lnTo>
                      <a:lnTo>
                        <a:pt x="599" y="1355"/>
                      </a:lnTo>
                      <a:cubicBezTo>
                        <a:pt x="694" y="1449"/>
                        <a:pt x="820" y="1497"/>
                        <a:pt x="946" y="1497"/>
                      </a:cubicBezTo>
                      <a:cubicBezTo>
                        <a:pt x="1072" y="1497"/>
                        <a:pt x="1198" y="1449"/>
                        <a:pt x="1293" y="1355"/>
                      </a:cubicBezTo>
                      <a:cubicBezTo>
                        <a:pt x="1482" y="1166"/>
                        <a:pt x="1482" y="851"/>
                        <a:pt x="1293" y="662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375;p19"/>
                <p:cNvSpPr/>
                <p:nvPr/>
              </p:nvSpPr>
              <p:spPr>
                <a:xfrm>
                  <a:off x="-5254775" y="3648050"/>
                  <a:ext cx="278050" cy="2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2" h="9933" extrusionOk="0">
                      <a:moveTo>
                        <a:pt x="4049" y="1"/>
                      </a:moveTo>
                      <a:cubicBezTo>
                        <a:pt x="3781" y="1"/>
                        <a:pt x="3513" y="103"/>
                        <a:pt x="3308" y="308"/>
                      </a:cubicBezTo>
                      <a:lnTo>
                        <a:pt x="410" y="3364"/>
                      </a:lnTo>
                      <a:cubicBezTo>
                        <a:pt x="0" y="3774"/>
                        <a:pt x="0" y="4435"/>
                        <a:pt x="410" y="4813"/>
                      </a:cubicBezTo>
                      <a:lnTo>
                        <a:pt x="631" y="5065"/>
                      </a:lnTo>
                      <a:lnTo>
                        <a:pt x="1198" y="4498"/>
                      </a:lnTo>
                      <a:cubicBezTo>
                        <a:pt x="1454" y="4242"/>
                        <a:pt x="1794" y="4106"/>
                        <a:pt x="2122" y="4106"/>
                      </a:cubicBezTo>
                      <a:cubicBezTo>
                        <a:pt x="2398" y="4106"/>
                        <a:pt x="2666" y="4202"/>
                        <a:pt x="2867" y="4404"/>
                      </a:cubicBezTo>
                      <a:cubicBezTo>
                        <a:pt x="3151" y="4624"/>
                        <a:pt x="3308" y="4971"/>
                        <a:pt x="3277" y="5286"/>
                      </a:cubicBezTo>
                      <a:cubicBezTo>
                        <a:pt x="3592" y="5286"/>
                        <a:pt x="3907" y="5412"/>
                        <a:pt x="4128" y="5664"/>
                      </a:cubicBezTo>
                      <a:cubicBezTo>
                        <a:pt x="4380" y="5884"/>
                        <a:pt x="4506" y="6200"/>
                        <a:pt x="4506" y="6515"/>
                      </a:cubicBezTo>
                      <a:cubicBezTo>
                        <a:pt x="4821" y="6515"/>
                        <a:pt x="5136" y="6641"/>
                        <a:pt x="5356" y="6861"/>
                      </a:cubicBezTo>
                      <a:cubicBezTo>
                        <a:pt x="5608" y="7113"/>
                        <a:pt x="5703" y="7428"/>
                        <a:pt x="5703" y="7743"/>
                      </a:cubicBezTo>
                      <a:cubicBezTo>
                        <a:pt x="6018" y="7743"/>
                        <a:pt x="6364" y="7869"/>
                        <a:pt x="6585" y="8090"/>
                      </a:cubicBezTo>
                      <a:cubicBezTo>
                        <a:pt x="6837" y="8342"/>
                        <a:pt x="6931" y="8657"/>
                        <a:pt x="6931" y="8909"/>
                      </a:cubicBezTo>
                      <a:lnTo>
                        <a:pt x="7814" y="9791"/>
                      </a:lnTo>
                      <a:cubicBezTo>
                        <a:pt x="7908" y="9886"/>
                        <a:pt x="8034" y="9933"/>
                        <a:pt x="8160" y="9933"/>
                      </a:cubicBezTo>
                      <a:cubicBezTo>
                        <a:pt x="8286" y="9933"/>
                        <a:pt x="8412" y="9886"/>
                        <a:pt x="8507" y="9791"/>
                      </a:cubicBezTo>
                      <a:cubicBezTo>
                        <a:pt x="8727" y="9602"/>
                        <a:pt x="8727" y="9287"/>
                        <a:pt x="8507" y="9066"/>
                      </a:cubicBezTo>
                      <a:lnTo>
                        <a:pt x="7656" y="8216"/>
                      </a:lnTo>
                      <a:cubicBezTo>
                        <a:pt x="7530" y="8090"/>
                        <a:pt x="7530" y="7869"/>
                        <a:pt x="7656" y="7743"/>
                      </a:cubicBezTo>
                      <a:cubicBezTo>
                        <a:pt x="7748" y="7596"/>
                        <a:pt x="7851" y="7534"/>
                        <a:pt x="7953" y="7534"/>
                      </a:cubicBezTo>
                      <a:cubicBezTo>
                        <a:pt x="8024" y="7534"/>
                        <a:pt x="8095" y="7565"/>
                        <a:pt x="8160" y="7617"/>
                      </a:cubicBezTo>
                      <a:lnTo>
                        <a:pt x="9011" y="8499"/>
                      </a:lnTo>
                      <a:cubicBezTo>
                        <a:pt x="9121" y="8594"/>
                        <a:pt x="9255" y="8641"/>
                        <a:pt x="9385" y="8641"/>
                      </a:cubicBezTo>
                      <a:cubicBezTo>
                        <a:pt x="9515" y="8641"/>
                        <a:pt x="9641" y="8594"/>
                        <a:pt x="9735" y="8499"/>
                      </a:cubicBezTo>
                      <a:cubicBezTo>
                        <a:pt x="9924" y="8279"/>
                        <a:pt x="9924" y="7964"/>
                        <a:pt x="9735" y="7775"/>
                      </a:cubicBezTo>
                      <a:lnTo>
                        <a:pt x="8853" y="6924"/>
                      </a:lnTo>
                      <a:cubicBezTo>
                        <a:pt x="8759" y="6798"/>
                        <a:pt x="8759" y="6578"/>
                        <a:pt x="8853" y="6452"/>
                      </a:cubicBezTo>
                      <a:cubicBezTo>
                        <a:pt x="8916" y="6389"/>
                        <a:pt x="9011" y="6357"/>
                        <a:pt x="9101" y="6357"/>
                      </a:cubicBezTo>
                      <a:cubicBezTo>
                        <a:pt x="9192" y="6357"/>
                        <a:pt x="9279" y="6389"/>
                        <a:pt x="9326" y="6452"/>
                      </a:cubicBezTo>
                      <a:lnTo>
                        <a:pt x="10208" y="7302"/>
                      </a:lnTo>
                      <a:cubicBezTo>
                        <a:pt x="10303" y="7397"/>
                        <a:pt x="10429" y="7444"/>
                        <a:pt x="10555" y="7444"/>
                      </a:cubicBezTo>
                      <a:cubicBezTo>
                        <a:pt x="10681" y="7444"/>
                        <a:pt x="10807" y="7397"/>
                        <a:pt x="10901" y="7302"/>
                      </a:cubicBezTo>
                      <a:cubicBezTo>
                        <a:pt x="11122" y="7113"/>
                        <a:pt x="11122" y="6798"/>
                        <a:pt x="10901" y="6609"/>
                      </a:cubicBezTo>
                      <a:lnTo>
                        <a:pt x="10334" y="6010"/>
                      </a:lnTo>
                      <a:lnTo>
                        <a:pt x="10208" y="5884"/>
                      </a:lnTo>
                      <a:lnTo>
                        <a:pt x="6931" y="2608"/>
                      </a:lnTo>
                      <a:cubicBezTo>
                        <a:pt x="6884" y="2561"/>
                        <a:pt x="6798" y="2537"/>
                        <a:pt x="6707" y="2537"/>
                      </a:cubicBezTo>
                      <a:cubicBezTo>
                        <a:pt x="6616" y="2537"/>
                        <a:pt x="6522" y="2561"/>
                        <a:pt x="6459" y="2608"/>
                      </a:cubicBezTo>
                      <a:lnTo>
                        <a:pt x="5167" y="3931"/>
                      </a:lnTo>
                      <a:cubicBezTo>
                        <a:pt x="4904" y="4176"/>
                        <a:pt x="4562" y="4308"/>
                        <a:pt x="4229" y="4308"/>
                      </a:cubicBezTo>
                      <a:cubicBezTo>
                        <a:pt x="4004" y="4308"/>
                        <a:pt x="3783" y="4247"/>
                        <a:pt x="3592" y="4120"/>
                      </a:cubicBezTo>
                      <a:cubicBezTo>
                        <a:pt x="2962" y="3679"/>
                        <a:pt x="2930" y="2829"/>
                        <a:pt x="3434" y="2293"/>
                      </a:cubicBezTo>
                      <a:lnTo>
                        <a:pt x="5010" y="529"/>
                      </a:lnTo>
                      <a:lnTo>
                        <a:pt x="4789" y="308"/>
                      </a:lnTo>
                      <a:cubicBezTo>
                        <a:pt x="4584" y="103"/>
                        <a:pt x="4317" y="1"/>
                        <a:pt x="4049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376;p19"/>
                <p:cNvSpPr/>
                <p:nvPr/>
              </p:nvSpPr>
              <p:spPr>
                <a:xfrm>
                  <a:off x="-5163425" y="3631325"/>
                  <a:ext cx="205600" cy="15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6018" extrusionOk="0">
                      <a:moveTo>
                        <a:pt x="3699" y="0"/>
                      </a:moveTo>
                      <a:cubicBezTo>
                        <a:pt x="3435" y="0"/>
                        <a:pt x="3167" y="95"/>
                        <a:pt x="2962" y="284"/>
                      </a:cubicBezTo>
                      <a:lnTo>
                        <a:pt x="2364" y="883"/>
                      </a:lnTo>
                      <a:lnTo>
                        <a:pt x="2269" y="1009"/>
                      </a:lnTo>
                      <a:lnTo>
                        <a:pt x="222" y="3245"/>
                      </a:lnTo>
                      <a:cubicBezTo>
                        <a:pt x="1" y="3435"/>
                        <a:pt x="1" y="3781"/>
                        <a:pt x="222" y="3970"/>
                      </a:cubicBezTo>
                      <a:cubicBezTo>
                        <a:pt x="316" y="4065"/>
                        <a:pt x="442" y="4112"/>
                        <a:pt x="568" y="4112"/>
                      </a:cubicBezTo>
                      <a:cubicBezTo>
                        <a:pt x="694" y="4112"/>
                        <a:pt x="820" y="4065"/>
                        <a:pt x="915" y="3970"/>
                      </a:cubicBezTo>
                      <a:lnTo>
                        <a:pt x="2269" y="2615"/>
                      </a:lnTo>
                      <a:cubicBezTo>
                        <a:pt x="2458" y="2426"/>
                        <a:pt x="2718" y="2332"/>
                        <a:pt x="2982" y="2332"/>
                      </a:cubicBezTo>
                      <a:cubicBezTo>
                        <a:pt x="3246" y="2332"/>
                        <a:pt x="3514" y="2426"/>
                        <a:pt x="3719" y="2615"/>
                      </a:cubicBezTo>
                      <a:lnTo>
                        <a:pt x="7090" y="6018"/>
                      </a:lnTo>
                      <a:lnTo>
                        <a:pt x="7814" y="5356"/>
                      </a:lnTo>
                      <a:cubicBezTo>
                        <a:pt x="8224" y="4947"/>
                        <a:pt x="8224" y="4285"/>
                        <a:pt x="7814" y="3876"/>
                      </a:cubicBezTo>
                      <a:lnTo>
                        <a:pt x="4412" y="284"/>
                      </a:lnTo>
                      <a:cubicBezTo>
                        <a:pt x="4223" y="95"/>
                        <a:pt x="3963" y="0"/>
                        <a:pt x="369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1" name="Google Shape;340;p19"/>
            <p:cNvSpPr/>
            <p:nvPr/>
          </p:nvSpPr>
          <p:spPr>
            <a:xfrm>
              <a:off x="4960599" y="1122946"/>
              <a:ext cx="2665698" cy="1055816"/>
            </a:xfrm>
            <a:prstGeom prst="roundRect">
              <a:avLst>
                <a:gd name="adj" fmla="val 1126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42;p19"/>
            <p:cNvSpPr/>
            <p:nvPr/>
          </p:nvSpPr>
          <p:spPr>
            <a:xfrm>
              <a:off x="5045083" y="1275701"/>
              <a:ext cx="683057" cy="709321"/>
            </a:xfrm>
            <a:prstGeom prst="roundRect">
              <a:avLst>
                <a:gd name="adj" fmla="val 101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819391" y="1327688"/>
              <a:ext cx="1694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atin typeface="Century Gothic" panose="020B0502020202020204" pitchFamily="34" charset="0"/>
                  <a:hlinkClick r:id="rId11" action="ppaction://hlinksldjump"/>
                </a:rPr>
                <a:t>Competitiva fiscalmente</a:t>
              </a:r>
              <a:endParaRPr lang="es-ES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89" y="1448870"/>
            <a:ext cx="384081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Respuesta al sector Turismo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9525" y="1079268"/>
            <a:ext cx="9972675" cy="400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8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2" y="2991908"/>
            <a:ext cx="4407485" cy="29359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91085" y="4176416"/>
            <a:ext cx="3064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anose="020B0502020202020204" pitchFamily="34" charset="0"/>
              </a:rPr>
              <a:t>Ha visto </a:t>
            </a:r>
            <a:r>
              <a:rPr lang="es-ES" u="sng" dirty="0" smtClean="0">
                <a:latin typeface="Century Gothic" panose="020B0502020202020204" pitchFamily="34" charset="0"/>
              </a:rPr>
              <a:t>innecesario </a:t>
            </a:r>
            <a:r>
              <a:rPr lang="es-ES" dirty="0" smtClean="0">
                <a:latin typeface="Century Gothic" panose="020B0502020202020204" pitchFamily="34" charset="0"/>
              </a:rPr>
              <a:t>presentar a la UE un plan de ayuda extra al turismo  </a:t>
            </a:r>
          </a:p>
          <a:p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48452" y="2189051"/>
            <a:ext cx="465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La Comisión Europea ha aprobado una docena de medidas de apoyo al sector en </a:t>
            </a:r>
            <a:r>
              <a:rPr lang="es-ES" b="1" dirty="0">
                <a:latin typeface="Century Gothic" panose="020B0502020202020204" pitchFamily="34" charset="0"/>
              </a:rPr>
              <a:t>Italia, Portugal o Grecia</a:t>
            </a: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83906" y="1079268"/>
            <a:ext cx="635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Peso sector turístico en España 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373646" y="1685554"/>
            <a:ext cx="1937721" cy="1170091"/>
            <a:chOff x="7176345" y="3853495"/>
            <a:chExt cx="1937721" cy="1170091"/>
          </a:xfrm>
        </p:grpSpPr>
        <p:sp>
          <p:nvSpPr>
            <p:cNvPr id="12" name="Anillo 11"/>
            <p:cNvSpPr/>
            <p:nvPr/>
          </p:nvSpPr>
          <p:spPr>
            <a:xfrm>
              <a:off x="7176345" y="3853495"/>
              <a:ext cx="1147337" cy="1170091"/>
            </a:xfrm>
            <a:prstGeom prst="donut">
              <a:avLst>
                <a:gd name="adj" fmla="val 0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516584" y="4174882"/>
              <a:ext cx="159748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12,4%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 flipH="1">
            <a:off x="3311387" y="2071834"/>
            <a:ext cx="1884217" cy="1170091"/>
            <a:chOff x="7176345" y="3853495"/>
            <a:chExt cx="1729773" cy="1170091"/>
          </a:xfrm>
        </p:grpSpPr>
        <p:sp>
          <p:nvSpPr>
            <p:cNvPr id="16" name="Anillo 15"/>
            <p:cNvSpPr/>
            <p:nvPr/>
          </p:nvSpPr>
          <p:spPr>
            <a:xfrm>
              <a:off x="7176345" y="3853495"/>
              <a:ext cx="1147337" cy="1170091"/>
            </a:xfrm>
            <a:prstGeom prst="donut">
              <a:avLst>
                <a:gd name="adj" fmla="val 0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516584" y="4174882"/>
              <a:ext cx="138953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4,3%</a:t>
              </a: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4173721" y="1643908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2020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596272" y="2990215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2019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44462" y="3681413"/>
            <a:ext cx="368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El gobierno de España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548452" y="1712422"/>
            <a:ext cx="31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Sin embargo, en la UE</a:t>
            </a:r>
            <a:endParaRPr lang="es-E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434585" y="3512978"/>
            <a:ext cx="294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Madrid</a:t>
            </a:r>
            <a:endParaRPr lang="es-E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458826" y="3939687"/>
            <a:ext cx="3099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anose="020B0502020202020204" pitchFamily="34" charset="0"/>
              </a:rPr>
              <a:t>Ha mantenido abierto: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Teatros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Musicales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Museos</a:t>
            </a:r>
          </a:p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358484" y="3328312"/>
            <a:ext cx="1627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Century Gothic" panose="020B0502020202020204" pitchFamily="34" charset="0"/>
              </a:rPr>
              <a:t>*Datos INE</a:t>
            </a:r>
            <a:endParaRPr lang="es-E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Fondos Europeos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DA8-4145-4C9F-98F3-46E95F4C4145}" type="slidenum">
              <a:rPr lang="es-ES" smtClean="0"/>
              <a:t>9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985" y="1019968"/>
            <a:ext cx="10764982" cy="4122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402318" y="2926592"/>
            <a:ext cx="352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70.000 </a:t>
            </a:r>
            <a:r>
              <a:rPr lang="es-E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mill</a:t>
            </a:r>
            <a:r>
              <a:rPr lang="es-E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€</a:t>
            </a:r>
            <a:endParaRPr lang="es-E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oogle Shape;2370;p31"/>
          <p:cNvGrpSpPr/>
          <p:nvPr/>
        </p:nvGrpSpPr>
        <p:grpSpPr>
          <a:xfrm>
            <a:off x="7570181" y="1010217"/>
            <a:ext cx="3876925" cy="4195450"/>
            <a:chOff x="2733511" y="1051685"/>
            <a:chExt cx="3676978" cy="3535430"/>
          </a:xfrm>
        </p:grpSpPr>
        <p:sp>
          <p:nvSpPr>
            <p:cNvPr id="9" name="Google Shape;2371;p31"/>
            <p:cNvSpPr/>
            <p:nvPr/>
          </p:nvSpPr>
          <p:spPr>
            <a:xfrm>
              <a:off x="4689152" y="1402083"/>
              <a:ext cx="1132387" cy="444741"/>
            </a:xfrm>
            <a:custGeom>
              <a:avLst/>
              <a:gdLst/>
              <a:ahLst/>
              <a:cxnLst/>
              <a:rect l="l" t="t" r="r" b="b"/>
              <a:pathLst>
                <a:path w="43840" h="17218" extrusionOk="0">
                  <a:moveTo>
                    <a:pt x="35536" y="4953"/>
                  </a:moveTo>
                  <a:cubicBezTo>
                    <a:pt x="35535" y="4955"/>
                    <a:pt x="35534" y="4957"/>
                    <a:pt x="35534" y="4960"/>
                  </a:cubicBezTo>
                  <a:lnTo>
                    <a:pt x="35534" y="4960"/>
                  </a:lnTo>
                  <a:cubicBezTo>
                    <a:pt x="35531" y="4964"/>
                    <a:pt x="35529" y="4966"/>
                    <a:pt x="35529" y="4966"/>
                  </a:cubicBezTo>
                  <a:cubicBezTo>
                    <a:pt x="35532" y="4961"/>
                    <a:pt x="35534" y="4956"/>
                    <a:pt x="35536" y="4953"/>
                  </a:cubicBezTo>
                  <a:close/>
                  <a:moveTo>
                    <a:pt x="35570" y="4986"/>
                  </a:moveTo>
                  <a:cubicBezTo>
                    <a:pt x="35565" y="4991"/>
                    <a:pt x="35563" y="4994"/>
                    <a:pt x="35563" y="4994"/>
                  </a:cubicBezTo>
                  <a:cubicBezTo>
                    <a:pt x="35563" y="4994"/>
                    <a:pt x="35565" y="4992"/>
                    <a:pt x="35570" y="4986"/>
                  </a:cubicBezTo>
                  <a:close/>
                  <a:moveTo>
                    <a:pt x="35458" y="1"/>
                  </a:moveTo>
                  <a:cubicBezTo>
                    <a:pt x="35374" y="13"/>
                    <a:pt x="35291" y="37"/>
                    <a:pt x="35219" y="72"/>
                  </a:cubicBezTo>
                  <a:cubicBezTo>
                    <a:pt x="35144" y="50"/>
                    <a:pt x="35073" y="41"/>
                    <a:pt x="35001" y="41"/>
                  </a:cubicBezTo>
                  <a:cubicBezTo>
                    <a:pt x="34960" y="41"/>
                    <a:pt x="34918" y="44"/>
                    <a:pt x="34874" y="49"/>
                  </a:cubicBezTo>
                  <a:cubicBezTo>
                    <a:pt x="34767" y="60"/>
                    <a:pt x="34660" y="108"/>
                    <a:pt x="34565" y="156"/>
                  </a:cubicBezTo>
                  <a:cubicBezTo>
                    <a:pt x="34374" y="263"/>
                    <a:pt x="34219" y="430"/>
                    <a:pt x="34112" y="632"/>
                  </a:cubicBezTo>
                  <a:cubicBezTo>
                    <a:pt x="34065" y="751"/>
                    <a:pt x="34017" y="870"/>
                    <a:pt x="33993" y="989"/>
                  </a:cubicBezTo>
                  <a:cubicBezTo>
                    <a:pt x="33957" y="1096"/>
                    <a:pt x="33934" y="1275"/>
                    <a:pt x="33898" y="1418"/>
                  </a:cubicBezTo>
                  <a:cubicBezTo>
                    <a:pt x="33850" y="1680"/>
                    <a:pt x="33767" y="1930"/>
                    <a:pt x="33660" y="2180"/>
                  </a:cubicBezTo>
                  <a:cubicBezTo>
                    <a:pt x="33529" y="2454"/>
                    <a:pt x="33386" y="2751"/>
                    <a:pt x="33112" y="2930"/>
                  </a:cubicBezTo>
                  <a:cubicBezTo>
                    <a:pt x="32993" y="3013"/>
                    <a:pt x="32838" y="3144"/>
                    <a:pt x="32695" y="3239"/>
                  </a:cubicBezTo>
                  <a:cubicBezTo>
                    <a:pt x="32564" y="3335"/>
                    <a:pt x="32433" y="3406"/>
                    <a:pt x="32302" y="3478"/>
                  </a:cubicBezTo>
                  <a:cubicBezTo>
                    <a:pt x="32196" y="3527"/>
                    <a:pt x="32079" y="3559"/>
                    <a:pt x="31958" y="3559"/>
                  </a:cubicBezTo>
                  <a:cubicBezTo>
                    <a:pt x="31903" y="3559"/>
                    <a:pt x="31847" y="3552"/>
                    <a:pt x="31790" y="3537"/>
                  </a:cubicBezTo>
                  <a:cubicBezTo>
                    <a:pt x="31707" y="3513"/>
                    <a:pt x="31624" y="3454"/>
                    <a:pt x="31564" y="3382"/>
                  </a:cubicBezTo>
                  <a:lnTo>
                    <a:pt x="31517" y="3323"/>
                  </a:lnTo>
                  <a:lnTo>
                    <a:pt x="31481" y="3263"/>
                  </a:lnTo>
                  <a:cubicBezTo>
                    <a:pt x="31469" y="3227"/>
                    <a:pt x="31445" y="3192"/>
                    <a:pt x="31433" y="3156"/>
                  </a:cubicBezTo>
                  <a:cubicBezTo>
                    <a:pt x="31386" y="3013"/>
                    <a:pt x="31350" y="2858"/>
                    <a:pt x="31338" y="2704"/>
                  </a:cubicBezTo>
                  <a:cubicBezTo>
                    <a:pt x="31314" y="2537"/>
                    <a:pt x="31302" y="2358"/>
                    <a:pt x="31267" y="2192"/>
                  </a:cubicBezTo>
                  <a:cubicBezTo>
                    <a:pt x="31231" y="2037"/>
                    <a:pt x="31159" y="1882"/>
                    <a:pt x="31064" y="1846"/>
                  </a:cubicBezTo>
                  <a:cubicBezTo>
                    <a:pt x="31027" y="1835"/>
                    <a:pt x="30988" y="1830"/>
                    <a:pt x="30949" y="1830"/>
                  </a:cubicBezTo>
                  <a:cubicBezTo>
                    <a:pt x="30860" y="1830"/>
                    <a:pt x="30769" y="1857"/>
                    <a:pt x="30695" y="1906"/>
                  </a:cubicBezTo>
                  <a:cubicBezTo>
                    <a:pt x="30552" y="1989"/>
                    <a:pt x="30409" y="2084"/>
                    <a:pt x="30278" y="2204"/>
                  </a:cubicBezTo>
                  <a:cubicBezTo>
                    <a:pt x="30005" y="2430"/>
                    <a:pt x="29755" y="2680"/>
                    <a:pt x="29528" y="2942"/>
                  </a:cubicBezTo>
                  <a:lnTo>
                    <a:pt x="29338" y="3144"/>
                  </a:lnTo>
                  <a:cubicBezTo>
                    <a:pt x="29290" y="3204"/>
                    <a:pt x="29243" y="3275"/>
                    <a:pt x="29195" y="3335"/>
                  </a:cubicBezTo>
                  <a:cubicBezTo>
                    <a:pt x="29171" y="3370"/>
                    <a:pt x="29147" y="3406"/>
                    <a:pt x="29123" y="3442"/>
                  </a:cubicBezTo>
                  <a:cubicBezTo>
                    <a:pt x="29100" y="3489"/>
                    <a:pt x="29064" y="3525"/>
                    <a:pt x="29040" y="3561"/>
                  </a:cubicBezTo>
                  <a:cubicBezTo>
                    <a:pt x="28993" y="3644"/>
                    <a:pt x="28933" y="3716"/>
                    <a:pt x="28873" y="3787"/>
                  </a:cubicBezTo>
                  <a:cubicBezTo>
                    <a:pt x="28647" y="4097"/>
                    <a:pt x="28338" y="4418"/>
                    <a:pt x="27980" y="4525"/>
                  </a:cubicBezTo>
                  <a:cubicBezTo>
                    <a:pt x="27885" y="4597"/>
                    <a:pt x="27778" y="4668"/>
                    <a:pt x="27695" y="4751"/>
                  </a:cubicBezTo>
                  <a:cubicBezTo>
                    <a:pt x="27611" y="4823"/>
                    <a:pt x="27516" y="4871"/>
                    <a:pt x="27409" y="4906"/>
                  </a:cubicBezTo>
                  <a:cubicBezTo>
                    <a:pt x="27358" y="4919"/>
                    <a:pt x="27306" y="4926"/>
                    <a:pt x="27256" y="4926"/>
                  </a:cubicBezTo>
                  <a:cubicBezTo>
                    <a:pt x="27165" y="4926"/>
                    <a:pt x="27076" y="4904"/>
                    <a:pt x="26992" y="4859"/>
                  </a:cubicBezTo>
                  <a:cubicBezTo>
                    <a:pt x="26897" y="4811"/>
                    <a:pt x="26814" y="4751"/>
                    <a:pt x="26742" y="4668"/>
                  </a:cubicBezTo>
                  <a:cubicBezTo>
                    <a:pt x="26671" y="4597"/>
                    <a:pt x="26599" y="4513"/>
                    <a:pt x="26552" y="4418"/>
                  </a:cubicBezTo>
                  <a:cubicBezTo>
                    <a:pt x="26504" y="4335"/>
                    <a:pt x="26480" y="4251"/>
                    <a:pt x="26480" y="4156"/>
                  </a:cubicBezTo>
                  <a:cubicBezTo>
                    <a:pt x="26480" y="4061"/>
                    <a:pt x="26492" y="3978"/>
                    <a:pt x="26516" y="3894"/>
                  </a:cubicBezTo>
                  <a:cubicBezTo>
                    <a:pt x="26576" y="3751"/>
                    <a:pt x="26647" y="3608"/>
                    <a:pt x="26730" y="3478"/>
                  </a:cubicBezTo>
                  <a:cubicBezTo>
                    <a:pt x="26814" y="3358"/>
                    <a:pt x="26885" y="3263"/>
                    <a:pt x="26945" y="3144"/>
                  </a:cubicBezTo>
                  <a:cubicBezTo>
                    <a:pt x="26968" y="3120"/>
                    <a:pt x="26980" y="3085"/>
                    <a:pt x="27004" y="3049"/>
                  </a:cubicBezTo>
                  <a:cubicBezTo>
                    <a:pt x="27028" y="3025"/>
                    <a:pt x="27040" y="2989"/>
                    <a:pt x="27064" y="2954"/>
                  </a:cubicBezTo>
                  <a:cubicBezTo>
                    <a:pt x="27111" y="2894"/>
                    <a:pt x="27159" y="2835"/>
                    <a:pt x="27218" y="2775"/>
                  </a:cubicBezTo>
                  <a:cubicBezTo>
                    <a:pt x="27278" y="2704"/>
                    <a:pt x="27349" y="2644"/>
                    <a:pt x="27409" y="2585"/>
                  </a:cubicBezTo>
                  <a:cubicBezTo>
                    <a:pt x="27588" y="2430"/>
                    <a:pt x="27754" y="2263"/>
                    <a:pt x="27897" y="2073"/>
                  </a:cubicBezTo>
                  <a:lnTo>
                    <a:pt x="27945" y="2013"/>
                  </a:lnTo>
                  <a:lnTo>
                    <a:pt x="28004" y="1930"/>
                  </a:lnTo>
                  <a:cubicBezTo>
                    <a:pt x="28040" y="1882"/>
                    <a:pt x="28076" y="1834"/>
                    <a:pt x="28123" y="1787"/>
                  </a:cubicBezTo>
                  <a:cubicBezTo>
                    <a:pt x="28195" y="1703"/>
                    <a:pt x="28266" y="1608"/>
                    <a:pt x="28326" y="1501"/>
                  </a:cubicBezTo>
                  <a:cubicBezTo>
                    <a:pt x="28361" y="1442"/>
                    <a:pt x="28373" y="1358"/>
                    <a:pt x="28385" y="1275"/>
                  </a:cubicBezTo>
                  <a:cubicBezTo>
                    <a:pt x="28385" y="1215"/>
                    <a:pt x="28361" y="1156"/>
                    <a:pt x="28338" y="1096"/>
                  </a:cubicBezTo>
                  <a:cubicBezTo>
                    <a:pt x="28326" y="1084"/>
                    <a:pt x="28314" y="1072"/>
                    <a:pt x="28314" y="1061"/>
                  </a:cubicBezTo>
                  <a:cubicBezTo>
                    <a:pt x="28302" y="1049"/>
                    <a:pt x="28302" y="1037"/>
                    <a:pt x="28290" y="1037"/>
                  </a:cubicBezTo>
                  <a:cubicBezTo>
                    <a:pt x="28290" y="1025"/>
                    <a:pt x="28290" y="1013"/>
                    <a:pt x="28278" y="1013"/>
                  </a:cubicBezTo>
                  <a:cubicBezTo>
                    <a:pt x="28242" y="1007"/>
                    <a:pt x="28207" y="1004"/>
                    <a:pt x="28171" y="1004"/>
                  </a:cubicBezTo>
                  <a:cubicBezTo>
                    <a:pt x="28135" y="1004"/>
                    <a:pt x="28100" y="1007"/>
                    <a:pt x="28064" y="1013"/>
                  </a:cubicBezTo>
                  <a:cubicBezTo>
                    <a:pt x="27980" y="1037"/>
                    <a:pt x="27897" y="1061"/>
                    <a:pt x="27826" y="1108"/>
                  </a:cubicBezTo>
                  <a:cubicBezTo>
                    <a:pt x="27754" y="1144"/>
                    <a:pt x="27671" y="1168"/>
                    <a:pt x="27599" y="1180"/>
                  </a:cubicBezTo>
                  <a:cubicBezTo>
                    <a:pt x="27540" y="1192"/>
                    <a:pt x="27480" y="1203"/>
                    <a:pt x="27421" y="1203"/>
                  </a:cubicBezTo>
                  <a:cubicBezTo>
                    <a:pt x="27362" y="1208"/>
                    <a:pt x="27305" y="1211"/>
                    <a:pt x="27249" y="1211"/>
                  </a:cubicBezTo>
                  <a:cubicBezTo>
                    <a:pt x="27170" y="1211"/>
                    <a:pt x="27093" y="1205"/>
                    <a:pt x="27016" y="1192"/>
                  </a:cubicBezTo>
                  <a:cubicBezTo>
                    <a:pt x="26957" y="1192"/>
                    <a:pt x="26897" y="1192"/>
                    <a:pt x="26814" y="1180"/>
                  </a:cubicBezTo>
                  <a:cubicBezTo>
                    <a:pt x="26742" y="1180"/>
                    <a:pt x="26671" y="1168"/>
                    <a:pt x="26611" y="1168"/>
                  </a:cubicBezTo>
                  <a:cubicBezTo>
                    <a:pt x="26558" y="1162"/>
                    <a:pt x="26501" y="1162"/>
                    <a:pt x="26448" y="1162"/>
                  </a:cubicBezTo>
                  <a:cubicBezTo>
                    <a:pt x="26394" y="1162"/>
                    <a:pt x="26343" y="1162"/>
                    <a:pt x="26302" y="1156"/>
                  </a:cubicBezTo>
                  <a:cubicBezTo>
                    <a:pt x="26266" y="1150"/>
                    <a:pt x="26230" y="1147"/>
                    <a:pt x="26195" y="1147"/>
                  </a:cubicBezTo>
                  <a:cubicBezTo>
                    <a:pt x="26089" y="1147"/>
                    <a:pt x="25986" y="1174"/>
                    <a:pt x="25897" y="1227"/>
                  </a:cubicBezTo>
                  <a:cubicBezTo>
                    <a:pt x="25778" y="1334"/>
                    <a:pt x="25706" y="1465"/>
                    <a:pt x="25671" y="1620"/>
                  </a:cubicBezTo>
                  <a:lnTo>
                    <a:pt x="25635" y="1763"/>
                  </a:lnTo>
                  <a:cubicBezTo>
                    <a:pt x="25623" y="1823"/>
                    <a:pt x="25611" y="1870"/>
                    <a:pt x="25587" y="1930"/>
                  </a:cubicBezTo>
                  <a:cubicBezTo>
                    <a:pt x="25552" y="2037"/>
                    <a:pt x="25480" y="2144"/>
                    <a:pt x="25397" y="2227"/>
                  </a:cubicBezTo>
                  <a:cubicBezTo>
                    <a:pt x="25325" y="2299"/>
                    <a:pt x="25242" y="2358"/>
                    <a:pt x="25147" y="2406"/>
                  </a:cubicBezTo>
                  <a:cubicBezTo>
                    <a:pt x="25052" y="2442"/>
                    <a:pt x="24956" y="2465"/>
                    <a:pt x="24861" y="2477"/>
                  </a:cubicBezTo>
                  <a:cubicBezTo>
                    <a:pt x="24828" y="2480"/>
                    <a:pt x="24796" y="2482"/>
                    <a:pt x="24765" y="2482"/>
                  </a:cubicBezTo>
                  <a:cubicBezTo>
                    <a:pt x="24670" y="2482"/>
                    <a:pt x="24578" y="2468"/>
                    <a:pt x="24480" y="2442"/>
                  </a:cubicBezTo>
                  <a:cubicBezTo>
                    <a:pt x="24421" y="2430"/>
                    <a:pt x="24361" y="2406"/>
                    <a:pt x="24313" y="2394"/>
                  </a:cubicBezTo>
                  <a:cubicBezTo>
                    <a:pt x="24266" y="2370"/>
                    <a:pt x="24206" y="2358"/>
                    <a:pt x="24159" y="2346"/>
                  </a:cubicBezTo>
                  <a:cubicBezTo>
                    <a:pt x="24080" y="2326"/>
                    <a:pt x="24002" y="2316"/>
                    <a:pt x="23924" y="2316"/>
                  </a:cubicBezTo>
                  <a:cubicBezTo>
                    <a:pt x="23823" y="2316"/>
                    <a:pt x="23723" y="2332"/>
                    <a:pt x="23623" y="2358"/>
                  </a:cubicBezTo>
                  <a:cubicBezTo>
                    <a:pt x="23349" y="2501"/>
                    <a:pt x="23087" y="2692"/>
                    <a:pt x="22861" y="2906"/>
                  </a:cubicBezTo>
                  <a:cubicBezTo>
                    <a:pt x="22504" y="3299"/>
                    <a:pt x="22325" y="3811"/>
                    <a:pt x="22373" y="4335"/>
                  </a:cubicBezTo>
                  <a:cubicBezTo>
                    <a:pt x="22408" y="4573"/>
                    <a:pt x="22396" y="4811"/>
                    <a:pt x="22349" y="5049"/>
                  </a:cubicBezTo>
                  <a:cubicBezTo>
                    <a:pt x="22301" y="5192"/>
                    <a:pt x="22218" y="5323"/>
                    <a:pt x="22087" y="5406"/>
                  </a:cubicBezTo>
                  <a:cubicBezTo>
                    <a:pt x="21980" y="5478"/>
                    <a:pt x="21849" y="5525"/>
                    <a:pt x="21718" y="5537"/>
                  </a:cubicBezTo>
                  <a:cubicBezTo>
                    <a:pt x="21675" y="5544"/>
                    <a:pt x="21632" y="5547"/>
                    <a:pt x="21591" y="5547"/>
                  </a:cubicBezTo>
                  <a:cubicBezTo>
                    <a:pt x="21483" y="5547"/>
                    <a:pt x="21380" y="5527"/>
                    <a:pt x="21277" y="5502"/>
                  </a:cubicBezTo>
                  <a:cubicBezTo>
                    <a:pt x="21087" y="5430"/>
                    <a:pt x="20908" y="5311"/>
                    <a:pt x="20777" y="5156"/>
                  </a:cubicBezTo>
                  <a:cubicBezTo>
                    <a:pt x="20741" y="5121"/>
                    <a:pt x="20706" y="5073"/>
                    <a:pt x="20682" y="5037"/>
                  </a:cubicBezTo>
                  <a:lnTo>
                    <a:pt x="20599" y="4954"/>
                  </a:lnTo>
                  <a:lnTo>
                    <a:pt x="20503" y="4871"/>
                  </a:lnTo>
                  <a:cubicBezTo>
                    <a:pt x="20468" y="4859"/>
                    <a:pt x="20432" y="4835"/>
                    <a:pt x="20396" y="4811"/>
                  </a:cubicBezTo>
                  <a:cubicBezTo>
                    <a:pt x="20267" y="4761"/>
                    <a:pt x="20122" y="4737"/>
                    <a:pt x="19980" y="4737"/>
                  </a:cubicBezTo>
                  <a:cubicBezTo>
                    <a:pt x="19952" y="4737"/>
                    <a:pt x="19924" y="4738"/>
                    <a:pt x="19896" y="4740"/>
                  </a:cubicBezTo>
                  <a:cubicBezTo>
                    <a:pt x="19753" y="4740"/>
                    <a:pt x="19610" y="4755"/>
                    <a:pt x="19455" y="4755"/>
                  </a:cubicBezTo>
                  <a:cubicBezTo>
                    <a:pt x="19417" y="4755"/>
                    <a:pt x="19377" y="4754"/>
                    <a:pt x="19337" y="4751"/>
                  </a:cubicBezTo>
                  <a:cubicBezTo>
                    <a:pt x="19241" y="4751"/>
                    <a:pt x="19134" y="4740"/>
                    <a:pt x="19039" y="4716"/>
                  </a:cubicBezTo>
                  <a:cubicBezTo>
                    <a:pt x="18991" y="4704"/>
                    <a:pt x="18944" y="4692"/>
                    <a:pt x="18896" y="4668"/>
                  </a:cubicBezTo>
                  <a:lnTo>
                    <a:pt x="18765" y="4609"/>
                  </a:lnTo>
                  <a:cubicBezTo>
                    <a:pt x="18610" y="4549"/>
                    <a:pt x="18444" y="4501"/>
                    <a:pt x="18265" y="4501"/>
                  </a:cubicBezTo>
                  <a:cubicBezTo>
                    <a:pt x="18194" y="4501"/>
                    <a:pt x="18122" y="4525"/>
                    <a:pt x="18051" y="4561"/>
                  </a:cubicBezTo>
                  <a:cubicBezTo>
                    <a:pt x="17991" y="4597"/>
                    <a:pt x="17944" y="4656"/>
                    <a:pt x="17920" y="4728"/>
                  </a:cubicBezTo>
                  <a:cubicBezTo>
                    <a:pt x="17860" y="4882"/>
                    <a:pt x="17824" y="5049"/>
                    <a:pt x="17836" y="5216"/>
                  </a:cubicBezTo>
                  <a:cubicBezTo>
                    <a:pt x="17836" y="5299"/>
                    <a:pt x="17848" y="5394"/>
                    <a:pt x="17848" y="5478"/>
                  </a:cubicBezTo>
                  <a:cubicBezTo>
                    <a:pt x="17848" y="5490"/>
                    <a:pt x="17848" y="5502"/>
                    <a:pt x="17848" y="5502"/>
                  </a:cubicBezTo>
                  <a:cubicBezTo>
                    <a:pt x="17848" y="5573"/>
                    <a:pt x="17789" y="5621"/>
                    <a:pt x="17717" y="5621"/>
                  </a:cubicBezTo>
                  <a:cubicBezTo>
                    <a:pt x="17664" y="5615"/>
                    <a:pt x="17607" y="5612"/>
                    <a:pt x="17551" y="5612"/>
                  </a:cubicBezTo>
                  <a:cubicBezTo>
                    <a:pt x="17494" y="5612"/>
                    <a:pt x="17437" y="5615"/>
                    <a:pt x="17384" y="5621"/>
                  </a:cubicBezTo>
                  <a:cubicBezTo>
                    <a:pt x="17335" y="5624"/>
                    <a:pt x="17287" y="5626"/>
                    <a:pt x="17240" y="5626"/>
                  </a:cubicBezTo>
                  <a:cubicBezTo>
                    <a:pt x="17127" y="5626"/>
                    <a:pt x="17017" y="5617"/>
                    <a:pt x="16908" y="5609"/>
                  </a:cubicBezTo>
                  <a:cubicBezTo>
                    <a:pt x="16693" y="5597"/>
                    <a:pt x="16479" y="5597"/>
                    <a:pt x="16265" y="5597"/>
                  </a:cubicBezTo>
                  <a:cubicBezTo>
                    <a:pt x="16211" y="5600"/>
                    <a:pt x="16158" y="5601"/>
                    <a:pt x="16106" y="5601"/>
                  </a:cubicBezTo>
                  <a:cubicBezTo>
                    <a:pt x="15948" y="5601"/>
                    <a:pt x="15794" y="5588"/>
                    <a:pt x="15634" y="5561"/>
                  </a:cubicBezTo>
                  <a:cubicBezTo>
                    <a:pt x="15562" y="5585"/>
                    <a:pt x="15491" y="5609"/>
                    <a:pt x="15431" y="5644"/>
                  </a:cubicBezTo>
                  <a:cubicBezTo>
                    <a:pt x="15336" y="5799"/>
                    <a:pt x="15265" y="5966"/>
                    <a:pt x="15217" y="6145"/>
                  </a:cubicBezTo>
                  <a:cubicBezTo>
                    <a:pt x="15181" y="6228"/>
                    <a:pt x="15146" y="6311"/>
                    <a:pt x="15086" y="6395"/>
                  </a:cubicBezTo>
                  <a:lnTo>
                    <a:pt x="15074" y="6406"/>
                  </a:lnTo>
                  <a:cubicBezTo>
                    <a:pt x="15026" y="6454"/>
                    <a:pt x="14991" y="6502"/>
                    <a:pt x="14979" y="6561"/>
                  </a:cubicBezTo>
                  <a:cubicBezTo>
                    <a:pt x="14907" y="6716"/>
                    <a:pt x="14919" y="6942"/>
                    <a:pt x="14812" y="7157"/>
                  </a:cubicBezTo>
                  <a:lnTo>
                    <a:pt x="14800" y="7168"/>
                  </a:lnTo>
                  <a:cubicBezTo>
                    <a:pt x="14788" y="7192"/>
                    <a:pt x="14765" y="7216"/>
                    <a:pt x="14741" y="7216"/>
                  </a:cubicBezTo>
                  <a:lnTo>
                    <a:pt x="14717" y="7228"/>
                  </a:lnTo>
                  <a:cubicBezTo>
                    <a:pt x="14622" y="7264"/>
                    <a:pt x="14538" y="7276"/>
                    <a:pt x="14443" y="7276"/>
                  </a:cubicBezTo>
                  <a:lnTo>
                    <a:pt x="14312" y="7276"/>
                  </a:lnTo>
                  <a:cubicBezTo>
                    <a:pt x="14264" y="7264"/>
                    <a:pt x="14229" y="7252"/>
                    <a:pt x="14181" y="7252"/>
                  </a:cubicBezTo>
                  <a:cubicBezTo>
                    <a:pt x="13919" y="7204"/>
                    <a:pt x="13681" y="7109"/>
                    <a:pt x="13455" y="6966"/>
                  </a:cubicBezTo>
                  <a:cubicBezTo>
                    <a:pt x="13252" y="6847"/>
                    <a:pt x="13062" y="6704"/>
                    <a:pt x="12883" y="6549"/>
                  </a:cubicBezTo>
                  <a:cubicBezTo>
                    <a:pt x="12769" y="6460"/>
                    <a:pt x="12627" y="6409"/>
                    <a:pt x="12484" y="6409"/>
                  </a:cubicBezTo>
                  <a:cubicBezTo>
                    <a:pt x="12418" y="6409"/>
                    <a:pt x="12352" y="6420"/>
                    <a:pt x="12288" y="6442"/>
                  </a:cubicBezTo>
                  <a:lnTo>
                    <a:pt x="12217" y="6454"/>
                  </a:lnTo>
                  <a:lnTo>
                    <a:pt x="12205" y="6454"/>
                  </a:lnTo>
                  <a:cubicBezTo>
                    <a:pt x="12181" y="6466"/>
                    <a:pt x="12169" y="6466"/>
                    <a:pt x="12157" y="6466"/>
                  </a:cubicBezTo>
                  <a:cubicBezTo>
                    <a:pt x="12139" y="6472"/>
                    <a:pt x="12124" y="6475"/>
                    <a:pt x="12109" y="6475"/>
                  </a:cubicBezTo>
                  <a:cubicBezTo>
                    <a:pt x="12095" y="6475"/>
                    <a:pt x="12080" y="6472"/>
                    <a:pt x="12062" y="6466"/>
                  </a:cubicBezTo>
                  <a:cubicBezTo>
                    <a:pt x="11990" y="6442"/>
                    <a:pt x="11919" y="6395"/>
                    <a:pt x="11871" y="6335"/>
                  </a:cubicBezTo>
                  <a:cubicBezTo>
                    <a:pt x="11788" y="6228"/>
                    <a:pt x="11740" y="6109"/>
                    <a:pt x="11705" y="5990"/>
                  </a:cubicBezTo>
                  <a:cubicBezTo>
                    <a:pt x="11693" y="5930"/>
                    <a:pt x="11681" y="5871"/>
                    <a:pt x="11681" y="5811"/>
                  </a:cubicBezTo>
                  <a:lnTo>
                    <a:pt x="11681" y="5656"/>
                  </a:lnTo>
                  <a:cubicBezTo>
                    <a:pt x="11681" y="5561"/>
                    <a:pt x="11657" y="5478"/>
                    <a:pt x="11633" y="5383"/>
                  </a:cubicBezTo>
                  <a:cubicBezTo>
                    <a:pt x="11586" y="5216"/>
                    <a:pt x="11455" y="5073"/>
                    <a:pt x="11288" y="5013"/>
                  </a:cubicBezTo>
                  <a:cubicBezTo>
                    <a:pt x="11187" y="4980"/>
                    <a:pt x="11083" y="4965"/>
                    <a:pt x="10977" y="4965"/>
                  </a:cubicBezTo>
                  <a:cubicBezTo>
                    <a:pt x="10895" y="4965"/>
                    <a:pt x="10811" y="4974"/>
                    <a:pt x="10728" y="4990"/>
                  </a:cubicBezTo>
                  <a:cubicBezTo>
                    <a:pt x="10574" y="5013"/>
                    <a:pt x="10431" y="5061"/>
                    <a:pt x="10300" y="5144"/>
                  </a:cubicBezTo>
                  <a:cubicBezTo>
                    <a:pt x="10169" y="5204"/>
                    <a:pt x="10073" y="5311"/>
                    <a:pt x="10026" y="5442"/>
                  </a:cubicBezTo>
                  <a:cubicBezTo>
                    <a:pt x="9978" y="5537"/>
                    <a:pt x="9943" y="5644"/>
                    <a:pt x="9931" y="5752"/>
                  </a:cubicBezTo>
                  <a:cubicBezTo>
                    <a:pt x="9919" y="5823"/>
                    <a:pt x="9919" y="5883"/>
                    <a:pt x="9931" y="5942"/>
                  </a:cubicBezTo>
                  <a:cubicBezTo>
                    <a:pt x="9931" y="5978"/>
                    <a:pt x="9931" y="6014"/>
                    <a:pt x="9943" y="6037"/>
                  </a:cubicBezTo>
                  <a:lnTo>
                    <a:pt x="9966" y="6168"/>
                  </a:lnTo>
                  <a:cubicBezTo>
                    <a:pt x="9966" y="6204"/>
                    <a:pt x="9954" y="6240"/>
                    <a:pt x="9931" y="6275"/>
                  </a:cubicBezTo>
                  <a:cubicBezTo>
                    <a:pt x="9883" y="6323"/>
                    <a:pt x="9859" y="6395"/>
                    <a:pt x="9859" y="6478"/>
                  </a:cubicBezTo>
                  <a:cubicBezTo>
                    <a:pt x="9859" y="6526"/>
                    <a:pt x="9883" y="6585"/>
                    <a:pt x="9883" y="6656"/>
                  </a:cubicBezTo>
                  <a:cubicBezTo>
                    <a:pt x="9883" y="6692"/>
                    <a:pt x="9871" y="6740"/>
                    <a:pt x="9847" y="6776"/>
                  </a:cubicBezTo>
                  <a:cubicBezTo>
                    <a:pt x="9692" y="6978"/>
                    <a:pt x="9502" y="7145"/>
                    <a:pt x="9288" y="7276"/>
                  </a:cubicBezTo>
                  <a:lnTo>
                    <a:pt x="9204" y="7311"/>
                  </a:lnTo>
                  <a:lnTo>
                    <a:pt x="9145" y="7347"/>
                  </a:lnTo>
                  <a:lnTo>
                    <a:pt x="9038" y="7395"/>
                  </a:lnTo>
                  <a:cubicBezTo>
                    <a:pt x="8966" y="7418"/>
                    <a:pt x="8895" y="7442"/>
                    <a:pt x="8823" y="7454"/>
                  </a:cubicBezTo>
                  <a:cubicBezTo>
                    <a:pt x="8716" y="7490"/>
                    <a:pt x="8621" y="7561"/>
                    <a:pt x="8561" y="7657"/>
                  </a:cubicBezTo>
                  <a:cubicBezTo>
                    <a:pt x="8490" y="7788"/>
                    <a:pt x="8395" y="7919"/>
                    <a:pt x="8288" y="8026"/>
                  </a:cubicBezTo>
                  <a:lnTo>
                    <a:pt x="8276" y="8038"/>
                  </a:lnTo>
                  <a:cubicBezTo>
                    <a:pt x="8192" y="8109"/>
                    <a:pt x="8097" y="8169"/>
                    <a:pt x="8014" y="8228"/>
                  </a:cubicBezTo>
                  <a:lnTo>
                    <a:pt x="7990" y="8240"/>
                  </a:lnTo>
                  <a:cubicBezTo>
                    <a:pt x="7918" y="8264"/>
                    <a:pt x="7847" y="8288"/>
                    <a:pt x="7776" y="8300"/>
                  </a:cubicBezTo>
                  <a:cubicBezTo>
                    <a:pt x="7692" y="8311"/>
                    <a:pt x="7621" y="8335"/>
                    <a:pt x="7549" y="8371"/>
                  </a:cubicBezTo>
                  <a:cubicBezTo>
                    <a:pt x="7503" y="8394"/>
                    <a:pt x="7452" y="8407"/>
                    <a:pt x="7399" y="8407"/>
                  </a:cubicBezTo>
                  <a:cubicBezTo>
                    <a:pt x="7370" y="8407"/>
                    <a:pt x="7341" y="8403"/>
                    <a:pt x="7311" y="8395"/>
                  </a:cubicBezTo>
                  <a:cubicBezTo>
                    <a:pt x="7156" y="8347"/>
                    <a:pt x="7002" y="8288"/>
                    <a:pt x="6859" y="8192"/>
                  </a:cubicBezTo>
                  <a:cubicBezTo>
                    <a:pt x="6752" y="8133"/>
                    <a:pt x="6656" y="8073"/>
                    <a:pt x="6549" y="7990"/>
                  </a:cubicBezTo>
                  <a:cubicBezTo>
                    <a:pt x="6450" y="7912"/>
                    <a:pt x="6324" y="7867"/>
                    <a:pt x="6199" y="7867"/>
                  </a:cubicBezTo>
                  <a:cubicBezTo>
                    <a:pt x="6115" y="7867"/>
                    <a:pt x="6030" y="7887"/>
                    <a:pt x="5954" y="7930"/>
                  </a:cubicBezTo>
                  <a:cubicBezTo>
                    <a:pt x="5847" y="7954"/>
                    <a:pt x="5752" y="7990"/>
                    <a:pt x="5644" y="8026"/>
                  </a:cubicBezTo>
                  <a:cubicBezTo>
                    <a:pt x="5585" y="8061"/>
                    <a:pt x="5537" y="8109"/>
                    <a:pt x="5537" y="8180"/>
                  </a:cubicBezTo>
                  <a:cubicBezTo>
                    <a:pt x="5525" y="8240"/>
                    <a:pt x="5490" y="8288"/>
                    <a:pt x="5442" y="8323"/>
                  </a:cubicBezTo>
                  <a:cubicBezTo>
                    <a:pt x="5311" y="8395"/>
                    <a:pt x="5204" y="8514"/>
                    <a:pt x="5144" y="8645"/>
                  </a:cubicBezTo>
                  <a:cubicBezTo>
                    <a:pt x="5109" y="8740"/>
                    <a:pt x="5097" y="8847"/>
                    <a:pt x="5097" y="8942"/>
                  </a:cubicBezTo>
                  <a:cubicBezTo>
                    <a:pt x="5120" y="9026"/>
                    <a:pt x="5156" y="9097"/>
                    <a:pt x="5216" y="9157"/>
                  </a:cubicBezTo>
                  <a:cubicBezTo>
                    <a:pt x="5335" y="9312"/>
                    <a:pt x="5573" y="9419"/>
                    <a:pt x="5752" y="9621"/>
                  </a:cubicBezTo>
                  <a:cubicBezTo>
                    <a:pt x="5835" y="9704"/>
                    <a:pt x="5930" y="9776"/>
                    <a:pt x="6025" y="9871"/>
                  </a:cubicBezTo>
                  <a:cubicBezTo>
                    <a:pt x="6121" y="9943"/>
                    <a:pt x="6180" y="10038"/>
                    <a:pt x="6216" y="10157"/>
                  </a:cubicBezTo>
                  <a:cubicBezTo>
                    <a:pt x="6252" y="10300"/>
                    <a:pt x="6299" y="10431"/>
                    <a:pt x="6335" y="10574"/>
                  </a:cubicBezTo>
                  <a:cubicBezTo>
                    <a:pt x="6371" y="10705"/>
                    <a:pt x="6371" y="10836"/>
                    <a:pt x="6347" y="10978"/>
                  </a:cubicBezTo>
                  <a:cubicBezTo>
                    <a:pt x="6323" y="11109"/>
                    <a:pt x="6299" y="11240"/>
                    <a:pt x="6275" y="11383"/>
                  </a:cubicBezTo>
                  <a:cubicBezTo>
                    <a:pt x="6252" y="11538"/>
                    <a:pt x="6192" y="11681"/>
                    <a:pt x="6109" y="11812"/>
                  </a:cubicBezTo>
                  <a:cubicBezTo>
                    <a:pt x="6061" y="11883"/>
                    <a:pt x="5990" y="11943"/>
                    <a:pt x="5906" y="11979"/>
                  </a:cubicBezTo>
                  <a:cubicBezTo>
                    <a:pt x="5871" y="11990"/>
                    <a:pt x="5823" y="12002"/>
                    <a:pt x="5775" y="12014"/>
                  </a:cubicBezTo>
                  <a:lnTo>
                    <a:pt x="5668" y="12014"/>
                  </a:lnTo>
                  <a:cubicBezTo>
                    <a:pt x="5537" y="12002"/>
                    <a:pt x="5418" y="11979"/>
                    <a:pt x="5311" y="11943"/>
                  </a:cubicBezTo>
                  <a:cubicBezTo>
                    <a:pt x="5216" y="11907"/>
                    <a:pt x="5132" y="11883"/>
                    <a:pt x="5073" y="11859"/>
                  </a:cubicBezTo>
                  <a:cubicBezTo>
                    <a:pt x="5049" y="11859"/>
                    <a:pt x="5025" y="11854"/>
                    <a:pt x="5001" y="11854"/>
                  </a:cubicBezTo>
                  <a:cubicBezTo>
                    <a:pt x="4990" y="11854"/>
                    <a:pt x="4978" y="11856"/>
                    <a:pt x="4966" y="11859"/>
                  </a:cubicBezTo>
                  <a:cubicBezTo>
                    <a:pt x="4942" y="11854"/>
                    <a:pt x="4918" y="11851"/>
                    <a:pt x="4894" y="11851"/>
                  </a:cubicBezTo>
                  <a:cubicBezTo>
                    <a:pt x="4870" y="11851"/>
                    <a:pt x="4847" y="11854"/>
                    <a:pt x="4823" y="11859"/>
                  </a:cubicBezTo>
                  <a:cubicBezTo>
                    <a:pt x="4597" y="11967"/>
                    <a:pt x="4394" y="12002"/>
                    <a:pt x="4216" y="12205"/>
                  </a:cubicBezTo>
                  <a:cubicBezTo>
                    <a:pt x="4132" y="12300"/>
                    <a:pt x="4049" y="12395"/>
                    <a:pt x="3989" y="12502"/>
                  </a:cubicBezTo>
                  <a:cubicBezTo>
                    <a:pt x="3930" y="12586"/>
                    <a:pt x="3906" y="12645"/>
                    <a:pt x="3858" y="12717"/>
                  </a:cubicBezTo>
                  <a:cubicBezTo>
                    <a:pt x="3751" y="12883"/>
                    <a:pt x="3668" y="13062"/>
                    <a:pt x="3608" y="13253"/>
                  </a:cubicBezTo>
                  <a:cubicBezTo>
                    <a:pt x="3596" y="13300"/>
                    <a:pt x="3596" y="13348"/>
                    <a:pt x="3596" y="13407"/>
                  </a:cubicBezTo>
                  <a:cubicBezTo>
                    <a:pt x="3596" y="13419"/>
                    <a:pt x="3596" y="13419"/>
                    <a:pt x="3596" y="13431"/>
                  </a:cubicBezTo>
                  <a:lnTo>
                    <a:pt x="3596" y="13443"/>
                  </a:lnTo>
                  <a:cubicBezTo>
                    <a:pt x="3561" y="13526"/>
                    <a:pt x="3561" y="13610"/>
                    <a:pt x="3596" y="13693"/>
                  </a:cubicBezTo>
                  <a:cubicBezTo>
                    <a:pt x="3620" y="13800"/>
                    <a:pt x="3620" y="13907"/>
                    <a:pt x="3573" y="14003"/>
                  </a:cubicBezTo>
                  <a:cubicBezTo>
                    <a:pt x="3418" y="14467"/>
                    <a:pt x="3275" y="14931"/>
                    <a:pt x="3168" y="15408"/>
                  </a:cubicBezTo>
                  <a:cubicBezTo>
                    <a:pt x="3156" y="15455"/>
                    <a:pt x="3132" y="15503"/>
                    <a:pt x="3096" y="15539"/>
                  </a:cubicBezTo>
                  <a:lnTo>
                    <a:pt x="3073" y="15562"/>
                  </a:lnTo>
                  <a:lnTo>
                    <a:pt x="2799" y="15753"/>
                  </a:lnTo>
                  <a:cubicBezTo>
                    <a:pt x="2787" y="15765"/>
                    <a:pt x="2763" y="15765"/>
                    <a:pt x="2739" y="15777"/>
                  </a:cubicBezTo>
                  <a:cubicBezTo>
                    <a:pt x="2622" y="15828"/>
                    <a:pt x="2491" y="15852"/>
                    <a:pt x="2361" y="15852"/>
                  </a:cubicBezTo>
                  <a:cubicBezTo>
                    <a:pt x="2280" y="15852"/>
                    <a:pt x="2198" y="15843"/>
                    <a:pt x="2120" y="15824"/>
                  </a:cubicBezTo>
                  <a:lnTo>
                    <a:pt x="2037" y="15800"/>
                  </a:lnTo>
                  <a:lnTo>
                    <a:pt x="1989" y="15777"/>
                  </a:lnTo>
                  <a:cubicBezTo>
                    <a:pt x="1953" y="15765"/>
                    <a:pt x="1918" y="15753"/>
                    <a:pt x="1882" y="15729"/>
                  </a:cubicBezTo>
                  <a:cubicBezTo>
                    <a:pt x="1811" y="15705"/>
                    <a:pt x="1751" y="15669"/>
                    <a:pt x="1680" y="15634"/>
                  </a:cubicBezTo>
                  <a:cubicBezTo>
                    <a:pt x="1632" y="15598"/>
                    <a:pt x="1584" y="15574"/>
                    <a:pt x="1537" y="15562"/>
                  </a:cubicBezTo>
                  <a:cubicBezTo>
                    <a:pt x="1503" y="15554"/>
                    <a:pt x="1463" y="15545"/>
                    <a:pt x="1426" y="15545"/>
                  </a:cubicBezTo>
                  <a:cubicBezTo>
                    <a:pt x="1411" y="15545"/>
                    <a:pt x="1396" y="15547"/>
                    <a:pt x="1382" y="15550"/>
                  </a:cubicBezTo>
                  <a:cubicBezTo>
                    <a:pt x="1049" y="15586"/>
                    <a:pt x="727" y="15693"/>
                    <a:pt x="429" y="15860"/>
                  </a:cubicBezTo>
                  <a:cubicBezTo>
                    <a:pt x="298" y="15931"/>
                    <a:pt x="179" y="16039"/>
                    <a:pt x="108" y="16170"/>
                  </a:cubicBezTo>
                  <a:lnTo>
                    <a:pt x="1" y="16396"/>
                  </a:lnTo>
                  <a:lnTo>
                    <a:pt x="37" y="16396"/>
                  </a:lnTo>
                  <a:cubicBezTo>
                    <a:pt x="144" y="16420"/>
                    <a:pt x="251" y="16467"/>
                    <a:pt x="346" y="16527"/>
                  </a:cubicBezTo>
                  <a:cubicBezTo>
                    <a:pt x="441" y="16586"/>
                    <a:pt x="537" y="16682"/>
                    <a:pt x="596" y="16777"/>
                  </a:cubicBezTo>
                  <a:cubicBezTo>
                    <a:pt x="644" y="16872"/>
                    <a:pt x="668" y="16979"/>
                    <a:pt x="679" y="17074"/>
                  </a:cubicBezTo>
                  <a:lnTo>
                    <a:pt x="608" y="16979"/>
                  </a:lnTo>
                  <a:cubicBezTo>
                    <a:pt x="572" y="16943"/>
                    <a:pt x="560" y="16908"/>
                    <a:pt x="525" y="16884"/>
                  </a:cubicBezTo>
                  <a:cubicBezTo>
                    <a:pt x="501" y="16860"/>
                    <a:pt x="477" y="16836"/>
                    <a:pt x="453" y="16824"/>
                  </a:cubicBezTo>
                  <a:lnTo>
                    <a:pt x="453" y="16824"/>
                  </a:lnTo>
                  <a:cubicBezTo>
                    <a:pt x="513" y="16896"/>
                    <a:pt x="560" y="16991"/>
                    <a:pt x="596" y="17086"/>
                  </a:cubicBezTo>
                  <a:cubicBezTo>
                    <a:pt x="644" y="17182"/>
                    <a:pt x="703" y="17217"/>
                    <a:pt x="727" y="17217"/>
                  </a:cubicBezTo>
                  <a:cubicBezTo>
                    <a:pt x="763" y="17217"/>
                    <a:pt x="810" y="17205"/>
                    <a:pt x="846" y="17193"/>
                  </a:cubicBezTo>
                  <a:cubicBezTo>
                    <a:pt x="858" y="17182"/>
                    <a:pt x="882" y="17170"/>
                    <a:pt x="894" y="17158"/>
                  </a:cubicBezTo>
                  <a:cubicBezTo>
                    <a:pt x="929" y="17122"/>
                    <a:pt x="977" y="17074"/>
                    <a:pt x="1025" y="17039"/>
                  </a:cubicBezTo>
                  <a:cubicBezTo>
                    <a:pt x="1180" y="16896"/>
                    <a:pt x="1346" y="16777"/>
                    <a:pt x="1537" y="16682"/>
                  </a:cubicBezTo>
                  <a:cubicBezTo>
                    <a:pt x="1638" y="16635"/>
                    <a:pt x="1747" y="16618"/>
                    <a:pt x="1857" y="16618"/>
                  </a:cubicBezTo>
                  <a:cubicBezTo>
                    <a:pt x="1889" y="16618"/>
                    <a:pt x="1921" y="16619"/>
                    <a:pt x="1953" y="16622"/>
                  </a:cubicBezTo>
                  <a:cubicBezTo>
                    <a:pt x="2072" y="16634"/>
                    <a:pt x="2203" y="16670"/>
                    <a:pt x="2323" y="16705"/>
                  </a:cubicBezTo>
                  <a:cubicBezTo>
                    <a:pt x="2537" y="16777"/>
                    <a:pt x="2739" y="16860"/>
                    <a:pt x="2918" y="16920"/>
                  </a:cubicBezTo>
                  <a:cubicBezTo>
                    <a:pt x="2954" y="16896"/>
                    <a:pt x="2965" y="16848"/>
                    <a:pt x="3013" y="16836"/>
                  </a:cubicBezTo>
                  <a:cubicBezTo>
                    <a:pt x="3061" y="16824"/>
                    <a:pt x="3073" y="16801"/>
                    <a:pt x="3073" y="16765"/>
                  </a:cubicBezTo>
                  <a:cubicBezTo>
                    <a:pt x="3096" y="16693"/>
                    <a:pt x="3144" y="16622"/>
                    <a:pt x="3215" y="16586"/>
                  </a:cubicBezTo>
                  <a:cubicBezTo>
                    <a:pt x="3263" y="16562"/>
                    <a:pt x="3311" y="16539"/>
                    <a:pt x="3358" y="16515"/>
                  </a:cubicBezTo>
                  <a:cubicBezTo>
                    <a:pt x="3394" y="16491"/>
                    <a:pt x="3394" y="16443"/>
                    <a:pt x="3430" y="16408"/>
                  </a:cubicBezTo>
                  <a:cubicBezTo>
                    <a:pt x="3442" y="16384"/>
                    <a:pt x="3477" y="16360"/>
                    <a:pt x="3513" y="16360"/>
                  </a:cubicBezTo>
                  <a:cubicBezTo>
                    <a:pt x="3644" y="16324"/>
                    <a:pt x="3751" y="16217"/>
                    <a:pt x="3787" y="16074"/>
                  </a:cubicBezTo>
                  <a:cubicBezTo>
                    <a:pt x="3787" y="16050"/>
                    <a:pt x="3811" y="16015"/>
                    <a:pt x="3847" y="16003"/>
                  </a:cubicBezTo>
                  <a:cubicBezTo>
                    <a:pt x="3870" y="15991"/>
                    <a:pt x="3894" y="15979"/>
                    <a:pt x="3918" y="15979"/>
                  </a:cubicBezTo>
                  <a:cubicBezTo>
                    <a:pt x="3918" y="15967"/>
                    <a:pt x="3930" y="15955"/>
                    <a:pt x="3942" y="15943"/>
                  </a:cubicBezTo>
                  <a:cubicBezTo>
                    <a:pt x="4025" y="15872"/>
                    <a:pt x="4132" y="15800"/>
                    <a:pt x="4239" y="15741"/>
                  </a:cubicBezTo>
                  <a:cubicBezTo>
                    <a:pt x="4239" y="15729"/>
                    <a:pt x="4239" y="15717"/>
                    <a:pt x="4251" y="15705"/>
                  </a:cubicBezTo>
                  <a:cubicBezTo>
                    <a:pt x="4287" y="15610"/>
                    <a:pt x="4358" y="15550"/>
                    <a:pt x="4466" y="15527"/>
                  </a:cubicBezTo>
                  <a:cubicBezTo>
                    <a:pt x="4525" y="15503"/>
                    <a:pt x="4585" y="15467"/>
                    <a:pt x="4656" y="15443"/>
                  </a:cubicBezTo>
                  <a:lnTo>
                    <a:pt x="4692" y="15431"/>
                  </a:lnTo>
                  <a:lnTo>
                    <a:pt x="4728" y="15419"/>
                  </a:lnTo>
                  <a:cubicBezTo>
                    <a:pt x="4775" y="15419"/>
                    <a:pt x="4823" y="15384"/>
                    <a:pt x="4847" y="15348"/>
                  </a:cubicBezTo>
                  <a:cubicBezTo>
                    <a:pt x="4869" y="15333"/>
                    <a:pt x="4895" y="15323"/>
                    <a:pt x="4921" y="15323"/>
                  </a:cubicBezTo>
                  <a:cubicBezTo>
                    <a:pt x="4937" y="15323"/>
                    <a:pt x="4952" y="15327"/>
                    <a:pt x="4966" y="15336"/>
                  </a:cubicBezTo>
                  <a:cubicBezTo>
                    <a:pt x="4982" y="15347"/>
                    <a:pt x="5003" y="15353"/>
                    <a:pt x="5025" y="15353"/>
                  </a:cubicBezTo>
                  <a:cubicBezTo>
                    <a:pt x="5053" y="15353"/>
                    <a:pt x="5082" y="15344"/>
                    <a:pt x="5109" y="15324"/>
                  </a:cubicBezTo>
                  <a:cubicBezTo>
                    <a:pt x="5215" y="15263"/>
                    <a:pt x="5336" y="15227"/>
                    <a:pt x="5455" y="15227"/>
                  </a:cubicBezTo>
                  <a:cubicBezTo>
                    <a:pt x="5524" y="15227"/>
                    <a:pt x="5592" y="15239"/>
                    <a:pt x="5656" y="15265"/>
                  </a:cubicBezTo>
                  <a:cubicBezTo>
                    <a:pt x="5680" y="15265"/>
                    <a:pt x="5709" y="15270"/>
                    <a:pt x="5740" y="15270"/>
                  </a:cubicBezTo>
                  <a:cubicBezTo>
                    <a:pt x="5755" y="15270"/>
                    <a:pt x="5771" y="15269"/>
                    <a:pt x="5787" y="15265"/>
                  </a:cubicBezTo>
                  <a:cubicBezTo>
                    <a:pt x="5805" y="15265"/>
                    <a:pt x="5823" y="15268"/>
                    <a:pt x="5842" y="15268"/>
                  </a:cubicBezTo>
                  <a:cubicBezTo>
                    <a:pt x="5862" y="15268"/>
                    <a:pt x="5882" y="15265"/>
                    <a:pt x="5906" y="15253"/>
                  </a:cubicBezTo>
                  <a:cubicBezTo>
                    <a:pt x="5937" y="15237"/>
                    <a:pt x="5973" y="15228"/>
                    <a:pt x="6009" y="15228"/>
                  </a:cubicBezTo>
                  <a:cubicBezTo>
                    <a:pt x="6056" y="15228"/>
                    <a:pt x="6104" y="15243"/>
                    <a:pt x="6144" y="15277"/>
                  </a:cubicBezTo>
                  <a:cubicBezTo>
                    <a:pt x="6186" y="15300"/>
                    <a:pt x="6228" y="15300"/>
                    <a:pt x="6269" y="15300"/>
                  </a:cubicBezTo>
                  <a:cubicBezTo>
                    <a:pt x="6311" y="15300"/>
                    <a:pt x="6353" y="15300"/>
                    <a:pt x="6394" y="15324"/>
                  </a:cubicBezTo>
                  <a:cubicBezTo>
                    <a:pt x="6442" y="15312"/>
                    <a:pt x="6490" y="15288"/>
                    <a:pt x="6537" y="15277"/>
                  </a:cubicBezTo>
                  <a:cubicBezTo>
                    <a:pt x="6549" y="15253"/>
                    <a:pt x="6585" y="15241"/>
                    <a:pt x="6609" y="15241"/>
                  </a:cubicBezTo>
                  <a:cubicBezTo>
                    <a:pt x="6775" y="15158"/>
                    <a:pt x="6918" y="15050"/>
                    <a:pt x="7037" y="14907"/>
                  </a:cubicBezTo>
                  <a:cubicBezTo>
                    <a:pt x="7156" y="14765"/>
                    <a:pt x="7228" y="14586"/>
                    <a:pt x="7264" y="14407"/>
                  </a:cubicBezTo>
                  <a:cubicBezTo>
                    <a:pt x="7299" y="14145"/>
                    <a:pt x="7311" y="13884"/>
                    <a:pt x="7299" y="13634"/>
                  </a:cubicBezTo>
                  <a:cubicBezTo>
                    <a:pt x="7299" y="13479"/>
                    <a:pt x="7311" y="13324"/>
                    <a:pt x="7335" y="13169"/>
                  </a:cubicBezTo>
                  <a:cubicBezTo>
                    <a:pt x="7359" y="12991"/>
                    <a:pt x="7430" y="12824"/>
                    <a:pt x="7526" y="12681"/>
                  </a:cubicBezTo>
                  <a:cubicBezTo>
                    <a:pt x="7645" y="12502"/>
                    <a:pt x="7823" y="12383"/>
                    <a:pt x="8038" y="12348"/>
                  </a:cubicBezTo>
                  <a:cubicBezTo>
                    <a:pt x="8108" y="12334"/>
                    <a:pt x="8178" y="12327"/>
                    <a:pt x="8248" y="12327"/>
                  </a:cubicBezTo>
                  <a:cubicBezTo>
                    <a:pt x="8355" y="12327"/>
                    <a:pt x="8460" y="12343"/>
                    <a:pt x="8561" y="12371"/>
                  </a:cubicBezTo>
                  <a:cubicBezTo>
                    <a:pt x="8823" y="12431"/>
                    <a:pt x="9073" y="12467"/>
                    <a:pt x="9335" y="12479"/>
                  </a:cubicBezTo>
                  <a:cubicBezTo>
                    <a:pt x="9788" y="12514"/>
                    <a:pt x="10276" y="12526"/>
                    <a:pt x="10764" y="12598"/>
                  </a:cubicBezTo>
                  <a:cubicBezTo>
                    <a:pt x="11014" y="12645"/>
                    <a:pt x="11252" y="12705"/>
                    <a:pt x="11490" y="12800"/>
                  </a:cubicBezTo>
                  <a:cubicBezTo>
                    <a:pt x="11609" y="12848"/>
                    <a:pt x="11728" y="12907"/>
                    <a:pt x="11848" y="12967"/>
                  </a:cubicBezTo>
                  <a:cubicBezTo>
                    <a:pt x="11883" y="12991"/>
                    <a:pt x="11931" y="13014"/>
                    <a:pt x="11978" y="13026"/>
                  </a:cubicBezTo>
                  <a:cubicBezTo>
                    <a:pt x="12026" y="13050"/>
                    <a:pt x="12062" y="13062"/>
                    <a:pt x="12109" y="13074"/>
                  </a:cubicBezTo>
                  <a:cubicBezTo>
                    <a:pt x="12181" y="13098"/>
                    <a:pt x="12264" y="13110"/>
                    <a:pt x="12348" y="13110"/>
                  </a:cubicBezTo>
                  <a:cubicBezTo>
                    <a:pt x="12419" y="13098"/>
                    <a:pt x="12490" y="13074"/>
                    <a:pt x="12550" y="13038"/>
                  </a:cubicBezTo>
                  <a:cubicBezTo>
                    <a:pt x="12610" y="12991"/>
                    <a:pt x="12669" y="12931"/>
                    <a:pt x="12717" y="12872"/>
                  </a:cubicBezTo>
                  <a:cubicBezTo>
                    <a:pt x="12764" y="12788"/>
                    <a:pt x="12812" y="12705"/>
                    <a:pt x="12848" y="12621"/>
                  </a:cubicBezTo>
                  <a:cubicBezTo>
                    <a:pt x="12883" y="12526"/>
                    <a:pt x="12907" y="12419"/>
                    <a:pt x="12931" y="12324"/>
                  </a:cubicBezTo>
                  <a:lnTo>
                    <a:pt x="13002" y="11979"/>
                  </a:lnTo>
                  <a:cubicBezTo>
                    <a:pt x="13050" y="11740"/>
                    <a:pt x="13110" y="11502"/>
                    <a:pt x="13193" y="11264"/>
                  </a:cubicBezTo>
                  <a:cubicBezTo>
                    <a:pt x="13252" y="11086"/>
                    <a:pt x="13336" y="10907"/>
                    <a:pt x="13443" y="10740"/>
                  </a:cubicBezTo>
                  <a:cubicBezTo>
                    <a:pt x="13455" y="10716"/>
                    <a:pt x="13467" y="10705"/>
                    <a:pt x="13491" y="10681"/>
                  </a:cubicBezTo>
                  <a:cubicBezTo>
                    <a:pt x="13593" y="10590"/>
                    <a:pt x="13716" y="10510"/>
                    <a:pt x="13841" y="10451"/>
                  </a:cubicBezTo>
                  <a:lnTo>
                    <a:pt x="13841" y="10451"/>
                  </a:lnTo>
                  <a:lnTo>
                    <a:pt x="13836" y="10455"/>
                  </a:lnTo>
                  <a:lnTo>
                    <a:pt x="13860" y="10443"/>
                  </a:lnTo>
                  <a:lnTo>
                    <a:pt x="13860" y="10443"/>
                  </a:lnTo>
                  <a:cubicBezTo>
                    <a:pt x="13854" y="10445"/>
                    <a:pt x="13847" y="10448"/>
                    <a:pt x="13841" y="10451"/>
                  </a:cubicBezTo>
                  <a:lnTo>
                    <a:pt x="13841" y="10451"/>
                  </a:lnTo>
                  <a:lnTo>
                    <a:pt x="13931" y="10395"/>
                  </a:lnTo>
                  <a:lnTo>
                    <a:pt x="14003" y="10359"/>
                  </a:lnTo>
                  <a:cubicBezTo>
                    <a:pt x="14014" y="10347"/>
                    <a:pt x="14026" y="10347"/>
                    <a:pt x="14038" y="10335"/>
                  </a:cubicBezTo>
                  <a:cubicBezTo>
                    <a:pt x="14193" y="10288"/>
                    <a:pt x="14348" y="10264"/>
                    <a:pt x="14515" y="10240"/>
                  </a:cubicBezTo>
                  <a:cubicBezTo>
                    <a:pt x="14544" y="10226"/>
                    <a:pt x="14573" y="10215"/>
                    <a:pt x="14606" y="10215"/>
                  </a:cubicBezTo>
                  <a:cubicBezTo>
                    <a:pt x="14626" y="10215"/>
                    <a:pt x="14647" y="10219"/>
                    <a:pt x="14669" y="10228"/>
                  </a:cubicBezTo>
                  <a:lnTo>
                    <a:pt x="14765" y="10216"/>
                  </a:lnTo>
                  <a:cubicBezTo>
                    <a:pt x="14991" y="10205"/>
                    <a:pt x="15205" y="10157"/>
                    <a:pt x="15419" y="10074"/>
                  </a:cubicBezTo>
                  <a:cubicBezTo>
                    <a:pt x="15491" y="10038"/>
                    <a:pt x="15550" y="10002"/>
                    <a:pt x="15610" y="9954"/>
                  </a:cubicBezTo>
                  <a:lnTo>
                    <a:pt x="15848" y="9788"/>
                  </a:lnTo>
                  <a:cubicBezTo>
                    <a:pt x="16015" y="9669"/>
                    <a:pt x="16193" y="9573"/>
                    <a:pt x="16372" y="9478"/>
                  </a:cubicBezTo>
                  <a:cubicBezTo>
                    <a:pt x="16539" y="9395"/>
                    <a:pt x="16729" y="9323"/>
                    <a:pt x="16908" y="9276"/>
                  </a:cubicBezTo>
                  <a:cubicBezTo>
                    <a:pt x="17004" y="9254"/>
                    <a:pt x="17103" y="9243"/>
                    <a:pt x="17202" y="9243"/>
                  </a:cubicBezTo>
                  <a:cubicBezTo>
                    <a:pt x="17323" y="9243"/>
                    <a:pt x="17445" y="9260"/>
                    <a:pt x="17563" y="9300"/>
                  </a:cubicBezTo>
                  <a:cubicBezTo>
                    <a:pt x="17598" y="9312"/>
                    <a:pt x="17634" y="9335"/>
                    <a:pt x="17670" y="9347"/>
                  </a:cubicBezTo>
                  <a:cubicBezTo>
                    <a:pt x="17705" y="9371"/>
                    <a:pt x="17741" y="9383"/>
                    <a:pt x="17765" y="9407"/>
                  </a:cubicBezTo>
                  <a:cubicBezTo>
                    <a:pt x="17836" y="9454"/>
                    <a:pt x="17884" y="9502"/>
                    <a:pt x="17944" y="9550"/>
                  </a:cubicBezTo>
                  <a:cubicBezTo>
                    <a:pt x="18003" y="9597"/>
                    <a:pt x="18051" y="9645"/>
                    <a:pt x="18098" y="9693"/>
                  </a:cubicBezTo>
                  <a:cubicBezTo>
                    <a:pt x="18146" y="9740"/>
                    <a:pt x="18194" y="9788"/>
                    <a:pt x="18241" y="9824"/>
                  </a:cubicBezTo>
                  <a:cubicBezTo>
                    <a:pt x="18503" y="10026"/>
                    <a:pt x="18753" y="10264"/>
                    <a:pt x="18979" y="10514"/>
                  </a:cubicBezTo>
                  <a:cubicBezTo>
                    <a:pt x="19289" y="10824"/>
                    <a:pt x="19646" y="11086"/>
                    <a:pt x="20027" y="11300"/>
                  </a:cubicBezTo>
                  <a:cubicBezTo>
                    <a:pt x="20360" y="11490"/>
                    <a:pt x="20765" y="11550"/>
                    <a:pt x="21134" y="11681"/>
                  </a:cubicBezTo>
                  <a:cubicBezTo>
                    <a:pt x="21206" y="11705"/>
                    <a:pt x="21289" y="11717"/>
                    <a:pt x="21361" y="11729"/>
                  </a:cubicBezTo>
                  <a:cubicBezTo>
                    <a:pt x="21451" y="11731"/>
                    <a:pt x="21540" y="11733"/>
                    <a:pt x="21629" y="11733"/>
                  </a:cubicBezTo>
                  <a:cubicBezTo>
                    <a:pt x="21917" y="11733"/>
                    <a:pt x="22201" y="11717"/>
                    <a:pt x="22492" y="11681"/>
                  </a:cubicBezTo>
                  <a:lnTo>
                    <a:pt x="22766" y="11645"/>
                  </a:lnTo>
                  <a:lnTo>
                    <a:pt x="23051" y="11586"/>
                  </a:lnTo>
                  <a:cubicBezTo>
                    <a:pt x="23254" y="11538"/>
                    <a:pt x="23468" y="11502"/>
                    <a:pt x="23682" y="11467"/>
                  </a:cubicBezTo>
                  <a:cubicBezTo>
                    <a:pt x="23822" y="11452"/>
                    <a:pt x="23962" y="11442"/>
                    <a:pt x="24102" y="11442"/>
                  </a:cubicBezTo>
                  <a:cubicBezTo>
                    <a:pt x="24188" y="11442"/>
                    <a:pt x="24275" y="11446"/>
                    <a:pt x="24361" y="11455"/>
                  </a:cubicBezTo>
                  <a:cubicBezTo>
                    <a:pt x="24766" y="11514"/>
                    <a:pt x="25159" y="11609"/>
                    <a:pt x="25540" y="11740"/>
                  </a:cubicBezTo>
                  <a:cubicBezTo>
                    <a:pt x="25718" y="11800"/>
                    <a:pt x="25909" y="11871"/>
                    <a:pt x="26087" y="11955"/>
                  </a:cubicBezTo>
                  <a:cubicBezTo>
                    <a:pt x="26278" y="12050"/>
                    <a:pt x="26433" y="12133"/>
                    <a:pt x="26587" y="12193"/>
                  </a:cubicBezTo>
                  <a:cubicBezTo>
                    <a:pt x="26718" y="12240"/>
                    <a:pt x="26849" y="12264"/>
                    <a:pt x="26980" y="12276"/>
                  </a:cubicBezTo>
                  <a:cubicBezTo>
                    <a:pt x="27088" y="12276"/>
                    <a:pt x="27183" y="12229"/>
                    <a:pt x="27242" y="12145"/>
                  </a:cubicBezTo>
                  <a:cubicBezTo>
                    <a:pt x="27326" y="12038"/>
                    <a:pt x="27385" y="11919"/>
                    <a:pt x="27433" y="11788"/>
                  </a:cubicBezTo>
                  <a:cubicBezTo>
                    <a:pt x="27469" y="11657"/>
                    <a:pt x="27516" y="11502"/>
                    <a:pt x="27576" y="11359"/>
                  </a:cubicBezTo>
                  <a:cubicBezTo>
                    <a:pt x="27635" y="11217"/>
                    <a:pt x="27719" y="11074"/>
                    <a:pt x="27826" y="10943"/>
                  </a:cubicBezTo>
                  <a:cubicBezTo>
                    <a:pt x="27933" y="10812"/>
                    <a:pt x="28088" y="10693"/>
                    <a:pt x="28254" y="10633"/>
                  </a:cubicBezTo>
                  <a:cubicBezTo>
                    <a:pt x="28397" y="10574"/>
                    <a:pt x="28564" y="10538"/>
                    <a:pt x="28719" y="10526"/>
                  </a:cubicBezTo>
                  <a:cubicBezTo>
                    <a:pt x="28814" y="10466"/>
                    <a:pt x="28885" y="10383"/>
                    <a:pt x="28957" y="10288"/>
                  </a:cubicBezTo>
                  <a:cubicBezTo>
                    <a:pt x="29028" y="10193"/>
                    <a:pt x="29088" y="10085"/>
                    <a:pt x="29123" y="9966"/>
                  </a:cubicBezTo>
                  <a:cubicBezTo>
                    <a:pt x="29195" y="9704"/>
                    <a:pt x="29183" y="9431"/>
                    <a:pt x="29100" y="9169"/>
                  </a:cubicBezTo>
                  <a:cubicBezTo>
                    <a:pt x="29064" y="9073"/>
                    <a:pt x="29040" y="8978"/>
                    <a:pt x="29028" y="8871"/>
                  </a:cubicBezTo>
                  <a:cubicBezTo>
                    <a:pt x="28993" y="8764"/>
                    <a:pt x="28981" y="8645"/>
                    <a:pt x="28981" y="8526"/>
                  </a:cubicBezTo>
                  <a:cubicBezTo>
                    <a:pt x="28957" y="8300"/>
                    <a:pt x="29004" y="8061"/>
                    <a:pt x="29112" y="7859"/>
                  </a:cubicBezTo>
                  <a:cubicBezTo>
                    <a:pt x="29183" y="7752"/>
                    <a:pt x="29266" y="7657"/>
                    <a:pt x="29374" y="7585"/>
                  </a:cubicBezTo>
                  <a:lnTo>
                    <a:pt x="29600" y="7442"/>
                  </a:lnTo>
                  <a:cubicBezTo>
                    <a:pt x="29826" y="7216"/>
                    <a:pt x="30005" y="6942"/>
                    <a:pt x="30278" y="6716"/>
                  </a:cubicBezTo>
                  <a:cubicBezTo>
                    <a:pt x="30374" y="6633"/>
                    <a:pt x="30469" y="6537"/>
                    <a:pt x="30576" y="6466"/>
                  </a:cubicBezTo>
                  <a:cubicBezTo>
                    <a:pt x="30778" y="6311"/>
                    <a:pt x="30993" y="6204"/>
                    <a:pt x="31231" y="6025"/>
                  </a:cubicBezTo>
                  <a:cubicBezTo>
                    <a:pt x="31350" y="5954"/>
                    <a:pt x="31481" y="5906"/>
                    <a:pt x="31624" y="5894"/>
                  </a:cubicBezTo>
                  <a:cubicBezTo>
                    <a:pt x="31689" y="5889"/>
                    <a:pt x="31758" y="5889"/>
                    <a:pt x="31826" y="5889"/>
                  </a:cubicBezTo>
                  <a:cubicBezTo>
                    <a:pt x="31895" y="5889"/>
                    <a:pt x="31963" y="5889"/>
                    <a:pt x="32029" y="5883"/>
                  </a:cubicBezTo>
                  <a:cubicBezTo>
                    <a:pt x="32243" y="5859"/>
                    <a:pt x="32457" y="5883"/>
                    <a:pt x="32648" y="5847"/>
                  </a:cubicBezTo>
                  <a:lnTo>
                    <a:pt x="32660" y="5847"/>
                  </a:lnTo>
                  <a:cubicBezTo>
                    <a:pt x="32814" y="5799"/>
                    <a:pt x="32933" y="5728"/>
                    <a:pt x="33076" y="5680"/>
                  </a:cubicBezTo>
                  <a:cubicBezTo>
                    <a:pt x="33243" y="5621"/>
                    <a:pt x="33410" y="5573"/>
                    <a:pt x="33588" y="5525"/>
                  </a:cubicBezTo>
                  <a:lnTo>
                    <a:pt x="33731" y="5442"/>
                  </a:lnTo>
                  <a:cubicBezTo>
                    <a:pt x="33922" y="5359"/>
                    <a:pt x="34112" y="5252"/>
                    <a:pt x="34303" y="5144"/>
                  </a:cubicBezTo>
                  <a:lnTo>
                    <a:pt x="34338" y="5121"/>
                  </a:lnTo>
                  <a:cubicBezTo>
                    <a:pt x="34457" y="5049"/>
                    <a:pt x="34600" y="4978"/>
                    <a:pt x="34743" y="4942"/>
                  </a:cubicBezTo>
                  <a:cubicBezTo>
                    <a:pt x="34827" y="4918"/>
                    <a:pt x="34898" y="4894"/>
                    <a:pt x="34981" y="4894"/>
                  </a:cubicBezTo>
                  <a:lnTo>
                    <a:pt x="35124" y="4894"/>
                  </a:lnTo>
                  <a:cubicBezTo>
                    <a:pt x="35184" y="4894"/>
                    <a:pt x="35255" y="4894"/>
                    <a:pt x="35315" y="4906"/>
                  </a:cubicBezTo>
                  <a:lnTo>
                    <a:pt x="35327" y="4906"/>
                  </a:lnTo>
                  <a:cubicBezTo>
                    <a:pt x="35315" y="4894"/>
                    <a:pt x="35327" y="4894"/>
                    <a:pt x="35327" y="4894"/>
                  </a:cubicBezTo>
                  <a:cubicBezTo>
                    <a:pt x="35327" y="4894"/>
                    <a:pt x="35327" y="4889"/>
                    <a:pt x="35330" y="4889"/>
                  </a:cubicBezTo>
                  <a:cubicBezTo>
                    <a:pt x="35332" y="4889"/>
                    <a:pt x="35335" y="4890"/>
                    <a:pt x="35339" y="4894"/>
                  </a:cubicBezTo>
                  <a:cubicBezTo>
                    <a:pt x="35341" y="4895"/>
                    <a:pt x="35342" y="4896"/>
                    <a:pt x="35344" y="4896"/>
                  </a:cubicBezTo>
                  <a:cubicBezTo>
                    <a:pt x="35351" y="4896"/>
                    <a:pt x="35337" y="4876"/>
                    <a:pt x="35337" y="4876"/>
                  </a:cubicBezTo>
                  <a:lnTo>
                    <a:pt x="35337" y="4876"/>
                  </a:lnTo>
                  <a:cubicBezTo>
                    <a:pt x="35337" y="4876"/>
                    <a:pt x="35340" y="4880"/>
                    <a:pt x="35350" y="4894"/>
                  </a:cubicBezTo>
                  <a:cubicBezTo>
                    <a:pt x="35337" y="4854"/>
                    <a:pt x="35339" y="4848"/>
                    <a:pt x="35343" y="4848"/>
                  </a:cubicBezTo>
                  <a:lnTo>
                    <a:pt x="35343" y="4848"/>
                  </a:lnTo>
                  <a:cubicBezTo>
                    <a:pt x="35345" y="4848"/>
                    <a:pt x="35347" y="4849"/>
                    <a:pt x="35349" y="4849"/>
                  </a:cubicBezTo>
                  <a:cubicBezTo>
                    <a:pt x="35350" y="4849"/>
                    <a:pt x="35350" y="4849"/>
                    <a:pt x="35350" y="4847"/>
                  </a:cubicBezTo>
                  <a:lnTo>
                    <a:pt x="35362" y="4859"/>
                  </a:lnTo>
                  <a:cubicBezTo>
                    <a:pt x="35398" y="4918"/>
                    <a:pt x="35398" y="4918"/>
                    <a:pt x="35410" y="4918"/>
                  </a:cubicBezTo>
                  <a:lnTo>
                    <a:pt x="35446" y="4942"/>
                  </a:lnTo>
                  <a:lnTo>
                    <a:pt x="35446" y="4906"/>
                  </a:lnTo>
                  <a:lnTo>
                    <a:pt x="35458" y="4942"/>
                  </a:lnTo>
                  <a:lnTo>
                    <a:pt x="35529" y="4978"/>
                  </a:lnTo>
                  <a:cubicBezTo>
                    <a:pt x="35532" y="4970"/>
                    <a:pt x="35534" y="4963"/>
                    <a:pt x="35535" y="4958"/>
                  </a:cubicBezTo>
                  <a:lnTo>
                    <a:pt x="35535" y="4958"/>
                  </a:lnTo>
                  <a:cubicBezTo>
                    <a:pt x="35535" y="4959"/>
                    <a:pt x="35534" y="4960"/>
                    <a:pt x="35534" y="4960"/>
                  </a:cubicBezTo>
                  <a:lnTo>
                    <a:pt x="35534" y="4960"/>
                  </a:lnTo>
                  <a:cubicBezTo>
                    <a:pt x="35534" y="4957"/>
                    <a:pt x="35535" y="4955"/>
                    <a:pt x="35536" y="4952"/>
                  </a:cubicBezTo>
                  <a:lnTo>
                    <a:pt x="35536" y="4952"/>
                  </a:lnTo>
                  <a:cubicBezTo>
                    <a:pt x="35536" y="4951"/>
                    <a:pt x="35537" y="4950"/>
                    <a:pt x="35537" y="4949"/>
                  </a:cubicBezTo>
                  <a:lnTo>
                    <a:pt x="35537" y="4949"/>
                  </a:lnTo>
                  <a:cubicBezTo>
                    <a:pt x="35537" y="4951"/>
                    <a:pt x="35536" y="4954"/>
                    <a:pt x="35535" y="4958"/>
                  </a:cubicBezTo>
                  <a:lnTo>
                    <a:pt x="35535" y="4958"/>
                  </a:lnTo>
                  <a:cubicBezTo>
                    <a:pt x="35538" y="4954"/>
                    <a:pt x="35541" y="4948"/>
                    <a:pt x="35541" y="4943"/>
                  </a:cubicBezTo>
                  <a:lnTo>
                    <a:pt x="35541" y="4943"/>
                  </a:lnTo>
                  <a:cubicBezTo>
                    <a:pt x="35540" y="4945"/>
                    <a:pt x="35539" y="4947"/>
                    <a:pt x="35537" y="4949"/>
                  </a:cubicBezTo>
                  <a:lnTo>
                    <a:pt x="35537" y="4949"/>
                  </a:lnTo>
                  <a:cubicBezTo>
                    <a:pt x="35538" y="4947"/>
                    <a:pt x="35538" y="4946"/>
                    <a:pt x="35538" y="4946"/>
                  </a:cubicBezTo>
                  <a:lnTo>
                    <a:pt x="35538" y="4946"/>
                  </a:lnTo>
                  <a:cubicBezTo>
                    <a:pt x="35538" y="4946"/>
                    <a:pt x="35538" y="4947"/>
                    <a:pt x="35537" y="4948"/>
                  </a:cubicBezTo>
                  <a:lnTo>
                    <a:pt x="35537" y="4948"/>
                  </a:lnTo>
                  <a:cubicBezTo>
                    <a:pt x="35539" y="4942"/>
                    <a:pt x="35540" y="4941"/>
                    <a:pt x="35541" y="4941"/>
                  </a:cubicBezTo>
                  <a:cubicBezTo>
                    <a:pt x="35541" y="4941"/>
                    <a:pt x="35541" y="4942"/>
                    <a:pt x="35541" y="4942"/>
                  </a:cubicBezTo>
                  <a:cubicBezTo>
                    <a:pt x="35541" y="4942"/>
                    <a:pt x="35541" y="4942"/>
                    <a:pt x="35541" y="4943"/>
                  </a:cubicBezTo>
                  <a:lnTo>
                    <a:pt x="35541" y="4943"/>
                  </a:lnTo>
                  <a:cubicBezTo>
                    <a:pt x="35547" y="4932"/>
                    <a:pt x="35549" y="4929"/>
                    <a:pt x="35550" y="4929"/>
                  </a:cubicBezTo>
                  <a:lnTo>
                    <a:pt x="35550" y="4929"/>
                  </a:lnTo>
                  <a:cubicBezTo>
                    <a:pt x="35551" y="4929"/>
                    <a:pt x="35549" y="4936"/>
                    <a:pt x="35549" y="4936"/>
                  </a:cubicBezTo>
                  <a:cubicBezTo>
                    <a:pt x="35550" y="4936"/>
                    <a:pt x="35551" y="4935"/>
                    <a:pt x="35553" y="4930"/>
                  </a:cubicBezTo>
                  <a:lnTo>
                    <a:pt x="35553" y="4954"/>
                  </a:lnTo>
                  <a:lnTo>
                    <a:pt x="35553" y="4966"/>
                  </a:lnTo>
                  <a:lnTo>
                    <a:pt x="35541" y="4978"/>
                  </a:lnTo>
                  <a:lnTo>
                    <a:pt x="35553" y="4990"/>
                  </a:lnTo>
                  <a:cubicBezTo>
                    <a:pt x="35553" y="4986"/>
                    <a:pt x="35555" y="4982"/>
                    <a:pt x="35559" y="4978"/>
                  </a:cubicBezTo>
                  <a:lnTo>
                    <a:pt x="35559" y="4978"/>
                  </a:lnTo>
                  <a:lnTo>
                    <a:pt x="35553" y="4990"/>
                  </a:lnTo>
                  <a:cubicBezTo>
                    <a:pt x="35563" y="4980"/>
                    <a:pt x="35571" y="4972"/>
                    <a:pt x="35577" y="4966"/>
                  </a:cubicBezTo>
                  <a:lnTo>
                    <a:pt x="35600" y="4942"/>
                  </a:lnTo>
                  <a:lnTo>
                    <a:pt x="35600" y="4942"/>
                  </a:lnTo>
                  <a:cubicBezTo>
                    <a:pt x="35586" y="4964"/>
                    <a:pt x="35576" y="4978"/>
                    <a:pt x="35570" y="4986"/>
                  </a:cubicBezTo>
                  <a:lnTo>
                    <a:pt x="35570" y="4986"/>
                  </a:lnTo>
                  <a:cubicBezTo>
                    <a:pt x="35574" y="4981"/>
                    <a:pt x="35580" y="4974"/>
                    <a:pt x="35589" y="4966"/>
                  </a:cubicBezTo>
                  <a:cubicBezTo>
                    <a:pt x="35600" y="4966"/>
                    <a:pt x="35612" y="4954"/>
                    <a:pt x="35624" y="4942"/>
                  </a:cubicBezTo>
                  <a:lnTo>
                    <a:pt x="35624" y="4954"/>
                  </a:lnTo>
                  <a:lnTo>
                    <a:pt x="35636" y="4954"/>
                  </a:lnTo>
                  <a:lnTo>
                    <a:pt x="35589" y="5002"/>
                  </a:lnTo>
                  <a:lnTo>
                    <a:pt x="35589" y="5002"/>
                  </a:lnTo>
                  <a:lnTo>
                    <a:pt x="35612" y="4990"/>
                  </a:lnTo>
                  <a:lnTo>
                    <a:pt x="35648" y="4966"/>
                  </a:lnTo>
                  <a:cubicBezTo>
                    <a:pt x="35648" y="4966"/>
                    <a:pt x="35648" y="4978"/>
                    <a:pt x="35648" y="4978"/>
                  </a:cubicBezTo>
                  <a:cubicBezTo>
                    <a:pt x="35648" y="4978"/>
                    <a:pt x="35648" y="4990"/>
                    <a:pt x="35612" y="5013"/>
                  </a:cubicBezTo>
                  <a:lnTo>
                    <a:pt x="35624" y="5013"/>
                  </a:lnTo>
                  <a:cubicBezTo>
                    <a:pt x="35646" y="5003"/>
                    <a:pt x="35650" y="5002"/>
                    <a:pt x="35654" y="5002"/>
                  </a:cubicBezTo>
                  <a:lnTo>
                    <a:pt x="35654" y="5002"/>
                  </a:lnTo>
                  <a:cubicBezTo>
                    <a:pt x="35647" y="5004"/>
                    <a:pt x="35637" y="5008"/>
                    <a:pt x="35624" y="5013"/>
                  </a:cubicBezTo>
                  <a:lnTo>
                    <a:pt x="35636" y="5013"/>
                  </a:lnTo>
                  <a:cubicBezTo>
                    <a:pt x="35647" y="5008"/>
                    <a:pt x="35655" y="5004"/>
                    <a:pt x="35661" y="5001"/>
                  </a:cubicBezTo>
                  <a:lnTo>
                    <a:pt x="35661" y="5001"/>
                  </a:lnTo>
                  <a:cubicBezTo>
                    <a:pt x="35658" y="5002"/>
                    <a:pt x="35657" y="5002"/>
                    <a:pt x="35656" y="5002"/>
                  </a:cubicBezTo>
                  <a:cubicBezTo>
                    <a:pt x="35655" y="5002"/>
                    <a:pt x="35655" y="5002"/>
                    <a:pt x="35654" y="5002"/>
                  </a:cubicBezTo>
                  <a:lnTo>
                    <a:pt x="35654" y="5002"/>
                  </a:lnTo>
                  <a:cubicBezTo>
                    <a:pt x="35664" y="4998"/>
                    <a:pt x="35670" y="4996"/>
                    <a:pt x="35670" y="4996"/>
                  </a:cubicBezTo>
                  <a:lnTo>
                    <a:pt x="35670" y="4996"/>
                  </a:lnTo>
                  <a:cubicBezTo>
                    <a:pt x="35671" y="4996"/>
                    <a:pt x="35668" y="4997"/>
                    <a:pt x="35661" y="5001"/>
                  </a:cubicBezTo>
                  <a:lnTo>
                    <a:pt x="35661" y="5001"/>
                  </a:lnTo>
                  <a:cubicBezTo>
                    <a:pt x="35666" y="5000"/>
                    <a:pt x="35675" y="4998"/>
                    <a:pt x="35696" y="4990"/>
                  </a:cubicBezTo>
                  <a:cubicBezTo>
                    <a:pt x="35716" y="4980"/>
                    <a:pt x="35730" y="4976"/>
                    <a:pt x="35736" y="4976"/>
                  </a:cubicBezTo>
                  <a:cubicBezTo>
                    <a:pt x="35745" y="4976"/>
                    <a:pt x="35740" y="4983"/>
                    <a:pt x="35720" y="4990"/>
                  </a:cubicBezTo>
                  <a:lnTo>
                    <a:pt x="35731" y="4990"/>
                  </a:lnTo>
                  <a:cubicBezTo>
                    <a:pt x="35744" y="4986"/>
                    <a:pt x="35754" y="4985"/>
                    <a:pt x="35761" y="4985"/>
                  </a:cubicBezTo>
                  <a:cubicBezTo>
                    <a:pt x="35779" y="4985"/>
                    <a:pt x="35769" y="4996"/>
                    <a:pt x="35708" y="5013"/>
                  </a:cubicBezTo>
                  <a:lnTo>
                    <a:pt x="35731" y="5013"/>
                  </a:lnTo>
                  <a:lnTo>
                    <a:pt x="35708" y="5025"/>
                  </a:lnTo>
                  <a:lnTo>
                    <a:pt x="35743" y="5025"/>
                  </a:lnTo>
                  <a:cubicBezTo>
                    <a:pt x="35767" y="5025"/>
                    <a:pt x="35779" y="5025"/>
                    <a:pt x="35720" y="5037"/>
                  </a:cubicBezTo>
                  <a:lnTo>
                    <a:pt x="35731" y="5037"/>
                  </a:lnTo>
                  <a:lnTo>
                    <a:pt x="35696" y="5049"/>
                  </a:lnTo>
                  <a:lnTo>
                    <a:pt x="35755" y="5049"/>
                  </a:lnTo>
                  <a:lnTo>
                    <a:pt x="35708" y="5061"/>
                  </a:lnTo>
                  <a:lnTo>
                    <a:pt x="35731" y="5073"/>
                  </a:lnTo>
                  <a:cubicBezTo>
                    <a:pt x="35767" y="5109"/>
                    <a:pt x="35791" y="5132"/>
                    <a:pt x="35815" y="5156"/>
                  </a:cubicBezTo>
                  <a:lnTo>
                    <a:pt x="35886" y="5240"/>
                  </a:lnTo>
                  <a:cubicBezTo>
                    <a:pt x="35922" y="5275"/>
                    <a:pt x="35946" y="5311"/>
                    <a:pt x="35981" y="5335"/>
                  </a:cubicBezTo>
                  <a:cubicBezTo>
                    <a:pt x="36279" y="5633"/>
                    <a:pt x="36601" y="5883"/>
                    <a:pt x="36958" y="6085"/>
                  </a:cubicBezTo>
                  <a:cubicBezTo>
                    <a:pt x="37386" y="6347"/>
                    <a:pt x="37839" y="6573"/>
                    <a:pt x="38291" y="6811"/>
                  </a:cubicBezTo>
                  <a:cubicBezTo>
                    <a:pt x="38351" y="6847"/>
                    <a:pt x="38398" y="6883"/>
                    <a:pt x="38458" y="6918"/>
                  </a:cubicBezTo>
                  <a:lnTo>
                    <a:pt x="38506" y="6930"/>
                  </a:lnTo>
                  <a:cubicBezTo>
                    <a:pt x="38756" y="7026"/>
                    <a:pt x="38958" y="7180"/>
                    <a:pt x="39113" y="7395"/>
                  </a:cubicBezTo>
                  <a:cubicBezTo>
                    <a:pt x="39172" y="7478"/>
                    <a:pt x="39232" y="7573"/>
                    <a:pt x="39268" y="7669"/>
                  </a:cubicBezTo>
                  <a:lnTo>
                    <a:pt x="39268" y="7680"/>
                  </a:lnTo>
                  <a:cubicBezTo>
                    <a:pt x="39315" y="7871"/>
                    <a:pt x="39339" y="8061"/>
                    <a:pt x="39315" y="8252"/>
                  </a:cubicBezTo>
                  <a:cubicBezTo>
                    <a:pt x="39363" y="8359"/>
                    <a:pt x="39446" y="8454"/>
                    <a:pt x="39565" y="8478"/>
                  </a:cubicBezTo>
                  <a:cubicBezTo>
                    <a:pt x="39611" y="8490"/>
                    <a:pt x="39657" y="8495"/>
                    <a:pt x="39703" y="8495"/>
                  </a:cubicBezTo>
                  <a:cubicBezTo>
                    <a:pt x="39946" y="8495"/>
                    <a:pt x="40196" y="8356"/>
                    <a:pt x="40446" y="8276"/>
                  </a:cubicBezTo>
                  <a:lnTo>
                    <a:pt x="40851" y="8133"/>
                  </a:lnTo>
                  <a:cubicBezTo>
                    <a:pt x="40994" y="8061"/>
                    <a:pt x="41125" y="7966"/>
                    <a:pt x="41244" y="7847"/>
                  </a:cubicBezTo>
                  <a:cubicBezTo>
                    <a:pt x="41351" y="7752"/>
                    <a:pt x="41411" y="7597"/>
                    <a:pt x="41375" y="7454"/>
                  </a:cubicBezTo>
                  <a:cubicBezTo>
                    <a:pt x="41339" y="7299"/>
                    <a:pt x="41268" y="7157"/>
                    <a:pt x="41161" y="7026"/>
                  </a:cubicBezTo>
                  <a:cubicBezTo>
                    <a:pt x="41054" y="6895"/>
                    <a:pt x="40934" y="6776"/>
                    <a:pt x="40815" y="6645"/>
                  </a:cubicBezTo>
                  <a:cubicBezTo>
                    <a:pt x="40804" y="6633"/>
                    <a:pt x="40804" y="6621"/>
                    <a:pt x="40804" y="6597"/>
                  </a:cubicBezTo>
                  <a:cubicBezTo>
                    <a:pt x="40756" y="6395"/>
                    <a:pt x="40661" y="6204"/>
                    <a:pt x="40530" y="6037"/>
                  </a:cubicBezTo>
                  <a:cubicBezTo>
                    <a:pt x="40399" y="5883"/>
                    <a:pt x="40244" y="5740"/>
                    <a:pt x="40113" y="5597"/>
                  </a:cubicBezTo>
                  <a:cubicBezTo>
                    <a:pt x="40053" y="5513"/>
                    <a:pt x="39970" y="5454"/>
                    <a:pt x="39887" y="5406"/>
                  </a:cubicBezTo>
                  <a:cubicBezTo>
                    <a:pt x="39803" y="5394"/>
                    <a:pt x="39708" y="5383"/>
                    <a:pt x="39625" y="5371"/>
                  </a:cubicBezTo>
                  <a:lnTo>
                    <a:pt x="39661" y="5287"/>
                  </a:lnTo>
                  <a:cubicBezTo>
                    <a:pt x="39637" y="5263"/>
                    <a:pt x="39613" y="5252"/>
                    <a:pt x="39589" y="5228"/>
                  </a:cubicBezTo>
                  <a:cubicBezTo>
                    <a:pt x="39565" y="5216"/>
                    <a:pt x="39553" y="5180"/>
                    <a:pt x="39553" y="5156"/>
                  </a:cubicBezTo>
                  <a:cubicBezTo>
                    <a:pt x="39553" y="5109"/>
                    <a:pt x="39589" y="5073"/>
                    <a:pt x="39637" y="5073"/>
                  </a:cubicBezTo>
                  <a:lnTo>
                    <a:pt x="39744" y="5073"/>
                  </a:lnTo>
                  <a:lnTo>
                    <a:pt x="39768" y="5002"/>
                  </a:lnTo>
                  <a:cubicBezTo>
                    <a:pt x="39803" y="5025"/>
                    <a:pt x="39827" y="5061"/>
                    <a:pt x="39851" y="5097"/>
                  </a:cubicBezTo>
                  <a:cubicBezTo>
                    <a:pt x="40010" y="5146"/>
                    <a:pt x="40177" y="5171"/>
                    <a:pt x="40345" y="5171"/>
                  </a:cubicBezTo>
                  <a:cubicBezTo>
                    <a:pt x="40379" y="5171"/>
                    <a:pt x="40413" y="5170"/>
                    <a:pt x="40446" y="5168"/>
                  </a:cubicBezTo>
                  <a:cubicBezTo>
                    <a:pt x="40498" y="5164"/>
                    <a:pt x="40552" y="5163"/>
                    <a:pt x="40607" y="5163"/>
                  </a:cubicBezTo>
                  <a:cubicBezTo>
                    <a:pt x="40718" y="5163"/>
                    <a:pt x="40831" y="5168"/>
                    <a:pt x="40934" y="5168"/>
                  </a:cubicBezTo>
                  <a:cubicBezTo>
                    <a:pt x="41196" y="5168"/>
                    <a:pt x="41458" y="5073"/>
                    <a:pt x="41673" y="4918"/>
                  </a:cubicBezTo>
                  <a:cubicBezTo>
                    <a:pt x="41804" y="4740"/>
                    <a:pt x="41982" y="4585"/>
                    <a:pt x="42185" y="4478"/>
                  </a:cubicBezTo>
                  <a:cubicBezTo>
                    <a:pt x="42399" y="4406"/>
                    <a:pt x="42625" y="4335"/>
                    <a:pt x="42851" y="4299"/>
                  </a:cubicBezTo>
                  <a:cubicBezTo>
                    <a:pt x="43006" y="4251"/>
                    <a:pt x="43161" y="4180"/>
                    <a:pt x="43304" y="4097"/>
                  </a:cubicBezTo>
                  <a:cubicBezTo>
                    <a:pt x="43471" y="3978"/>
                    <a:pt x="43625" y="3847"/>
                    <a:pt x="43768" y="3704"/>
                  </a:cubicBezTo>
                  <a:cubicBezTo>
                    <a:pt x="43816" y="3656"/>
                    <a:pt x="43840" y="3597"/>
                    <a:pt x="43840" y="3537"/>
                  </a:cubicBezTo>
                  <a:cubicBezTo>
                    <a:pt x="43828" y="3454"/>
                    <a:pt x="43804" y="3370"/>
                    <a:pt x="43756" y="3311"/>
                  </a:cubicBezTo>
                  <a:cubicBezTo>
                    <a:pt x="43673" y="3227"/>
                    <a:pt x="43566" y="3156"/>
                    <a:pt x="43459" y="3085"/>
                  </a:cubicBezTo>
                  <a:cubicBezTo>
                    <a:pt x="43363" y="3013"/>
                    <a:pt x="43232" y="2930"/>
                    <a:pt x="43125" y="2846"/>
                  </a:cubicBezTo>
                  <a:cubicBezTo>
                    <a:pt x="42911" y="2680"/>
                    <a:pt x="42697" y="2513"/>
                    <a:pt x="42482" y="2358"/>
                  </a:cubicBezTo>
                  <a:cubicBezTo>
                    <a:pt x="42280" y="2215"/>
                    <a:pt x="42066" y="2096"/>
                    <a:pt x="41851" y="2001"/>
                  </a:cubicBezTo>
                  <a:cubicBezTo>
                    <a:pt x="41792" y="1954"/>
                    <a:pt x="41720" y="1930"/>
                    <a:pt x="41649" y="1906"/>
                  </a:cubicBezTo>
                  <a:cubicBezTo>
                    <a:pt x="41443" y="1879"/>
                    <a:pt x="41245" y="1866"/>
                    <a:pt x="41043" y="1866"/>
                  </a:cubicBezTo>
                  <a:cubicBezTo>
                    <a:pt x="40975" y="1866"/>
                    <a:pt x="40908" y="1867"/>
                    <a:pt x="40839" y="1870"/>
                  </a:cubicBezTo>
                  <a:lnTo>
                    <a:pt x="40625" y="1882"/>
                  </a:lnTo>
                  <a:cubicBezTo>
                    <a:pt x="40583" y="1888"/>
                    <a:pt x="40539" y="1891"/>
                    <a:pt x="40494" y="1891"/>
                  </a:cubicBezTo>
                  <a:cubicBezTo>
                    <a:pt x="40449" y="1891"/>
                    <a:pt x="40405" y="1888"/>
                    <a:pt x="40363" y="1882"/>
                  </a:cubicBezTo>
                  <a:cubicBezTo>
                    <a:pt x="40184" y="1858"/>
                    <a:pt x="40018" y="1811"/>
                    <a:pt x="39863" y="1739"/>
                  </a:cubicBezTo>
                  <a:cubicBezTo>
                    <a:pt x="39720" y="1668"/>
                    <a:pt x="39589" y="1584"/>
                    <a:pt x="39470" y="1489"/>
                  </a:cubicBezTo>
                  <a:lnTo>
                    <a:pt x="39303" y="1358"/>
                  </a:lnTo>
                  <a:cubicBezTo>
                    <a:pt x="39244" y="1322"/>
                    <a:pt x="39184" y="1287"/>
                    <a:pt x="39137" y="1251"/>
                  </a:cubicBezTo>
                  <a:cubicBezTo>
                    <a:pt x="38971" y="1131"/>
                    <a:pt x="38776" y="1068"/>
                    <a:pt x="38580" y="1068"/>
                  </a:cubicBezTo>
                  <a:cubicBezTo>
                    <a:pt x="38523" y="1068"/>
                    <a:pt x="38467" y="1074"/>
                    <a:pt x="38410" y="1084"/>
                  </a:cubicBezTo>
                  <a:cubicBezTo>
                    <a:pt x="38232" y="1108"/>
                    <a:pt x="38053" y="1156"/>
                    <a:pt x="37898" y="1239"/>
                  </a:cubicBezTo>
                  <a:cubicBezTo>
                    <a:pt x="37863" y="1251"/>
                    <a:pt x="37827" y="1263"/>
                    <a:pt x="37803" y="1275"/>
                  </a:cubicBezTo>
                  <a:cubicBezTo>
                    <a:pt x="37708" y="1287"/>
                    <a:pt x="37625" y="1311"/>
                    <a:pt x="37541" y="1334"/>
                  </a:cubicBezTo>
                  <a:cubicBezTo>
                    <a:pt x="37505" y="1418"/>
                    <a:pt x="37470" y="1501"/>
                    <a:pt x="37446" y="1596"/>
                  </a:cubicBezTo>
                  <a:cubicBezTo>
                    <a:pt x="37339" y="1680"/>
                    <a:pt x="37255" y="1787"/>
                    <a:pt x="37208" y="1918"/>
                  </a:cubicBezTo>
                  <a:cubicBezTo>
                    <a:pt x="37160" y="2037"/>
                    <a:pt x="37136" y="2168"/>
                    <a:pt x="37101" y="2299"/>
                  </a:cubicBezTo>
                  <a:cubicBezTo>
                    <a:pt x="37017" y="2632"/>
                    <a:pt x="36863" y="2930"/>
                    <a:pt x="36636" y="3168"/>
                  </a:cubicBezTo>
                  <a:cubicBezTo>
                    <a:pt x="36565" y="3227"/>
                    <a:pt x="36493" y="3275"/>
                    <a:pt x="36410" y="3299"/>
                  </a:cubicBezTo>
                  <a:cubicBezTo>
                    <a:pt x="36351" y="3323"/>
                    <a:pt x="36291" y="3323"/>
                    <a:pt x="36232" y="3323"/>
                  </a:cubicBezTo>
                  <a:cubicBezTo>
                    <a:pt x="36172" y="3311"/>
                    <a:pt x="36101" y="3275"/>
                    <a:pt x="36053" y="3239"/>
                  </a:cubicBezTo>
                  <a:cubicBezTo>
                    <a:pt x="35970" y="3168"/>
                    <a:pt x="35922" y="3085"/>
                    <a:pt x="35886" y="2989"/>
                  </a:cubicBezTo>
                  <a:cubicBezTo>
                    <a:pt x="35886" y="2942"/>
                    <a:pt x="35874" y="2906"/>
                    <a:pt x="35874" y="2870"/>
                  </a:cubicBezTo>
                  <a:lnTo>
                    <a:pt x="35862" y="2787"/>
                  </a:lnTo>
                  <a:cubicBezTo>
                    <a:pt x="35839" y="2585"/>
                    <a:pt x="35827" y="2382"/>
                    <a:pt x="35827" y="2168"/>
                  </a:cubicBezTo>
                  <a:cubicBezTo>
                    <a:pt x="35827" y="2096"/>
                    <a:pt x="35815" y="2013"/>
                    <a:pt x="35791" y="1942"/>
                  </a:cubicBezTo>
                  <a:cubicBezTo>
                    <a:pt x="35743" y="1763"/>
                    <a:pt x="35731" y="1584"/>
                    <a:pt x="35755" y="1406"/>
                  </a:cubicBezTo>
                  <a:cubicBezTo>
                    <a:pt x="35779" y="1263"/>
                    <a:pt x="35815" y="1120"/>
                    <a:pt x="35874" y="989"/>
                  </a:cubicBezTo>
                  <a:cubicBezTo>
                    <a:pt x="35898" y="930"/>
                    <a:pt x="35934" y="858"/>
                    <a:pt x="35958" y="799"/>
                  </a:cubicBezTo>
                  <a:cubicBezTo>
                    <a:pt x="35981" y="751"/>
                    <a:pt x="36005" y="703"/>
                    <a:pt x="36029" y="656"/>
                  </a:cubicBezTo>
                  <a:cubicBezTo>
                    <a:pt x="36065" y="596"/>
                    <a:pt x="36065" y="537"/>
                    <a:pt x="36065" y="465"/>
                  </a:cubicBezTo>
                  <a:cubicBezTo>
                    <a:pt x="36041" y="358"/>
                    <a:pt x="35970" y="263"/>
                    <a:pt x="35874" y="215"/>
                  </a:cubicBezTo>
                  <a:cubicBezTo>
                    <a:pt x="35743" y="132"/>
                    <a:pt x="35600" y="60"/>
                    <a:pt x="35458" y="1"/>
                  </a:cubicBezTo>
                  <a:close/>
                </a:path>
              </a:pathLst>
            </a:custGeom>
            <a:solidFill>
              <a:srgbClr val="D9D9D9"/>
            </a:solidFill>
            <a:ln w="9525" cap="flat" cmpd="sng">
              <a:solidFill>
                <a:srgbClr val="FDFD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2372;p31"/>
            <p:cNvGrpSpPr/>
            <p:nvPr/>
          </p:nvGrpSpPr>
          <p:grpSpPr>
            <a:xfrm>
              <a:off x="2733511" y="1051685"/>
              <a:ext cx="3676978" cy="3535430"/>
              <a:chOff x="2733511" y="1032635"/>
              <a:chExt cx="3676978" cy="3535430"/>
            </a:xfrm>
          </p:grpSpPr>
          <p:sp>
            <p:nvSpPr>
              <p:cNvPr id="11" name="Google Shape;2373;p31"/>
              <p:cNvSpPr/>
              <p:nvPr/>
            </p:nvSpPr>
            <p:spPr>
              <a:xfrm>
                <a:off x="4396085" y="1178394"/>
                <a:ext cx="906943" cy="1578161"/>
              </a:xfrm>
              <a:custGeom>
                <a:avLst/>
                <a:gdLst/>
                <a:ahLst/>
                <a:cxnLst/>
                <a:rect l="l" t="t" r="r" b="b"/>
                <a:pathLst>
                  <a:path w="35112" h="61098" extrusionOk="0">
                    <a:moveTo>
                      <a:pt x="2974" y="31665"/>
                    </a:moveTo>
                    <a:cubicBezTo>
                      <a:pt x="2967" y="31670"/>
                      <a:pt x="2964" y="31672"/>
                      <a:pt x="2965" y="31672"/>
                    </a:cubicBezTo>
                    <a:cubicBezTo>
                      <a:pt x="2965" y="31672"/>
                      <a:pt x="2970" y="31668"/>
                      <a:pt x="2974" y="31665"/>
                    </a:cubicBezTo>
                    <a:close/>
                    <a:moveTo>
                      <a:pt x="2966" y="31677"/>
                    </a:moveTo>
                    <a:cubicBezTo>
                      <a:pt x="2966" y="31677"/>
                      <a:pt x="2962" y="31679"/>
                      <a:pt x="2955" y="31683"/>
                    </a:cubicBezTo>
                    <a:lnTo>
                      <a:pt x="2955" y="31683"/>
                    </a:lnTo>
                    <a:cubicBezTo>
                      <a:pt x="2961" y="31682"/>
                      <a:pt x="2968" y="31677"/>
                      <a:pt x="2966" y="31677"/>
                    </a:cubicBezTo>
                    <a:close/>
                    <a:moveTo>
                      <a:pt x="2937" y="31642"/>
                    </a:moveTo>
                    <a:cubicBezTo>
                      <a:pt x="2941" y="31642"/>
                      <a:pt x="2927" y="31660"/>
                      <a:pt x="2900" y="31688"/>
                    </a:cubicBezTo>
                    <a:lnTo>
                      <a:pt x="2900" y="31688"/>
                    </a:lnTo>
                    <a:cubicBezTo>
                      <a:pt x="2909" y="31678"/>
                      <a:pt x="2917" y="31669"/>
                      <a:pt x="2917" y="31659"/>
                    </a:cubicBezTo>
                    <a:cubicBezTo>
                      <a:pt x="2929" y="31647"/>
                      <a:pt x="2936" y="31642"/>
                      <a:pt x="2937" y="31642"/>
                    </a:cubicBezTo>
                    <a:close/>
                    <a:moveTo>
                      <a:pt x="2917" y="31707"/>
                    </a:moveTo>
                    <a:lnTo>
                      <a:pt x="2910" y="31714"/>
                    </a:lnTo>
                    <a:lnTo>
                      <a:pt x="2917" y="31707"/>
                    </a:lnTo>
                    <a:close/>
                    <a:moveTo>
                      <a:pt x="3417" y="38124"/>
                    </a:moveTo>
                    <a:lnTo>
                      <a:pt x="3417" y="38124"/>
                    </a:lnTo>
                    <a:cubicBezTo>
                      <a:pt x="3424" y="38131"/>
                      <a:pt x="3430" y="38137"/>
                      <a:pt x="3434" y="38141"/>
                    </a:cubicBezTo>
                    <a:lnTo>
                      <a:pt x="3434" y="38141"/>
                    </a:lnTo>
                    <a:cubicBezTo>
                      <a:pt x="3434" y="38141"/>
                      <a:pt x="3435" y="38141"/>
                      <a:pt x="3435" y="38141"/>
                    </a:cubicBezTo>
                    <a:cubicBezTo>
                      <a:pt x="3440" y="38141"/>
                      <a:pt x="3426" y="38133"/>
                      <a:pt x="3417" y="38124"/>
                    </a:cubicBezTo>
                    <a:close/>
                    <a:moveTo>
                      <a:pt x="3405" y="38255"/>
                    </a:moveTo>
                    <a:lnTo>
                      <a:pt x="3405" y="38255"/>
                    </a:lnTo>
                    <a:cubicBezTo>
                      <a:pt x="3429" y="38273"/>
                      <a:pt x="3438" y="38282"/>
                      <a:pt x="3437" y="38282"/>
                    </a:cubicBezTo>
                    <a:cubicBezTo>
                      <a:pt x="3435" y="38282"/>
                      <a:pt x="3423" y="38273"/>
                      <a:pt x="3405" y="38255"/>
                    </a:cubicBezTo>
                    <a:close/>
                    <a:moveTo>
                      <a:pt x="3352" y="38674"/>
                    </a:moveTo>
                    <a:lnTo>
                      <a:pt x="3352" y="38674"/>
                    </a:lnTo>
                    <a:cubicBezTo>
                      <a:pt x="3344" y="38675"/>
                      <a:pt x="3339" y="38677"/>
                      <a:pt x="3340" y="38677"/>
                    </a:cubicBezTo>
                    <a:cubicBezTo>
                      <a:pt x="3340" y="38677"/>
                      <a:pt x="3344" y="38676"/>
                      <a:pt x="3352" y="38674"/>
                    </a:cubicBezTo>
                    <a:close/>
                    <a:moveTo>
                      <a:pt x="2131" y="42637"/>
                    </a:moveTo>
                    <a:cubicBezTo>
                      <a:pt x="2135" y="42641"/>
                      <a:pt x="2138" y="42644"/>
                      <a:pt x="2141" y="42647"/>
                    </a:cubicBezTo>
                    <a:lnTo>
                      <a:pt x="2141" y="42647"/>
                    </a:lnTo>
                    <a:cubicBezTo>
                      <a:pt x="2140" y="42641"/>
                      <a:pt x="2137" y="42637"/>
                      <a:pt x="2131" y="42637"/>
                    </a:cubicBezTo>
                    <a:close/>
                    <a:moveTo>
                      <a:pt x="1929" y="42887"/>
                    </a:moveTo>
                    <a:cubicBezTo>
                      <a:pt x="1934" y="42897"/>
                      <a:pt x="1935" y="42901"/>
                      <a:pt x="1934" y="42901"/>
                    </a:cubicBezTo>
                    <a:cubicBezTo>
                      <a:pt x="1933" y="42901"/>
                      <a:pt x="1929" y="42894"/>
                      <a:pt x="1929" y="42887"/>
                    </a:cubicBezTo>
                    <a:close/>
                    <a:moveTo>
                      <a:pt x="1929" y="42887"/>
                    </a:moveTo>
                    <a:lnTo>
                      <a:pt x="1929" y="42887"/>
                    </a:lnTo>
                    <a:cubicBezTo>
                      <a:pt x="1949" y="42897"/>
                      <a:pt x="1954" y="42901"/>
                      <a:pt x="1953" y="42901"/>
                    </a:cubicBezTo>
                    <a:cubicBezTo>
                      <a:pt x="1951" y="42901"/>
                      <a:pt x="1936" y="42894"/>
                      <a:pt x="1929" y="42887"/>
                    </a:cubicBezTo>
                    <a:close/>
                    <a:moveTo>
                      <a:pt x="25915" y="1"/>
                    </a:moveTo>
                    <a:cubicBezTo>
                      <a:pt x="25865" y="1"/>
                      <a:pt x="25815" y="5"/>
                      <a:pt x="25765" y="12"/>
                    </a:cubicBezTo>
                    <a:cubicBezTo>
                      <a:pt x="25563" y="72"/>
                      <a:pt x="25372" y="203"/>
                      <a:pt x="25229" y="370"/>
                    </a:cubicBezTo>
                    <a:cubicBezTo>
                      <a:pt x="25110" y="584"/>
                      <a:pt x="25015" y="822"/>
                      <a:pt x="24991" y="1072"/>
                    </a:cubicBezTo>
                    <a:cubicBezTo>
                      <a:pt x="24932" y="1334"/>
                      <a:pt x="24920" y="1620"/>
                      <a:pt x="24860" y="1953"/>
                    </a:cubicBezTo>
                    <a:cubicBezTo>
                      <a:pt x="24825" y="2120"/>
                      <a:pt x="24765" y="2275"/>
                      <a:pt x="24694" y="2429"/>
                    </a:cubicBezTo>
                    <a:cubicBezTo>
                      <a:pt x="24598" y="2596"/>
                      <a:pt x="24467" y="2739"/>
                      <a:pt x="24301" y="2834"/>
                    </a:cubicBezTo>
                    <a:cubicBezTo>
                      <a:pt x="24144" y="2918"/>
                      <a:pt x="23969" y="2956"/>
                      <a:pt x="23800" y="2956"/>
                    </a:cubicBezTo>
                    <a:cubicBezTo>
                      <a:pt x="23776" y="2956"/>
                      <a:pt x="23753" y="2955"/>
                      <a:pt x="23729" y="2953"/>
                    </a:cubicBezTo>
                    <a:cubicBezTo>
                      <a:pt x="23551" y="2929"/>
                      <a:pt x="23384" y="2906"/>
                      <a:pt x="23229" y="2846"/>
                    </a:cubicBezTo>
                    <a:cubicBezTo>
                      <a:pt x="23122" y="2822"/>
                      <a:pt x="23015" y="2775"/>
                      <a:pt x="22908" y="2739"/>
                    </a:cubicBezTo>
                    <a:cubicBezTo>
                      <a:pt x="22801" y="2691"/>
                      <a:pt x="22705" y="2644"/>
                      <a:pt x="22610" y="2596"/>
                    </a:cubicBezTo>
                    <a:cubicBezTo>
                      <a:pt x="22527" y="2548"/>
                      <a:pt x="22443" y="2513"/>
                      <a:pt x="22348" y="2477"/>
                    </a:cubicBezTo>
                    <a:cubicBezTo>
                      <a:pt x="22312" y="2465"/>
                      <a:pt x="22265" y="2453"/>
                      <a:pt x="22229" y="2441"/>
                    </a:cubicBezTo>
                    <a:cubicBezTo>
                      <a:pt x="22205" y="2429"/>
                      <a:pt x="22193" y="2429"/>
                      <a:pt x="22170" y="2429"/>
                    </a:cubicBezTo>
                    <a:lnTo>
                      <a:pt x="22098" y="2406"/>
                    </a:lnTo>
                    <a:cubicBezTo>
                      <a:pt x="21789" y="2358"/>
                      <a:pt x="21491" y="2298"/>
                      <a:pt x="21193" y="2263"/>
                    </a:cubicBezTo>
                    <a:cubicBezTo>
                      <a:pt x="20970" y="2236"/>
                      <a:pt x="20747" y="2223"/>
                      <a:pt x="20524" y="2223"/>
                    </a:cubicBezTo>
                    <a:cubicBezTo>
                      <a:pt x="20449" y="2223"/>
                      <a:pt x="20375" y="2224"/>
                      <a:pt x="20300" y="2227"/>
                    </a:cubicBezTo>
                    <a:cubicBezTo>
                      <a:pt x="20086" y="2239"/>
                      <a:pt x="19872" y="2263"/>
                      <a:pt x="19669" y="2322"/>
                    </a:cubicBezTo>
                    <a:cubicBezTo>
                      <a:pt x="19431" y="2382"/>
                      <a:pt x="19372" y="2429"/>
                      <a:pt x="19288" y="2548"/>
                    </a:cubicBezTo>
                    <a:cubicBezTo>
                      <a:pt x="19217" y="2703"/>
                      <a:pt x="19193" y="2870"/>
                      <a:pt x="19217" y="3037"/>
                    </a:cubicBezTo>
                    <a:cubicBezTo>
                      <a:pt x="19217" y="3239"/>
                      <a:pt x="19229" y="3453"/>
                      <a:pt x="19217" y="3691"/>
                    </a:cubicBezTo>
                    <a:cubicBezTo>
                      <a:pt x="19193" y="3894"/>
                      <a:pt x="19122" y="4072"/>
                      <a:pt x="19014" y="4239"/>
                    </a:cubicBezTo>
                    <a:cubicBezTo>
                      <a:pt x="18907" y="4394"/>
                      <a:pt x="18788" y="4525"/>
                      <a:pt x="18645" y="4644"/>
                    </a:cubicBezTo>
                    <a:cubicBezTo>
                      <a:pt x="18467" y="4811"/>
                      <a:pt x="18241" y="4942"/>
                      <a:pt x="18002" y="4989"/>
                    </a:cubicBezTo>
                    <a:cubicBezTo>
                      <a:pt x="17776" y="5037"/>
                      <a:pt x="17550" y="5073"/>
                      <a:pt x="17312" y="5073"/>
                    </a:cubicBezTo>
                    <a:cubicBezTo>
                      <a:pt x="17169" y="5073"/>
                      <a:pt x="17014" y="5073"/>
                      <a:pt x="16895" y="5085"/>
                    </a:cubicBezTo>
                    <a:cubicBezTo>
                      <a:pt x="16764" y="5096"/>
                      <a:pt x="16633" y="5108"/>
                      <a:pt x="16514" y="5132"/>
                    </a:cubicBezTo>
                    <a:cubicBezTo>
                      <a:pt x="16264" y="5192"/>
                      <a:pt x="16026" y="5287"/>
                      <a:pt x="15812" y="5418"/>
                    </a:cubicBezTo>
                    <a:cubicBezTo>
                      <a:pt x="15609" y="5537"/>
                      <a:pt x="15443" y="5692"/>
                      <a:pt x="15323" y="5882"/>
                    </a:cubicBezTo>
                    <a:cubicBezTo>
                      <a:pt x="15181" y="6073"/>
                      <a:pt x="15062" y="6275"/>
                      <a:pt x="14931" y="6478"/>
                    </a:cubicBezTo>
                    <a:cubicBezTo>
                      <a:pt x="14883" y="6561"/>
                      <a:pt x="14847" y="6656"/>
                      <a:pt x="14812" y="6739"/>
                    </a:cubicBezTo>
                    <a:cubicBezTo>
                      <a:pt x="14669" y="7192"/>
                      <a:pt x="14526" y="7632"/>
                      <a:pt x="14371" y="8085"/>
                    </a:cubicBezTo>
                    <a:cubicBezTo>
                      <a:pt x="14252" y="8609"/>
                      <a:pt x="14073" y="9121"/>
                      <a:pt x="13823" y="9597"/>
                    </a:cubicBezTo>
                    <a:cubicBezTo>
                      <a:pt x="13706" y="9820"/>
                      <a:pt x="13565" y="10032"/>
                      <a:pt x="13390" y="10220"/>
                    </a:cubicBezTo>
                    <a:lnTo>
                      <a:pt x="13390" y="10220"/>
                    </a:lnTo>
                    <a:lnTo>
                      <a:pt x="13418" y="10180"/>
                    </a:lnTo>
                    <a:lnTo>
                      <a:pt x="13383" y="10228"/>
                    </a:lnTo>
                    <a:cubicBezTo>
                      <a:pt x="13385" y="10225"/>
                      <a:pt x="13388" y="10223"/>
                      <a:pt x="13390" y="10220"/>
                    </a:cubicBezTo>
                    <a:lnTo>
                      <a:pt x="13390" y="10220"/>
                    </a:lnTo>
                    <a:lnTo>
                      <a:pt x="13359" y="10264"/>
                    </a:lnTo>
                    <a:cubicBezTo>
                      <a:pt x="13288" y="10347"/>
                      <a:pt x="13228" y="10430"/>
                      <a:pt x="13157" y="10526"/>
                    </a:cubicBezTo>
                    <a:cubicBezTo>
                      <a:pt x="13157" y="10526"/>
                      <a:pt x="13157" y="10538"/>
                      <a:pt x="13157" y="10549"/>
                    </a:cubicBezTo>
                    <a:lnTo>
                      <a:pt x="13133" y="10549"/>
                    </a:lnTo>
                    <a:lnTo>
                      <a:pt x="13097" y="10585"/>
                    </a:lnTo>
                    <a:cubicBezTo>
                      <a:pt x="13121" y="10609"/>
                      <a:pt x="13121" y="10609"/>
                      <a:pt x="13109" y="10609"/>
                    </a:cubicBezTo>
                    <a:lnTo>
                      <a:pt x="13085" y="10597"/>
                    </a:lnTo>
                    <a:lnTo>
                      <a:pt x="13085" y="10609"/>
                    </a:lnTo>
                    <a:cubicBezTo>
                      <a:pt x="13073" y="10621"/>
                      <a:pt x="13061" y="10633"/>
                      <a:pt x="13061" y="10633"/>
                    </a:cubicBezTo>
                    <a:cubicBezTo>
                      <a:pt x="13073" y="10645"/>
                      <a:pt x="13073" y="10645"/>
                      <a:pt x="13061" y="10645"/>
                    </a:cubicBezTo>
                    <a:lnTo>
                      <a:pt x="13037" y="10669"/>
                    </a:lnTo>
                    <a:cubicBezTo>
                      <a:pt x="13060" y="10691"/>
                      <a:pt x="13064" y="10699"/>
                      <a:pt x="13057" y="10699"/>
                    </a:cubicBezTo>
                    <a:cubicBezTo>
                      <a:pt x="13053" y="10699"/>
                      <a:pt x="13046" y="10697"/>
                      <a:pt x="13037" y="10692"/>
                    </a:cubicBezTo>
                    <a:lnTo>
                      <a:pt x="13014" y="10692"/>
                    </a:lnTo>
                    <a:lnTo>
                      <a:pt x="13002" y="10704"/>
                    </a:lnTo>
                    <a:lnTo>
                      <a:pt x="13014" y="10704"/>
                    </a:lnTo>
                    <a:cubicBezTo>
                      <a:pt x="13024" y="10714"/>
                      <a:pt x="13027" y="10718"/>
                      <a:pt x="13027" y="10718"/>
                    </a:cubicBezTo>
                    <a:cubicBezTo>
                      <a:pt x="13025" y="10718"/>
                      <a:pt x="13016" y="10711"/>
                      <a:pt x="13002" y="10704"/>
                    </a:cubicBezTo>
                    <a:lnTo>
                      <a:pt x="12990" y="10716"/>
                    </a:lnTo>
                    <a:cubicBezTo>
                      <a:pt x="13026" y="10753"/>
                      <a:pt x="13032" y="10767"/>
                      <a:pt x="13022" y="10767"/>
                    </a:cubicBezTo>
                    <a:cubicBezTo>
                      <a:pt x="13016" y="10767"/>
                      <a:pt x="13004" y="10761"/>
                      <a:pt x="12990" y="10752"/>
                    </a:cubicBezTo>
                    <a:lnTo>
                      <a:pt x="12978" y="10752"/>
                    </a:lnTo>
                    <a:cubicBezTo>
                      <a:pt x="12990" y="10752"/>
                      <a:pt x="12966" y="10752"/>
                      <a:pt x="12978" y="10764"/>
                    </a:cubicBezTo>
                    <a:cubicBezTo>
                      <a:pt x="12992" y="10771"/>
                      <a:pt x="12998" y="10783"/>
                      <a:pt x="12990" y="10783"/>
                    </a:cubicBezTo>
                    <a:cubicBezTo>
                      <a:pt x="12984" y="10783"/>
                      <a:pt x="12973" y="10778"/>
                      <a:pt x="12954" y="10764"/>
                    </a:cubicBezTo>
                    <a:cubicBezTo>
                      <a:pt x="12895" y="10835"/>
                      <a:pt x="12835" y="10907"/>
                      <a:pt x="12776" y="10966"/>
                    </a:cubicBezTo>
                    <a:cubicBezTo>
                      <a:pt x="12704" y="11026"/>
                      <a:pt x="12645" y="11097"/>
                      <a:pt x="12597" y="11145"/>
                    </a:cubicBezTo>
                    <a:lnTo>
                      <a:pt x="12585" y="11169"/>
                    </a:lnTo>
                    <a:lnTo>
                      <a:pt x="12990" y="11788"/>
                    </a:lnTo>
                    <a:lnTo>
                      <a:pt x="12537" y="11252"/>
                    </a:lnTo>
                    <a:cubicBezTo>
                      <a:pt x="12335" y="11585"/>
                      <a:pt x="12145" y="11931"/>
                      <a:pt x="11942" y="12276"/>
                    </a:cubicBezTo>
                    <a:cubicBezTo>
                      <a:pt x="11906" y="12359"/>
                      <a:pt x="11883" y="12443"/>
                      <a:pt x="11847" y="12526"/>
                    </a:cubicBezTo>
                    <a:cubicBezTo>
                      <a:pt x="11823" y="12609"/>
                      <a:pt x="11799" y="12716"/>
                      <a:pt x="11775" y="12824"/>
                    </a:cubicBezTo>
                    <a:cubicBezTo>
                      <a:pt x="11752" y="12931"/>
                      <a:pt x="11716" y="13038"/>
                      <a:pt x="11680" y="13133"/>
                    </a:cubicBezTo>
                    <a:cubicBezTo>
                      <a:pt x="11549" y="13431"/>
                      <a:pt x="11335" y="13681"/>
                      <a:pt x="11061" y="13847"/>
                    </a:cubicBezTo>
                    <a:cubicBezTo>
                      <a:pt x="10954" y="13895"/>
                      <a:pt x="10859" y="13943"/>
                      <a:pt x="10751" y="13978"/>
                    </a:cubicBezTo>
                    <a:lnTo>
                      <a:pt x="10728" y="13978"/>
                    </a:lnTo>
                    <a:lnTo>
                      <a:pt x="10668" y="14002"/>
                    </a:lnTo>
                    <a:cubicBezTo>
                      <a:pt x="10668" y="14014"/>
                      <a:pt x="10668" y="14026"/>
                      <a:pt x="10656" y="14026"/>
                    </a:cubicBezTo>
                    <a:lnTo>
                      <a:pt x="10609" y="14014"/>
                    </a:lnTo>
                    <a:lnTo>
                      <a:pt x="10561" y="14014"/>
                    </a:lnTo>
                    <a:cubicBezTo>
                      <a:pt x="10561" y="14040"/>
                      <a:pt x="10555" y="14059"/>
                      <a:pt x="10538" y="14059"/>
                    </a:cubicBezTo>
                    <a:cubicBezTo>
                      <a:pt x="10531" y="14059"/>
                      <a:pt x="10523" y="14057"/>
                      <a:pt x="10513" y="14050"/>
                    </a:cubicBezTo>
                    <a:cubicBezTo>
                      <a:pt x="10513" y="14062"/>
                      <a:pt x="10501" y="14062"/>
                      <a:pt x="10490" y="14062"/>
                    </a:cubicBezTo>
                    <a:lnTo>
                      <a:pt x="10490" y="14121"/>
                    </a:lnTo>
                    <a:cubicBezTo>
                      <a:pt x="10470" y="14098"/>
                      <a:pt x="10454" y="14090"/>
                      <a:pt x="10440" y="14090"/>
                    </a:cubicBezTo>
                    <a:cubicBezTo>
                      <a:pt x="10413" y="14090"/>
                      <a:pt x="10394" y="14121"/>
                      <a:pt x="10370" y="14121"/>
                    </a:cubicBezTo>
                    <a:cubicBezTo>
                      <a:pt x="10335" y="14121"/>
                      <a:pt x="10311" y="14109"/>
                      <a:pt x="10299" y="14086"/>
                    </a:cubicBezTo>
                    <a:cubicBezTo>
                      <a:pt x="10296" y="14084"/>
                      <a:pt x="10292" y="14083"/>
                      <a:pt x="10289" y="14083"/>
                    </a:cubicBezTo>
                    <a:cubicBezTo>
                      <a:pt x="10275" y="14083"/>
                      <a:pt x="10264" y="14100"/>
                      <a:pt x="10249" y="14100"/>
                    </a:cubicBezTo>
                    <a:cubicBezTo>
                      <a:pt x="10246" y="14100"/>
                      <a:pt x="10243" y="14099"/>
                      <a:pt x="10240" y="14098"/>
                    </a:cubicBezTo>
                    <a:cubicBezTo>
                      <a:pt x="10232" y="14098"/>
                      <a:pt x="10220" y="14116"/>
                      <a:pt x="10207" y="14116"/>
                    </a:cubicBezTo>
                    <a:cubicBezTo>
                      <a:pt x="10198" y="14116"/>
                      <a:pt x="10189" y="14109"/>
                      <a:pt x="10180" y="14086"/>
                    </a:cubicBezTo>
                    <a:cubicBezTo>
                      <a:pt x="10168" y="14062"/>
                      <a:pt x="10156" y="14062"/>
                      <a:pt x="10156" y="14062"/>
                    </a:cubicBezTo>
                    <a:cubicBezTo>
                      <a:pt x="10156" y="14062"/>
                      <a:pt x="10156" y="14074"/>
                      <a:pt x="10156" y="14074"/>
                    </a:cubicBezTo>
                    <a:cubicBezTo>
                      <a:pt x="10156" y="14109"/>
                      <a:pt x="10144" y="14145"/>
                      <a:pt x="10132" y="14157"/>
                    </a:cubicBezTo>
                    <a:lnTo>
                      <a:pt x="10085" y="14157"/>
                    </a:lnTo>
                    <a:cubicBezTo>
                      <a:pt x="10073" y="14157"/>
                      <a:pt x="10049" y="14121"/>
                      <a:pt x="10049" y="14109"/>
                    </a:cubicBezTo>
                    <a:cubicBezTo>
                      <a:pt x="10037" y="14109"/>
                      <a:pt x="10025" y="14145"/>
                      <a:pt x="10025" y="14157"/>
                    </a:cubicBezTo>
                    <a:cubicBezTo>
                      <a:pt x="10001" y="14133"/>
                      <a:pt x="9978" y="14109"/>
                      <a:pt x="9954" y="14098"/>
                    </a:cubicBezTo>
                    <a:cubicBezTo>
                      <a:pt x="9918" y="14098"/>
                      <a:pt x="9894" y="14109"/>
                      <a:pt x="9870" y="14121"/>
                    </a:cubicBezTo>
                    <a:cubicBezTo>
                      <a:pt x="9847" y="14133"/>
                      <a:pt x="9823" y="14145"/>
                      <a:pt x="9799" y="14145"/>
                    </a:cubicBezTo>
                    <a:lnTo>
                      <a:pt x="9787" y="14145"/>
                    </a:lnTo>
                    <a:cubicBezTo>
                      <a:pt x="9763" y="14145"/>
                      <a:pt x="9763" y="14169"/>
                      <a:pt x="9763" y="14217"/>
                    </a:cubicBezTo>
                    <a:cubicBezTo>
                      <a:pt x="9763" y="14248"/>
                      <a:pt x="9757" y="14263"/>
                      <a:pt x="9745" y="14263"/>
                    </a:cubicBezTo>
                    <a:cubicBezTo>
                      <a:pt x="9735" y="14263"/>
                      <a:pt x="9721" y="14251"/>
                      <a:pt x="9704" y="14228"/>
                    </a:cubicBezTo>
                    <a:cubicBezTo>
                      <a:pt x="9697" y="14222"/>
                      <a:pt x="9690" y="14215"/>
                      <a:pt x="9685" y="14215"/>
                    </a:cubicBezTo>
                    <a:cubicBezTo>
                      <a:pt x="9682" y="14215"/>
                      <a:pt x="9680" y="14218"/>
                      <a:pt x="9680" y="14228"/>
                    </a:cubicBezTo>
                    <a:cubicBezTo>
                      <a:pt x="9680" y="14246"/>
                      <a:pt x="9680" y="14257"/>
                      <a:pt x="9675" y="14257"/>
                    </a:cubicBezTo>
                    <a:cubicBezTo>
                      <a:pt x="9674" y="14257"/>
                      <a:pt x="9671" y="14256"/>
                      <a:pt x="9668" y="14252"/>
                    </a:cubicBezTo>
                    <a:cubicBezTo>
                      <a:pt x="9651" y="14235"/>
                      <a:pt x="9634" y="14219"/>
                      <a:pt x="9622" y="14219"/>
                    </a:cubicBezTo>
                    <a:cubicBezTo>
                      <a:pt x="9616" y="14219"/>
                      <a:pt x="9612" y="14222"/>
                      <a:pt x="9608" y="14228"/>
                    </a:cubicBezTo>
                    <a:lnTo>
                      <a:pt x="9585" y="14228"/>
                    </a:lnTo>
                    <a:cubicBezTo>
                      <a:pt x="9573" y="14228"/>
                      <a:pt x="9561" y="14240"/>
                      <a:pt x="9537" y="14252"/>
                    </a:cubicBezTo>
                    <a:cubicBezTo>
                      <a:pt x="9537" y="14264"/>
                      <a:pt x="9537" y="14276"/>
                      <a:pt x="9537" y="14276"/>
                    </a:cubicBezTo>
                    <a:cubicBezTo>
                      <a:pt x="9537" y="14282"/>
                      <a:pt x="9534" y="14285"/>
                      <a:pt x="9531" y="14285"/>
                    </a:cubicBezTo>
                    <a:cubicBezTo>
                      <a:pt x="9528" y="14285"/>
                      <a:pt x="9525" y="14282"/>
                      <a:pt x="9525" y="14276"/>
                    </a:cubicBezTo>
                    <a:cubicBezTo>
                      <a:pt x="9513" y="14300"/>
                      <a:pt x="9513" y="14324"/>
                      <a:pt x="9525" y="14348"/>
                    </a:cubicBezTo>
                    <a:cubicBezTo>
                      <a:pt x="9525" y="14379"/>
                      <a:pt x="9525" y="14411"/>
                      <a:pt x="9500" y="14411"/>
                    </a:cubicBezTo>
                    <a:cubicBezTo>
                      <a:pt x="9488" y="14411"/>
                      <a:pt x="9470" y="14403"/>
                      <a:pt x="9442" y="14383"/>
                    </a:cubicBezTo>
                    <a:cubicBezTo>
                      <a:pt x="9430" y="14371"/>
                      <a:pt x="9421" y="14365"/>
                      <a:pt x="9415" y="14365"/>
                    </a:cubicBezTo>
                    <a:cubicBezTo>
                      <a:pt x="9409" y="14365"/>
                      <a:pt x="9406" y="14371"/>
                      <a:pt x="9406" y="14383"/>
                    </a:cubicBezTo>
                    <a:cubicBezTo>
                      <a:pt x="9415" y="14402"/>
                      <a:pt x="9417" y="14427"/>
                      <a:pt x="9402" y="14427"/>
                    </a:cubicBezTo>
                    <a:cubicBezTo>
                      <a:pt x="9397" y="14427"/>
                      <a:pt x="9391" y="14425"/>
                      <a:pt x="9382" y="14419"/>
                    </a:cubicBezTo>
                    <a:cubicBezTo>
                      <a:pt x="9379" y="14416"/>
                      <a:pt x="9375" y="14414"/>
                      <a:pt x="9373" y="14414"/>
                    </a:cubicBezTo>
                    <a:cubicBezTo>
                      <a:pt x="9366" y="14414"/>
                      <a:pt x="9365" y="14422"/>
                      <a:pt x="9382" y="14431"/>
                    </a:cubicBezTo>
                    <a:cubicBezTo>
                      <a:pt x="9418" y="14490"/>
                      <a:pt x="9358" y="14443"/>
                      <a:pt x="9382" y="14490"/>
                    </a:cubicBezTo>
                    <a:cubicBezTo>
                      <a:pt x="9392" y="14506"/>
                      <a:pt x="9390" y="14510"/>
                      <a:pt x="9382" y="14510"/>
                    </a:cubicBezTo>
                    <a:cubicBezTo>
                      <a:pt x="9372" y="14510"/>
                      <a:pt x="9353" y="14502"/>
                      <a:pt x="9347" y="14502"/>
                    </a:cubicBezTo>
                    <a:cubicBezTo>
                      <a:pt x="9360" y="14520"/>
                      <a:pt x="9358" y="14525"/>
                      <a:pt x="9352" y="14525"/>
                    </a:cubicBezTo>
                    <a:cubicBezTo>
                      <a:pt x="9346" y="14525"/>
                      <a:pt x="9334" y="14519"/>
                      <a:pt x="9331" y="14519"/>
                    </a:cubicBezTo>
                    <a:cubicBezTo>
                      <a:pt x="9329" y="14519"/>
                      <a:pt x="9329" y="14521"/>
                      <a:pt x="9335" y="14526"/>
                    </a:cubicBezTo>
                    <a:cubicBezTo>
                      <a:pt x="9343" y="14538"/>
                      <a:pt x="9343" y="14542"/>
                      <a:pt x="9338" y="14542"/>
                    </a:cubicBezTo>
                    <a:cubicBezTo>
                      <a:pt x="9329" y="14542"/>
                      <a:pt x="9303" y="14526"/>
                      <a:pt x="9287" y="14526"/>
                    </a:cubicBezTo>
                    <a:cubicBezTo>
                      <a:pt x="9275" y="14526"/>
                      <a:pt x="9275" y="14526"/>
                      <a:pt x="9287" y="14562"/>
                    </a:cubicBezTo>
                    <a:cubicBezTo>
                      <a:pt x="9320" y="14603"/>
                      <a:pt x="9330" y="14621"/>
                      <a:pt x="9314" y="14621"/>
                    </a:cubicBezTo>
                    <a:cubicBezTo>
                      <a:pt x="9307" y="14621"/>
                      <a:pt x="9294" y="14617"/>
                      <a:pt x="9275" y="14609"/>
                    </a:cubicBezTo>
                    <a:cubicBezTo>
                      <a:pt x="9257" y="14604"/>
                      <a:pt x="9245" y="14601"/>
                      <a:pt x="9238" y="14601"/>
                    </a:cubicBezTo>
                    <a:cubicBezTo>
                      <a:pt x="9230" y="14601"/>
                      <a:pt x="9227" y="14604"/>
                      <a:pt x="9227" y="14609"/>
                    </a:cubicBezTo>
                    <a:cubicBezTo>
                      <a:pt x="9216" y="14621"/>
                      <a:pt x="9156" y="14645"/>
                      <a:pt x="9251" y="14729"/>
                    </a:cubicBezTo>
                    <a:cubicBezTo>
                      <a:pt x="9251" y="14764"/>
                      <a:pt x="9239" y="14788"/>
                      <a:pt x="9239" y="14824"/>
                    </a:cubicBezTo>
                    <a:cubicBezTo>
                      <a:pt x="9239" y="14828"/>
                      <a:pt x="9234" y="14829"/>
                      <a:pt x="9226" y="14829"/>
                    </a:cubicBezTo>
                    <a:cubicBezTo>
                      <a:pt x="9210" y="14829"/>
                      <a:pt x="9184" y="14824"/>
                      <a:pt x="9168" y="14824"/>
                    </a:cubicBezTo>
                    <a:lnTo>
                      <a:pt x="9132" y="14824"/>
                    </a:lnTo>
                    <a:cubicBezTo>
                      <a:pt x="9132" y="14836"/>
                      <a:pt x="9192" y="14871"/>
                      <a:pt x="9156" y="14871"/>
                    </a:cubicBezTo>
                    <a:cubicBezTo>
                      <a:pt x="9108" y="14871"/>
                      <a:pt x="9168" y="14907"/>
                      <a:pt x="9156" y="14907"/>
                    </a:cubicBezTo>
                    <a:cubicBezTo>
                      <a:pt x="9132" y="14907"/>
                      <a:pt x="9168" y="14931"/>
                      <a:pt x="9144" y="14943"/>
                    </a:cubicBezTo>
                    <a:cubicBezTo>
                      <a:pt x="9108" y="14943"/>
                      <a:pt x="9132" y="14955"/>
                      <a:pt x="9144" y="14967"/>
                    </a:cubicBezTo>
                    <a:cubicBezTo>
                      <a:pt x="9144" y="14967"/>
                      <a:pt x="9192" y="15002"/>
                      <a:pt x="9168" y="15014"/>
                    </a:cubicBezTo>
                    <a:cubicBezTo>
                      <a:pt x="9144" y="15026"/>
                      <a:pt x="9120" y="15026"/>
                      <a:pt x="9108" y="15038"/>
                    </a:cubicBezTo>
                    <a:cubicBezTo>
                      <a:pt x="9108" y="15050"/>
                      <a:pt x="9132" y="15062"/>
                      <a:pt x="9132" y="15074"/>
                    </a:cubicBezTo>
                    <a:cubicBezTo>
                      <a:pt x="9144" y="15086"/>
                      <a:pt x="9132" y="15086"/>
                      <a:pt x="9108" y="15086"/>
                    </a:cubicBezTo>
                    <a:lnTo>
                      <a:pt x="9037" y="15110"/>
                    </a:lnTo>
                    <a:cubicBezTo>
                      <a:pt x="9037" y="15133"/>
                      <a:pt x="9037" y="15157"/>
                      <a:pt x="9037" y="15169"/>
                    </a:cubicBezTo>
                    <a:cubicBezTo>
                      <a:pt x="9037" y="15300"/>
                      <a:pt x="9025" y="15431"/>
                      <a:pt x="9001" y="15562"/>
                    </a:cubicBezTo>
                    <a:lnTo>
                      <a:pt x="10490" y="14538"/>
                    </a:lnTo>
                    <a:lnTo>
                      <a:pt x="9097" y="15883"/>
                    </a:lnTo>
                    <a:cubicBezTo>
                      <a:pt x="9073" y="15907"/>
                      <a:pt x="9061" y="15919"/>
                      <a:pt x="9037" y="15919"/>
                    </a:cubicBezTo>
                    <a:cubicBezTo>
                      <a:pt x="9025" y="15931"/>
                      <a:pt x="9013" y="15943"/>
                      <a:pt x="9001" y="15943"/>
                    </a:cubicBezTo>
                    <a:cubicBezTo>
                      <a:pt x="8995" y="15949"/>
                      <a:pt x="8995" y="15949"/>
                      <a:pt x="8998" y="15949"/>
                    </a:cubicBezTo>
                    <a:cubicBezTo>
                      <a:pt x="9001" y="15949"/>
                      <a:pt x="9007" y="15949"/>
                      <a:pt x="9013" y="15955"/>
                    </a:cubicBezTo>
                    <a:cubicBezTo>
                      <a:pt x="9061" y="15979"/>
                      <a:pt x="9073" y="16003"/>
                      <a:pt x="9061" y="16014"/>
                    </a:cubicBezTo>
                    <a:cubicBezTo>
                      <a:pt x="9025" y="16062"/>
                      <a:pt x="9001" y="16110"/>
                      <a:pt x="9049" y="16169"/>
                    </a:cubicBezTo>
                    <a:cubicBezTo>
                      <a:pt x="9061" y="16181"/>
                      <a:pt x="9049" y="16193"/>
                      <a:pt x="9025" y="16205"/>
                    </a:cubicBezTo>
                    <a:cubicBezTo>
                      <a:pt x="9001" y="16217"/>
                      <a:pt x="8977" y="16241"/>
                      <a:pt x="9025" y="16264"/>
                    </a:cubicBezTo>
                    <a:cubicBezTo>
                      <a:pt x="9061" y="16288"/>
                      <a:pt x="9049" y="16288"/>
                      <a:pt x="9037" y="16300"/>
                    </a:cubicBezTo>
                    <a:cubicBezTo>
                      <a:pt x="9025" y="16312"/>
                      <a:pt x="8977" y="16336"/>
                      <a:pt x="8966" y="16348"/>
                    </a:cubicBezTo>
                    <a:cubicBezTo>
                      <a:pt x="8966" y="16562"/>
                      <a:pt x="8954" y="16788"/>
                      <a:pt x="8918" y="16991"/>
                    </a:cubicBezTo>
                    <a:cubicBezTo>
                      <a:pt x="8918" y="17016"/>
                      <a:pt x="8912" y="17035"/>
                      <a:pt x="8905" y="17052"/>
                    </a:cubicBezTo>
                    <a:lnTo>
                      <a:pt x="8905" y="17052"/>
                    </a:lnTo>
                    <a:cubicBezTo>
                      <a:pt x="8905" y="17047"/>
                      <a:pt x="8906" y="17043"/>
                      <a:pt x="8906" y="17038"/>
                    </a:cubicBezTo>
                    <a:lnTo>
                      <a:pt x="8906" y="17038"/>
                    </a:lnTo>
                    <a:lnTo>
                      <a:pt x="8894" y="17074"/>
                    </a:lnTo>
                    <a:cubicBezTo>
                      <a:pt x="8898" y="17067"/>
                      <a:pt x="8901" y="17060"/>
                      <a:pt x="8905" y="17052"/>
                    </a:cubicBezTo>
                    <a:lnTo>
                      <a:pt x="8905" y="17052"/>
                    </a:lnTo>
                    <a:cubicBezTo>
                      <a:pt x="8880" y="17297"/>
                      <a:pt x="8833" y="17531"/>
                      <a:pt x="8763" y="17765"/>
                    </a:cubicBezTo>
                    <a:cubicBezTo>
                      <a:pt x="8620" y="18229"/>
                      <a:pt x="8418" y="18658"/>
                      <a:pt x="8144" y="19062"/>
                    </a:cubicBezTo>
                    <a:cubicBezTo>
                      <a:pt x="7965" y="19443"/>
                      <a:pt x="7763" y="19813"/>
                      <a:pt x="7525" y="20158"/>
                    </a:cubicBezTo>
                    <a:cubicBezTo>
                      <a:pt x="7430" y="20289"/>
                      <a:pt x="7334" y="20420"/>
                      <a:pt x="7251" y="20539"/>
                    </a:cubicBezTo>
                    <a:cubicBezTo>
                      <a:pt x="7156" y="20646"/>
                      <a:pt x="7084" y="20753"/>
                      <a:pt x="7013" y="20872"/>
                    </a:cubicBezTo>
                    <a:cubicBezTo>
                      <a:pt x="7001" y="20908"/>
                      <a:pt x="6989" y="20944"/>
                      <a:pt x="6977" y="20967"/>
                    </a:cubicBezTo>
                    <a:cubicBezTo>
                      <a:pt x="6977" y="20979"/>
                      <a:pt x="6989" y="20979"/>
                      <a:pt x="6989" y="20979"/>
                    </a:cubicBezTo>
                    <a:cubicBezTo>
                      <a:pt x="7037" y="21027"/>
                      <a:pt x="7013" y="21051"/>
                      <a:pt x="6953" y="21051"/>
                    </a:cubicBezTo>
                    <a:cubicBezTo>
                      <a:pt x="6953" y="21075"/>
                      <a:pt x="6953" y="21086"/>
                      <a:pt x="6953" y="21098"/>
                    </a:cubicBezTo>
                    <a:lnTo>
                      <a:pt x="6953" y="21110"/>
                    </a:lnTo>
                    <a:cubicBezTo>
                      <a:pt x="6953" y="21158"/>
                      <a:pt x="6953" y="21206"/>
                      <a:pt x="6953" y="21253"/>
                    </a:cubicBezTo>
                    <a:cubicBezTo>
                      <a:pt x="6953" y="21289"/>
                      <a:pt x="6965" y="21313"/>
                      <a:pt x="6977" y="21337"/>
                    </a:cubicBezTo>
                    <a:cubicBezTo>
                      <a:pt x="7013" y="21372"/>
                      <a:pt x="7049" y="21384"/>
                      <a:pt x="7001" y="21432"/>
                    </a:cubicBezTo>
                    <a:cubicBezTo>
                      <a:pt x="7001" y="21444"/>
                      <a:pt x="7001" y="21467"/>
                      <a:pt x="7001" y="21479"/>
                    </a:cubicBezTo>
                    <a:cubicBezTo>
                      <a:pt x="7013" y="21515"/>
                      <a:pt x="7025" y="21539"/>
                      <a:pt x="7037" y="21563"/>
                    </a:cubicBezTo>
                    <a:cubicBezTo>
                      <a:pt x="7084" y="21563"/>
                      <a:pt x="7037" y="21598"/>
                      <a:pt x="7084" y="21598"/>
                    </a:cubicBezTo>
                    <a:cubicBezTo>
                      <a:pt x="7091" y="21597"/>
                      <a:pt x="7096" y="21596"/>
                      <a:pt x="7100" y="21596"/>
                    </a:cubicBezTo>
                    <a:cubicBezTo>
                      <a:pt x="7123" y="21596"/>
                      <a:pt x="7096" y="21626"/>
                      <a:pt x="7096" y="21646"/>
                    </a:cubicBezTo>
                    <a:cubicBezTo>
                      <a:pt x="7106" y="21642"/>
                      <a:pt x="7113" y="21640"/>
                      <a:pt x="7117" y="21640"/>
                    </a:cubicBezTo>
                    <a:cubicBezTo>
                      <a:pt x="7136" y="21640"/>
                      <a:pt x="7110" y="21671"/>
                      <a:pt x="7124" y="21671"/>
                    </a:cubicBezTo>
                    <a:cubicBezTo>
                      <a:pt x="7126" y="21671"/>
                      <a:pt x="7129" y="21671"/>
                      <a:pt x="7132" y="21670"/>
                    </a:cubicBezTo>
                    <a:lnTo>
                      <a:pt x="7144" y="21670"/>
                    </a:lnTo>
                    <a:lnTo>
                      <a:pt x="7144" y="21718"/>
                    </a:lnTo>
                    <a:cubicBezTo>
                      <a:pt x="7192" y="21753"/>
                      <a:pt x="7251" y="21789"/>
                      <a:pt x="7311" y="21813"/>
                    </a:cubicBezTo>
                    <a:cubicBezTo>
                      <a:pt x="7358" y="21837"/>
                      <a:pt x="7394" y="21860"/>
                      <a:pt x="7442" y="21884"/>
                    </a:cubicBezTo>
                    <a:lnTo>
                      <a:pt x="7525" y="21920"/>
                    </a:lnTo>
                    <a:cubicBezTo>
                      <a:pt x="7656" y="21979"/>
                      <a:pt x="7763" y="22087"/>
                      <a:pt x="7834" y="22218"/>
                    </a:cubicBezTo>
                    <a:cubicBezTo>
                      <a:pt x="7882" y="22277"/>
                      <a:pt x="7918" y="22325"/>
                      <a:pt x="7954" y="22384"/>
                    </a:cubicBezTo>
                    <a:cubicBezTo>
                      <a:pt x="8025" y="22491"/>
                      <a:pt x="8073" y="22610"/>
                      <a:pt x="8108" y="22730"/>
                    </a:cubicBezTo>
                    <a:cubicBezTo>
                      <a:pt x="8132" y="22849"/>
                      <a:pt x="8132" y="22980"/>
                      <a:pt x="8108" y="23099"/>
                    </a:cubicBezTo>
                    <a:cubicBezTo>
                      <a:pt x="8073" y="23242"/>
                      <a:pt x="8025" y="23372"/>
                      <a:pt x="7954" y="23503"/>
                    </a:cubicBezTo>
                    <a:cubicBezTo>
                      <a:pt x="7954" y="23515"/>
                      <a:pt x="7942" y="23527"/>
                      <a:pt x="7942" y="23539"/>
                    </a:cubicBezTo>
                    <a:cubicBezTo>
                      <a:pt x="7918" y="23599"/>
                      <a:pt x="7882" y="23670"/>
                      <a:pt x="7846" y="23730"/>
                    </a:cubicBezTo>
                    <a:cubicBezTo>
                      <a:pt x="7703" y="23956"/>
                      <a:pt x="7501" y="24134"/>
                      <a:pt x="7263" y="24242"/>
                    </a:cubicBezTo>
                    <a:cubicBezTo>
                      <a:pt x="7084" y="24322"/>
                      <a:pt x="6892" y="24362"/>
                      <a:pt x="6697" y="24362"/>
                    </a:cubicBezTo>
                    <a:cubicBezTo>
                      <a:pt x="6632" y="24362"/>
                      <a:pt x="6566" y="24358"/>
                      <a:pt x="6501" y="24349"/>
                    </a:cubicBezTo>
                    <a:lnTo>
                      <a:pt x="6489" y="24349"/>
                    </a:lnTo>
                    <a:cubicBezTo>
                      <a:pt x="6370" y="24325"/>
                      <a:pt x="6251" y="24277"/>
                      <a:pt x="6132" y="24230"/>
                    </a:cubicBezTo>
                    <a:lnTo>
                      <a:pt x="6144" y="24230"/>
                    </a:lnTo>
                    <a:cubicBezTo>
                      <a:pt x="5931" y="24145"/>
                      <a:pt x="5706" y="24102"/>
                      <a:pt x="5478" y="24102"/>
                    </a:cubicBezTo>
                    <a:cubicBezTo>
                      <a:pt x="5387" y="24102"/>
                      <a:pt x="5295" y="24109"/>
                      <a:pt x="5203" y="24123"/>
                    </a:cubicBezTo>
                    <a:lnTo>
                      <a:pt x="5156" y="24134"/>
                    </a:lnTo>
                    <a:cubicBezTo>
                      <a:pt x="5036" y="24194"/>
                      <a:pt x="4894" y="24254"/>
                      <a:pt x="4775" y="24313"/>
                    </a:cubicBezTo>
                    <a:cubicBezTo>
                      <a:pt x="4667" y="24373"/>
                      <a:pt x="4572" y="24420"/>
                      <a:pt x="4477" y="24492"/>
                    </a:cubicBezTo>
                    <a:lnTo>
                      <a:pt x="4429" y="24515"/>
                    </a:lnTo>
                    <a:lnTo>
                      <a:pt x="4382" y="24539"/>
                    </a:lnTo>
                    <a:cubicBezTo>
                      <a:pt x="4227" y="24658"/>
                      <a:pt x="4084" y="24789"/>
                      <a:pt x="3965" y="24944"/>
                    </a:cubicBezTo>
                    <a:cubicBezTo>
                      <a:pt x="3882" y="25087"/>
                      <a:pt x="3763" y="25206"/>
                      <a:pt x="3643" y="25301"/>
                    </a:cubicBezTo>
                    <a:cubicBezTo>
                      <a:pt x="3560" y="25373"/>
                      <a:pt x="3489" y="25444"/>
                      <a:pt x="3417" y="25516"/>
                    </a:cubicBezTo>
                    <a:cubicBezTo>
                      <a:pt x="3346" y="25599"/>
                      <a:pt x="3262" y="25670"/>
                      <a:pt x="3215" y="25754"/>
                    </a:cubicBezTo>
                    <a:cubicBezTo>
                      <a:pt x="3084" y="25920"/>
                      <a:pt x="2989" y="26111"/>
                      <a:pt x="2917" y="26301"/>
                    </a:cubicBezTo>
                    <a:cubicBezTo>
                      <a:pt x="2870" y="26397"/>
                      <a:pt x="2834" y="26504"/>
                      <a:pt x="2786" y="26599"/>
                    </a:cubicBezTo>
                    <a:lnTo>
                      <a:pt x="2786" y="26611"/>
                    </a:lnTo>
                    <a:cubicBezTo>
                      <a:pt x="2667" y="26801"/>
                      <a:pt x="2596" y="27016"/>
                      <a:pt x="2572" y="27230"/>
                    </a:cubicBezTo>
                    <a:cubicBezTo>
                      <a:pt x="2524" y="27540"/>
                      <a:pt x="2596" y="27861"/>
                      <a:pt x="2620" y="28194"/>
                    </a:cubicBezTo>
                    <a:cubicBezTo>
                      <a:pt x="2643" y="28278"/>
                      <a:pt x="2667" y="28349"/>
                      <a:pt x="2703" y="28421"/>
                    </a:cubicBezTo>
                    <a:cubicBezTo>
                      <a:pt x="2762" y="28587"/>
                      <a:pt x="2846" y="28742"/>
                      <a:pt x="2893" y="28909"/>
                    </a:cubicBezTo>
                    <a:lnTo>
                      <a:pt x="2905" y="28933"/>
                    </a:lnTo>
                    <a:cubicBezTo>
                      <a:pt x="2917" y="28968"/>
                      <a:pt x="2917" y="29004"/>
                      <a:pt x="2905" y="29040"/>
                    </a:cubicBezTo>
                    <a:cubicBezTo>
                      <a:pt x="2798" y="29647"/>
                      <a:pt x="2667" y="30242"/>
                      <a:pt x="2703" y="30814"/>
                    </a:cubicBezTo>
                    <a:cubicBezTo>
                      <a:pt x="2727" y="31088"/>
                      <a:pt x="2774" y="31373"/>
                      <a:pt x="2858" y="31635"/>
                    </a:cubicBezTo>
                    <a:cubicBezTo>
                      <a:pt x="2858" y="31647"/>
                      <a:pt x="2858" y="31659"/>
                      <a:pt x="2870" y="31671"/>
                    </a:cubicBezTo>
                    <a:lnTo>
                      <a:pt x="2905" y="31623"/>
                    </a:lnTo>
                    <a:cubicBezTo>
                      <a:pt x="2905" y="31628"/>
                      <a:pt x="2905" y="31635"/>
                      <a:pt x="2905" y="31635"/>
                    </a:cubicBezTo>
                    <a:cubicBezTo>
                      <a:pt x="2905" y="31644"/>
                      <a:pt x="2899" y="31652"/>
                      <a:pt x="2900" y="31652"/>
                    </a:cubicBezTo>
                    <a:cubicBezTo>
                      <a:pt x="2900" y="31652"/>
                      <a:pt x="2902" y="31651"/>
                      <a:pt x="2905" y="31647"/>
                    </a:cubicBezTo>
                    <a:lnTo>
                      <a:pt x="2905" y="31647"/>
                    </a:lnTo>
                    <a:cubicBezTo>
                      <a:pt x="2897" y="31656"/>
                      <a:pt x="2894" y="31664"/>
                      <a:pt x="2898" y="31664"/>
                    </a:cubicBezTo>
                    <a:cubicBezTo>
                      <a:pt x="2899" y="31664"/>
                      <a:pt x="2902" y="31663"/>
                      <a:pt x="2905" y="31659"/>
                    </a:cubicBezTo>
                    <a:cubicBezTo>
                      <a:pt x="2929" y="31623"/>
                      <a:pt x="2938" y="31612"/>
                      <a:pt x="2939" y="31612"/>
                    </a:cubicBezTo>
                    <a:lnTo>
                      <a:pt x="2939" y="31612"/>
                    </a:lnTo>
                    <a:cubicBezTo>
                      <a:pt x="2941" y="31612"/>
                      <a:pt x="2935" y="31623"/>
                      <a:pt x="2929" y="31635"/>
                    </a:cubicBezTo>
                    <a:cubicBezTo>
                      <a:pt x="2932" y="31630"/>
                      <a:pt x="2932" y="31629"/>
                      <a:pt x="2931" y="31629"/>
                    </a:cubicBezTo>
                    <a:lnTo>
                      <a:pt x="2931" y="31629"/>
                    </a:lnTo>
                    <a:cubicBezTo>
                      <a:pt x="2929" y="31629"/>
                      <a:pt x="2919" y="31642"/>
                      <a:pt x="2921" y="31642"/>
                    </a:cubicBezTo>
                    <a:cubicBezTo>
                      <a:pt x="2922" y="31642"/>
                      <a:pt x="2924" y="31640"/>
                      <a:pt x="2929" y="31635"/>
                    </a:cubicBezTo>
                    <a:lnTo>
                      <a:pt x="2929" y="31635"/>
                    </a:lnTo>
                    <a:cubicBezTo>
                      <a:pt x="2917" y="31659"/>
                      <a:pt x="2905" y="31671"/>
                      <a:pt x="2893" y="31695"/>
                    </a:cubicBezTo>
                    <a:lnTo>
                      <a:pt x="2893" y="31707"/>
                    </a:lnTo>
                    <a:lnTo>
                      <a:pt x="2905" y="31707"/>
                    </a:lnTo>
                    <a:lnTo>
                      <a:pt x="2917" y="31695"/>
                    </a:lnTo>
                    <a:cubicBezTo>
                      <a:pt x="2921" y="31692"/>
                      <a:pt x="2924" y="31690"/>
                      <a:pt x="2926" y="31688"/>
                    </a:cubicBezTo>
                    <a:lnTo>
                      <a:pt x="2926" y="31688"/>
                    </a:lnTo>
                    <a:cubicBezTo>
                      <a:pt x="2926" y="31688"/>
                      <a:pt x="2926" y="31688"/>
                      <a:pt x="2926" y="31688"/>
                    </a:cubicBezTo>
                    <a:cubicBezTo>
                      <a:pt x="2928" y="31688"/>
                      <a:pt x="2934" y="31685"/>
                      <a:pt x="2932" y="31684"/>
                    </a:cubicBezTo>
                    <a:lnTo>
                      <a:pt x="2932" y="31684"/>
                    </a:lnTo>
                    <a:cubicBezTo>
                      <a:pt x="2931" y="31685"/>
                      <a:pt x="2928" y="31686"/>
                      <a:pt x="2926" y="31688"/>
                    </a:cubicBezTo>
                    <a:lnTo>
                      <a:pt x="2926" y="31688"/>
                    </a:lnTo>
                    <a:cubicBezTo>
                      <a:pt x="2925" y="31688"/>
                      <a:pt x="2926" y="31687"/>
                      <a:pt x="2929" y="31683"/>
                    </a:cubicBezTo>
                    <a:lnTo>
                      <a:pt x="2929" y="31683"/>
                    </a:lnTo>
                    <a:cubicBezTo>
                      <a:pt x="2927" y="31685"/>
                      <a:pt x="2927" y="31686"/>
                      <a:pt x="2927" y="31686"/>
                    </a:cubicBezTo>
                    <a:cubicBezTo>
                      <a:pt x="2928" y="31686"/>
                      <a:pt x="2930" y="31685"/>
                      <a:pt x="2932" y="31683"/>
                    </a:cubicBezTo>
                    <a:lnTo>
                      <a:pt x="2932" y="31683"/>
                    </a:lnTo>
                    <a:cubicBezTo>
                      <a:pt x="2932" y="31683"/>
                      <a:pt x="2932" y="31684"/>
                      <a:pt x="2932" y="31684"/>
                    </a:cubicBezTo>
                    <a:lnTo>
                      <a:pt x="2932" y="31684"/>
                    </a:lnTo>
                    <a:cubicBezTo>
                      <a:pt x="2937" y="31680"/>
                      <a:pt x="2939" y="31679"/>
                      <a:pt x="2939" y="31679"/>
                    </a:cubicBezTo>
                    <a:lnTo>
                      <a:pt x="2939" y="31679"/>
                    </a:lnTo>
                    <a:cubicBezTo>
                      <a:pt x="2939" y="31679"/>
                      <a:pt x="2935" y="31681"/>
                      <a:pt x="2932" y="31683"/>
                    </a:cubicBezTo>
                    <a:lnTo>
                      <a:pt x="2932" y="31683"/>
                    </a:lnTo>
                    <a:cubicBezTo>
                      <a:pt x="2931" y="31683"/>
                      <a:pt x="2930" y="31683"/>
                      <a:pt x="2929" y="31683"/>
                    </a:cubicBezTo>
                    <a:cubicBezTo>
                      <a:pt x="2941" y="31671"/>
                      <a:pt x="2953" y="31671"/>
                      <a:pt x="2977" y="31659"/>
                    </a:cubicBezTo>
                    <a:lnTo>
                      <a:pt x="2977" y="31659"/>
                    </a:lnTo>
                    <a:lnTo>
                      <a:pt x="2953" y="31671"/>
                    </a:lnTo>
                    <a:lnTo>
                      <a:pt x="2976" y="31663"/>
                    </a:lnTo>
                    <a:lnTo>
                      <a:pt x="2976" y="31663"/>
                    </a:lnTo>
                    <a:cubicBezTo>
                      <a:pt x="2976" y="31664"/>
                      <a:pt x="2975" y="31665"/>
                      <a:pt x="2974" y="31665"/>
                    </a:cubicBezTo>
                    <a:lnTo>
                      <a:pt x="2974" y="31665"/>
                    </a:lnTo>
                    <a:cubicBezTo>
                      <a:pt x="2975" y="31664"/>
                      <a:pt x="2976" y="31664"/>
                      <a:pt x="2977" y="31663"/>
                    </a:cubicBezTo>
                    <a:lnTo>
                      <a:pt x="2977" y="31663"/>
                    </a:lnTo>
                    <a:lnTo>
                      <a:pt x="2989" y="31659"/>
                    </a:lnTo>
                    <a:lnTo>
                      <a:pt x="2953" y="31683"/>
                    </a:lnTo>
                    <a:lnTo>
                      <a:pt x="2953" y="31683"/>
                    </a:lnTo>
                    <a:lnTo>
                      <a:pt x="2977" y="31671"/>
                    </a:lnTo>
                    <a:lnTo>
                      <a:pt x="2941" y="31695"/>
                    </a:lnTo>
                    <a:cubicBezTo>
                      <a:pt x="2934" y="31698"/>
                      <a:pt x="2928" y="31701"/>
                      <a:pt x="2924" y="31703"/>
                    </a:cubicBezTo>
                    <a:lnTo>
                      <a:pt x="2924" y="31703"/>
                    </a:lnTo>
                    <a:cubicBezTo>
                      <a:pt x="2938" y="31693"/>
                      <a:pt x="2948" y="31687"/>
                      <a:pt x="2955" y="31683"/>
                    </a:cubicBezTo>
                    <a:lnTo>
                      <a:pt x="2955" y="31683"/>
                    </a:lnTo>
                    <a:cubicBezTo>
                      <a:pt x="2954" y="31683"/>
                      <a:pt x="2954" y="31683"/>
                      <a:pt x="2953" y="31683"/>
                    </a:cubicBezTo>
                    <a:lnTo>
                      <a:pt x="2953" y="31683"/>
                    </a:lnTo>
                    <a:lnTo>
                      <a:pt x="2929" y="31695"/>
                    </a:lnTo>
                    <a:lnTo>
                      <a:pt x="2920" y="31704"/>
                    </a:lnTo>
                    <a:lnTo>
                      <a:pt x="2920" y="31704"/>
                    </a:lnTo>
                    <a:cubicBezTo>
                      <a:pt x="2912" y="31707"/>
                      <a:pt x="2910" y="31707"/>
                      <a:pt x="2917" y="31707"/>
                    </a:cubicBezTo>
                    <a:cubicBezTo>
                      <a:pt x="2924" y="31703"/>
                      <a:pt x="2927" y="31702"/>
                      <a:pt x="2927" y="31702"/>
                    </a:cubicBezTo>
                    <a:lnTo>
                      <a:pt x="2927" y="31702"/>
                    </a:lnTo>
                    <a:cubicBezTo>
                      <a:pt x="2928" y="31702"/>
                      <a:pt x="2914" y="31710"/>
                      <a:pt x="2905" y="31719"/>
                    </a:cubicBezTo>
                    <a:lnTo>
                      <a:pt x="2941" y="31707"/>
                    </a:lnTo>
                    <a:cubicBezTo>
                      <a:pt x="2935" y="31707"/>
                      <a:pt x="2953" y="31701"/>
                      <a:pt x="2959" y="31701"/>
                    </a:cubicBezTo>
                    <a:cubicBezTo>
                      <a:pt x="2965" y="31701"/>
                      <a:pt x="2959" y="31707"/>
                      <a:pt x="2905" y="31731"/>
                    </a:cubicBezTo>
                    <a:cubicBezTo>
                      <a:pt x="2929" y="31731"/>
                      <a:pt x="2953" y="31719"/>
                      <a:pt x="2977" y="31707"/>
                    </a:cubicBezTo>
                    <a:cubicBezTo>
                      <a:pt x="2990" y="31703"/>
                      <a:pt x="3000" y="31700"/>
                      <a:pt x="3006" y="31698"/>
                    </a:cubicBezTo>
                    <a:lnTo>
                      <a:pt x="3006" y="31698"/>
                    </a:lnTo>
                    <a:cubicBezTo>
                      <a:pt x="2964" y="31719"/>
                      <a:pt x="2953" y="31719"/>
                      <a:pt x="2965" y="31719"/>
                    </a:cubicBezTo>
                    <a:lnTo>
                      <a:pt x="2977" y="31719"/>
                    </a:lnTo>
                    <a:cubicBezTo>
                      <a:pt x="2977" y="31719"/>
                      <a:pt x="3001" y="31719"/>
                      <a:pt x="2941" y="31743"/>
                    </a:cubicBezTo>
                    <a:cubicBezTo>
                      <a:pt x="2953" y="31743"/>
                      <a:pt x="2965" y="31731"/>
                      <a:pt x="2977" y="31731"/>
                    </a:cubicBezTo>
                    <a:lnTo>
                      <a:pt x="2977" y="31743"/>
                    </a:lnTo>
                    <a:cubicBezTo>
                      <a:pt x="2977" y="31743"/>
                      <a:pt x="2977" y="31743"/>
                      <a:pt x="2917" y="31766"/>
                    </a:cubicBezTo>
                    <a:lnTo>
                      <a:pt x="2941" y="31766"/>
                    </a:lnTo>
                    <a:lnTo>
                      <a:pt x="3001" y="31754"/>
                    </a:lnTo>
                    <a:cubicBezTo>
                      <a:pt x="3021" y="31751"/>
                      <a:pt x="3032" y="31750"/>
                      <a:pt x="3036" y="31750"/>
                    </a:cubicBezTo>
                    <a:cubicBezTo>
                      <a:pt x="3044" y="31750"/>
                      <a:pt x="3010" y="31758"/>
                      <a:pt x="2977" y="31766"/>
                    </a:cubicBezTo>
                    <a:lnTo>
                      <a:pt x="2989" y="31766"/>
                    </a:lnTo>
                    <a:cubicBezTo>
                      <a:pt x="2977" y="31766"/>
                      <a:pt x="2929" y="31778"/>
                      <a:pt x="2989" y="31778"/>
                    </a:cubicBezTo>
                    <a:lnTo>
                      <a:pt x="2953" y="31778"/>
                    </a:lnTo>
                    <a:cubicBezTo>
                      <a:pt x="2977" y="31826"/>
                      <a:pt x="3012" y="31862"/>
                      <a:pt x="3048" y="31909"/>
                    </a:cubicBezTo>
                    <a:cubicBezTo>
                      <a:pt x="3060" y="31921"/>
                      <a:pt x="3072" y="31933"/>
                      <a:pt x="3084" y="31957"/>
                    </a:cubicBezTo>
                    <a:cubicBezTo>
                      <a:pt x="3108" y="31981"/>
                      <a:pt x="3120" y="32004"/>
                      <a:pt x="3143" y="32028"/>
                    </a:cubicBezTo>
                    <a:cubicBezTo>
                      <a:pt x="3167" y="32076"/>
                      <a:pt x="3191" y="32135"/>
                      <a:pt x="3215" y="32195"/>
                    </a:cubicBezTo>
                    <a:cubicBezTo>
                      <a:pt x="3239" y="32302"/>
                      <a:pt x="3251" y="32421"/>
                      <a:pt x="3239" y="32528"/>
                    </a:cubicBezTo>
                    <a:cubicBezTo>
                      <a:pt x="3227" y="32773"/>
                      <a:pt x="3158" y="32995"/>
                      <a:pt x="3021" y="33206"/>
                    </a:cubicBezTo>
                    <a:lnTo>
                      <a:pt x="3021" y="33206"/>
                    </a:lnTo>
                    <a:cubicBezTo>
                      <a:pt x="3026" y="33194"/>
                      <a:pt x="3031" y="33183"/>
                      <a:pt x="3036" y="33171"/>
                    </a:cubicBezTo>
                    <a:lnTo>
                      <a:pt x="3036" y="33171"/>
                    </a:lnTo>
                    <a:lnTo>
                      <a:pt x="3012" y="33219"/>
                    </a:lnTo>
                    <a:cubicBezTo>
                      <a:pt x="3015" y="33215"/>
                      <a:pt x="3018" y="33210"/>
                      <a:pt x="3021" y="33206"/>
                    </a:cubicBezTo>
                    <a:lnTo>
                      <a:pt x="3021" y="33206"/>
                    </a:lnTo>
                    <a:cubicBezTo>
                      <a:pt x="2979" y="33303"/>
                      <a:pt x="2937" y="33408"/>
                      <a:pt x="2905" y="33493"/>
                    </a:cubicBezTo>
                    <a:cubicBezTo>
                      <a:pt x="2870" y="33576"/>
                      <a:pt x="2834" y="33648"/>
                      <a:pt x="2810" y="33719"/>
                    </a:cubicBezTo>
                    <a:cubicBezTo>
                      <a:pt x="2810" y="33755"/>
                      <a:pt x="2810" y="33790"/>
                      <a:pt x="2810" y="33826"/>
                    </a:cubicBezTo>
                    <a:cubicBezTo>
                      <a:pt x="2810" y="33862"/>
                      <a:pt x="2822" y="33898"/>
                      <a:pt x="2822" y="33933"/>
                    </a:cubicBezTo>
                    <a:cubicBezTo>
                      <a:pt x="2846" y="33933"/>
                      <a:pt x="2858" y="33957"/>
                      <a:pt x="2822" y="33969"/>
                    </a:cubicBezTo>
                    <a:cubicBezTo>
                      <a:pt x="2834" y="34100"/>
                      <a:pt x="2870" y="34231"/>
                      <a:pt x="2905" y="34350"/>
                    </a:cubicBezTo>
                    <a:lnTo>
                      <a:pt x="2905" y="34362"/>
                    </a:lnTo>
                    <a:cubicBezTo>
                      <a:pt x="2929" y="34421"/>
                      <a:pt x="2965" y="34481"/>
                      <a:pt x="3001" y="34529"/>
                    </a:cubicBezTo>
                    <a:lnTo>
                      <a:pt x="3120" y="34707"/>
                    </a:lnTo>
                    <a:cubicBezTo>
                      <a:pt x="3131" y="34719"/>
                      <a:pt x="3131" y="34719"/>
                      <a:pt x="3143" y="34731"/>
                    </a:cubicBezTo>
                    <a:lnTo>
                      <a:pt x="3203" y="34791"/>
                    </a:lnTo>
                    <a:cubicBezTo>
                      <a:pt x="3215" y="34791"/>
                      <a:pt x="3227" y="34802"/>
                      <a:pt x="3227" y="34802"/>
                    </a:cubicBezTo>
                    <a:cubicBezTo>
                      <a:pt x="3227" y="34814"/>
                      <a:pt x="3286" y="34850"/>
                      <a:pt x="3310" y="34874"/>
                    </a:cubicBezTo>
                    <a:cubicBezTo>
                      <a:pt x="3334" y="34874"/>
                      <a:pt x="3358" y="34886"/>
                      <a:pt x="3370" y="34898"/>
                    </a:cubicBezTo>
                    <a:cubicBezTo>
                      <a:pt x="3393" y="34910"/>
                      <a:pt x="3441" y="34898"/>
                      <a:pt x="3417" y="34957"/>
                    </a:cubicBezTo>
                    <a:lnTo>
                      <a:pt x="3441" y="34969"/>
                    </a:lnTo>
                    <a:cubicBezTo>
                      <a:pt x="3458" y="34961"/>
                      <a:pt x="3475" y="34952"/>
                      <a:pt x="3483" y="34952"/>
                    </a:cubicBezTo>
                    <a:cubicBezTo>
                      <a:pt x="3487" y="34952"/>
                      <a:pt x="3489" y="34954"/>
                      <a:pt x="3489" y="34957"/>
                    </a:cubicBezTo>
                    <a:cubicBezTo>
                      <a:pt x="3501" y="34981"/>
                      <a:pt x="3501" y="35005"/>
                      <a:pt x="3512" y="35029"/>
                    </a:cubicBezTo>
                    <a:lnTo>
                      <a:pt x="3524" y="35041"/>
                    </a:lnTo>
                    <a:cubicBezTo>
                      <a:pt x="3542" y="35027"/>
                      <a:pt x="3558" y="35020"/>
                      <a:pt x="3570" y="35020"/>
                    </a:cubicBezTo>
                    <a:cubicBezTo>
                      <a:pt x="3590" y="35020"/>
                      <a:pt x="3599" y="35039"/>
                      <a:pt x="3584" y="35076"/>
                    </a:cubicBezTo>
                    <a:lnTo>
                      <a:pt x="3655" y="35017"/>
                    </a:lnTo>
                    <a:lnTo>
                      <a:pt x="3655" y="35017"/>
                    </a:lnTo>
                    <a:cubicBezTo>
                      <a:pt x="3632" y="35112"/>
                      <a:pt x="3703" y="35088"/>
                      <a:pt x="3727" y="35124"/>
                    </a:cubicBezTo>
                    <a:cubicBezTo>
                      <a:pt x="3739" y="35148"/>
                      <a:pt x="3751" y="35172"/>
                      <a:pt x="3751" y="35195"/>
                    </a:cubicBezTo>
                    <a:lnTo>
                      <a:pt x="3822" y="35243"/>
                    </a:lnTo>
                    <a:lnTo>
                      <a:pt x="3822" y="35255"/>
                    </a:lnTo>
                    <a:cubicBezTo>
                      <a:pt x="3870" y="35291"/>
                      <a:pt x="3905" y="35314"/>
                      <a:pt x="3953" y="35350"/>
                    </a:cubicBezTo>
                    <a:cubicBezTo>
                      <a:pt x="4036" y="35422"/>
                      <a:pt x="4108" y="35517"/>
                      <a:pt x="4167" y="35624"/>
                    </a:cubicBezTo>
                    <a:cubicBezTo>
                      <a:pt x="4179" y="35624"/>
                      <a:pt x="4191" y="35636"/>
                      <a:pt x="4191" y="35648"/>
                    </a:cubicBezTo>
                    <a:lnTo>
                      <a:pt x="4191" y="35672"/>
                    </a:lnTo>
                    <a:cubicBezTo>
                      <a:pt x="4191" y="35684"/>
                      <a:pt x="4203" y="35695"/>
                      <a:pt x="4215" y="35707"/>
                    </a:cubicBezTo>
                    <a:lnTo>
                      <a:pt x="4227" y="35707"/>
                    </a:lnTo>
                    <a:cubicBezTo>
                      <a:pt x="4254" y="35700"/>
                      <a:pt x="4278" y="35694"/>
                      <a:pt x="4295" y="35694"/>
                    </a:cubicBezTo>
                    <a:cubicBezTo>
                      <a:pt x="4308" y="35694"/>
                      <a:pt x="4317" y="35697"/>
                      <a:pt x="4322" y="35707"/>
                    </a:cubicBezTo>
                    <a:cubicBezTo>
                      <a:pt x="4334" y="35719"/>
                      <a:pt x="4346" y="35743"/>
                      <a:pt x="4358" y="35767"/>
                    </a:cubicBezTo>
                    <a:cubicBezTo>
                      <a:pt x="4358" y="35791"/>
                      <a:pt x="4334" y="35814"/>
                      <a:pt x="4334" y="35826"/>
                    </a:cubicBezTo>
                    <a:cubicBezTo>
                      <a:pt x="4346" y="35838"/>
                      <a:pt x="4370" y="35838"/>
                      <a:pt x="4382" y="35850"/>
                    </a:cubicBezTo>
                    <a:cubicBezTo>
                      <a:pt x="4370" y="35886"/>
                      <a:pt x="4358" y="35910"/>
                      <a:pt x="4346" y="35945"/>
                    </a:cubicBezTo>
                    <a:cubicBezTo>
                      <a:pt x="4346" y="35957"/>
                      <a:pt x="4370" y="35969"/>
                      <a:pt x="4346" y="35993"/>
                    </a:cubicBezTo>
                    <a:lnTo>
                      <a:pt x="4405" y="36017"/>
                    </a:lnTo>
                    <a:cubicBezTo>
                      <a:pt x="4417" y="36029"/>
                      <a:pt x="4405" y="36041"/>
                      <a:pt x="4405" y="36053"/>
                    </a:cubicBezTo>
                    <a:cubicBezTo>
                      <a:pt x="4417" y="36065"/>
                      <a:pt x="4417" y="36076"/>
                      <a:pt x="4429" y="36076"/>
                    </a:cubicBezTo>
                    <a:cubicBezTo>
                      <a:pt x="4453" y="36100"/>
                      <a:pt x="4477" y="36124"/>
                      <a:pt x="4441" y="36160"/>
                    </a:cubicBezTo>
                    <a:cubicBezTo>
                      <a:pt x="4465" y="36184"/>
                      <a:pt x="4489" y="36195"/>
                      <a:pt x="4525" y="36195"/>
                    </a:cubicBezTo>
                    <a:cubicBezTo>
                      <a:pt x="4584" y="36195"/>
                      <a:pt x="4584" y="36231"/>
                      <a:pt x="4536" y="36267"/>
                    </a:cubicBezTo>
                    <a:cubicBezTo>
                      <a:pt x="4525" y="36279"/>
                      <a:pt x="4513" y="36291"/>
                      <a:pt x="4536" y="36303"/>
                    </a:cubicBezTo>
                    <a:cubicBezTo>
                      <a:pt x="4548" y="36303"/>
                      <a:pt x="4572" y="36315"/>
                      <a:pt x="4548" y="36326"/>
                    </a:cubicBezTo>
                    <a:cubicBezTo>
                      <a:pt x="4525" y="36338"/>
                      <a:pt x="4501" y="36374"/>
                      <a:pt x="4513" y="36386"/>
                    </a:cubicBezTo>
                    <a:cubicBezTo>
                      <a:pt x="4525" y="36398"/>
                      <a:pt x="4513" y="36422"/>
                      <a:pt x="4477" y="36446"/>
                    </a:cubicBezTo>
                    <a:cubicBezTo>
                      <a:pt x="4489" y="36457"/>
                      <a:pt x="4489" y="36469"/>
                      <a:pt x="4489" y="36481"/>
                    </a:cubicBezTo>
                    <a:cubicBezTo>
                      <a:pt x="4572" y="36505"/>
                      <a:pt x="4513" y="36541"/>
                      <a:pt x="4620" y="36576"/>
                    </a:cubicBezTo>
                    <a:cubicBezTo>
                      <a:pt x="4655" y="36612"/>
                      <a:pt x="4703" y="36672"/>
                      <a:pt x="4596" y="36707"/>
                    </a:cubicBezTo>
                    <a:cubicBezTo>
                      <a:pt x="4560" y="36731"/>
                      <a:pt x="4548" y="36743"/>
                      <a:pt x="4572" y="36767"/>
                    </a:cubicBezTo>
                    <a:cubicBezTo>
                      <a:pt x="4596" y="36779"/>
                      <a:pt x="4620" y="36815"/>
                      <a:pt x="4572" y="36827"/>
                    </a:cubicBezTo>
                    <a:cubicBezTo>
                      <a:pt x="4548" y="36827"/>
                      <a:pt x="4548" y="36850"/>
                      <a:pt x="4572" y="36862"/>
                    </a:cubicBezTo>
                    <a:cubicBezTo>
                      <a:pt x="4632" y="36898"/>
                      <a:pt x="4560" y="36898"/>
                      <a:pt x="4596" y="36934"/>
                    </a:cubicBezTo>
                    <a:cubicBezTo>
                      <a:pt x="4632" y="36957"/>
                      <a:pt x="4584" y="36969"/>
                      <a:pt x="4560" y="36981"/>
                    </a:cubicBezTo>
                    <a:cubicBezTo>
                      <a:pt x="4608" y="37017"/>
                      <a:pt x="4525" y="37005"/>
                      <a:pt x="4560" y="37029"/>
                    </a:cubicBezTo>
                    <a:cubicBezTo>
                      <a:pt x="4596" y="37065"/>
                      <a:pt x="4525" y="37053"/>
                      <a:pt x="4513" y="37065"/>
                    </a:cubicBezTo>
                    <a:cubicBezTo>
                      <a:pt x="4501" y="37065"/>
                      <a:pt x="4489" y="37077"/>
                      <a:pt x="4513" y="37112"/>
                    </a:cubicBezTo>
                    <a:cubicBezTo>
                      <a:pt x="4560" y="37160"/>
                      <a:pt x="4548" y="37184"/>
                      <a:pt x="4489" y="37184"/>
                    </a:cubicBezTo>
                    <a:cubicBezTo>
                      <a:pt x="4453" y="37184"/>
                      <a:pt x="4441" y="37184"/>
                      <a:pt x="4429" y="37196"/>
                    </a:cubicBezTo>
                    <a:cubicBezTo>
                      <a:pt x="4405" y="37243"/>
                      <a:pt x="4346" y="37255"/>
                      <a:pt x="4417" y="37374"/>
                    </a:cubicBezTo>
                    <a:cubicBezTo>
                      <a:pt x="4394" y="37410"/>
                      <a:pt x="4370" y="37458"/>
                      <a:pt x="4334" y="37505"/>
                    </a:cubicBezTo>
                    <a:cubicBezTo>
                      <a:pt x="4334" y="37507"/>
                      <a:pt x="4332" y="37508"/>
                      <a:pt x="4329" y="37508"/>
                    </a:cubicBezTo>
                    <a:cubicBezTo>
                      <a:pt x="4317" y="37508"/>
                      <a:pt x="4282" y="37491"/>
                      <a:pt x="4263" y="37481"/>
                    </a:cubicBezTo>
                    <a:cubicBezTo>
                      <a:pt x="4251" y="37469"/>
                      <a:pt x="4239" y="37469"/>
                      <a:pt x="4227" y="37469"/>
                    </a:cubicBezTo>
                    <a:lnTo>
                      <a:pt x="4215" y="37481"/>
                    </a:lnTo>
                    <a:cubicBezTo>
                      <a:pt x="4215" y="37481"/>
                      <a:pt x="4232" y="37534"/>
                      <a:pt x="4215" y="37534"/>
                    </a:cubicBezTo>
                    <a:cubicBezTo>
                      <a:pt x="4212" y="37534"/>
                      <a:pt x="4208" y="37532"/>
                      <a:pt x="4203" y="37529"/>
                    </a:cubicBezTo>
                    <a:cubicBezTo>
                      <a:pt x="4196" y="37526"/>
                      <a:pt x="4191" y="37524"/>
                      <a:pt x="4187" y="37524"/>
                    </a:cubicBezTo>
                    <a:cubicBezTo>
                      <a:pt x="4164" y="37524"/>
                      <a:pt x="4188" y="37577"/>
                      <a:pt x="4167" y="37577"/>
                    </a:cubicBezTo>
                    <a:cubicBezTo>
                      <a:pt x="4157" y="37577"/>
                      <a:pt x="4156" y="37603"/>
                      <a:pt x="4140" y="37603"/>
                    </a:cubicBezTo>
                    <a:cubicBezTo>
                      <a:pt x="4138" y="37603"/>
                      <a:pt x="4135" y="37602"/>
                      <a:pt x="4132" y="37600"/>
                    </a:cubicBezTo>
                    <a:cubicBezTo>
                      <a:pt x="4125" y="37598"/>
                      <a:pt x="4120" y="37597"/>
                      <a:pt x="4116" y="37597"/>
                    </a:cubicBezTo>
                    <a:cubicBezTo>
                      <a:pt x="4100" y="37597"/>
                      <a:pt x="4110" y="37617"/>
                      <a:pt x="4120" y="37636"/>
                    </a:cubicBezTo>
                    <a:cubicBezTo>
                      <a:pt x="4120" y="37684"/>
                      <a:pt x="4120" y="37708"/>
                      <a:pt x="4084" y="37708"/>
                    </a:cubicBezTo>
                    <a:lnTo>
                      <a:pt x="4060" y="37708"/>
                    </a:lnTo>
                    <a:lnTo>
                      <a:pt x="3977" y="37600"/>
                    </a:lnTo>
                    <a:cubicBezTo>
                      <a:pt x="3905" y="37672"/>
                      <a:pt x="3834" y="37719"/>
                      <a:pt x="3763" y="37779"/>
                    </a:cubicBezTo>
                    <a:cubicBezTo>
                      <a:pt x="3691" y="37827"/>
                      <a:pt x="3632" y="37862"/>
                      <a:pt x="3572" y="37898"/>
                    </a:cubicBezTo>
                    <a:lnTo>
                      <a:pt x="3572" y="37910"/>
                    </a:lnTo>
                    <a:cubicBezTo>
                      <a:pt x="3560" y="37910"/>
                      <a:pt x="3548" y="37922"/>
                      <a:pt x="3536" y="37922"/>
                    </a:cubicBezTo>
                    <a:cubicBezTo>
                      <a:pt x="3501" y="37934"/>
                      <a:pt x="3477" y="37958"/>
                      <a:pt x="3453" y="37981"/>
                    </a:cubicBezTo>
                    <a:cubicBezTo>
                      <a:pt x="3429" y="38077"/>
                      <a:pt x="3417" y="38077"/>
                      <a:pt x="3417" y="38077"/>
                    </a:cubicBezTo>
                    <a:cubicBezTo>
                      <a:pt x="3417" y="38077"/>
                      <a:pt x="3429" y="38089"/>
                      <a:pt x="3453" y="38124"/>
                    </a:cubicBezTo>
                    <a:cubicBezTo>
                      <a:pt x="3473" y="38144"/>
                      <a:pt x="3481" y="38153"/>
                      <a:pt x="3477" y="38153"/>
                    </a:cubicBezTo>
                    <a:cubicBezTo>
                      <a:pt x="3474" y="38153"/>
                      <a:pt x="3462" y="38147"/>
                      <a:pt x="3441" y="38136"/>
                    </a:cubicBezTo>
                    <a:lnTo>
                      <a:pt x="3441" y="38136"/>
                    </a:lnTo>
                    <a:cubicBezTo>
                      <a:pt x="3446" y="38147"/>
                      <a:pt x="3449" y="38153"/>
                      <a:pt x="3448" y="38153"/>
                    </a:cubicBezTo>
                    <a:cubicBezTo>
                      <a:pt x="3446" y="38153"/>
                      <a:pt x="3442" y="38149"/>
                      <a:pt x="3434" y="38141"/>
                    </a:cubicBezTo>
                    <a:lnTo>
                      <a:pt x="3434" y="38141"/>
                    </a:lnTo>
                    <a:cubicBezTo>
                      <a:pt x="3431" y="38141"/>
                      <a:pt x="3426" y="38139"/>
                      <a:pt x="3417" y="38136"/>
                    </a:cubicBezTo>
                    <a:lnTo>
                      <a:pt x="3405" y="38124"/>
                    </a:lnTo>
                    <a:lnTo>
                      <a:pt x="3405" y="38136"/>
                    </a:lnTo>
                    <a:cubicBezTo>
                      <a:pt x="3441" y="38184"/>
                      <a:pt x="3441" y="38196"/>
                      <a:pt x="3429" y="38196"/>
                    </a:cubicBezTo>
                    <a:cubicBezTo>
                      <a:pt x="3429" y="38196"/>
                      <a:pt x="3444" y="38211"/>
                      <a:pt x="3438" y="38211"/>
                    </a:cubicBezTo>
                    <a:cubicBezTo>
                      <a:pt x="3437" y="38211"/>
                      <a:pt x="3434" y="38210"/>
                      <a:pt x="3429" y="38208"/>
                    </a:cubicBezTo>
                    <a:cubicBezTo>
                      <a:pt x="3429" y="38220"/>
                      <a:pt x="3429" y="38231"/>
                      <a:pt x="3417" y="38243"/>
                    </a:cubicBezTo>
                    <a:lnTo>
                      <a:pt x="3417" y="38255"/>
                    </a:lnTo>
                    <a:lnTo>
                      <a:pt x="3405" y="38255"/>
                    </a:lnTo>
                    <a:lnTo>
                      <a:pt x="3393" y="38279"/>
                    </a:lnTo>
                    <a:lnTo>
                      <a:pt x="3441" y="38303"/>
                    </a:lnTo>
                    <a:cubicBezTo>
                      <a:pt x="3441" y="38315"/>
                      <a:pt x="3453" y="38327"/>
                      <a:pt x="3453" y="38339"/>
                    </a:cubicBezTo>
                    <a:cubicBezTo>
                      <a:pt x="3441" y="38327"/>
                      <a:pt x="3417" y="38315"/>
                      <a:pt x="3393" y="38315"/>
                    </a:cubicBezTo>
                    <a:lnTo>
                      <a:pt x="3370" y="38315"/>
                    </a:lnTo>
                    <a:cubicBezTo>
                      <a:pt x="3370" y="38315"/>
                      <a:pt x="3408" y="38330"/>
                      <a:pt x="3405" y="38330"/>
                    </a:cubicBezTo>
                    <a:cubicBezTo>
                      <a:pt x="3404" y="38330"/>
                      <a:pt x="3401" y="38329"/>
                      <a:pt x="3393" y="38327"/>
                    </a:cubicBezTo>
                    <a:cubicBezTo>
                      <a:pt x="3386" y="38324"/>
                      <a:pt x="3383" y="38323"/>
                      <a:pt x="3382" y="38323"/>
                    </a:cubicBezTo>
                    <a:cubicBezTo>
                      <a:pt x="3378" y="38323"/>
                      <a:pt x="3412" y="38339"/>
                      <a:pt x="3393" y="38339"/>
                    </a:cubicBezTo>
                    <a:cubicBezTo>
                      <a:pt x="3381" y="38339"/>
                      <a:pt x="3382" y="38339"/>
                      <a:pt x="3387" y="38340"/>
                    </a:cubicBezTo>
                    <a:lnTo>
                      <a:pt x="3387" y="38340"/>
                    </a:lnTo>
                    <a:cubicBezTo>
                      <a:pt x="3388" y="38341"/>
                      <a:pt x="3391" y="38343"/>
                      <a:pt x="3394" y="38343"/>
                    </a:cubicBezTo>
                    <a:lnTo>
                      <a:pt x="3394" y="38343"/>
                    </a:lnTo>
                    <a:cubicBezTo>
                      <a:pt x="3398" y="38345"/>
                      <a:pt x="3402" y="38347"/>
                      <a:pt x="3405" y="38351"/>
                    </a:cubicBezTo>
                    <a:cubicBezTo>
                      <a:pt x="3417" y="38362"/>
                      <a:pt x="3453" y="38374"/>
                      <a:pt x="3441" y="38374"/>
                    </a:cubicBezTo>
                    <a:cubicBezTo>
                      <a:pt x="3429" y="38374"/>
                      <a:pt x="3405" y="38362"/>
                      <a:pt x="3393" y="38362"/>
                    </a:cubicBezTo>
                    <a:cubicBezTo>
                      <a:pt x="3393" y="38362"/>
                      <a:pt x="3417" y="38374"/>
                      <a:pt x="3417" y="38386"/>
                    </a:cubicBezTo>
                    <a:lnTo>
                      <a:pt x="3393" y="38386"/>
                    </a:lnTo>
                    <a:cubicBezTo>
                      <a:pt x="3387" y="38380"/>
                      <a:pt x="3379" y="38377"/>
                      <a:pt x="3370" y="38377"/>
                    </a:cubicBezTo>
                    <a:cubicBezTo>
                      <a:pt x="3361" y="38377"/>
                      <a:pt x="3352" y="38380"/>
                      <a:pt x="3346" y="38386"/>
                    </a:cubicBezTo>
                    <a:cubicBezTo>
                      <a:pt x="3358" y="38386"/>
                      <a:pt x="3382" y="38398"/>
                      <a:pt x="3405" y="38398"/>
                    </a:cubicBezTo>
                    <a:cubicBezTo>
                      <a:pt x="3413" y="38398"/>
                      <a:pt x="3416" y="38403"/>
                      <a:pt x="3413" y="38403"/>
                    </a:cubicBezTo>
                    <a:cubicBezTo>
                      <a:pt x="3412" y="38403"/>
                      <a:pt x="3409" y="38402"/>
                      <a:pt x="3405" y="38398"/>
                    </a:cubicBezTo>
                    <a:lnTo>
                      <a:pt x="3346" y="38398"/>
                    </a:lnTo>
                    <a:cubicBezTo>
                      <a:pt x="3346" y="38398"/>
                      <a:pt x="3364" y="38406"/>
                      <a:pt x="3377" y="38410"/>
                    </a:cubicBezTo>
                    <a:lnTo>
                      <a:pt x="3377" y="38410"/>
                    </a:lnTo>
                    <a:cubicBezTo>
                      <a:pt x="3334" y="38410"/>
                      <a:pt x="3336" y="38410"/>
                      <a:pt x="3382" y="38422"/>
                    </a:cubicBezTo>
                    <a:cubicBezTo>
                      <a:pt x="3441" y="38434"/>
                      <a:pt x="3441" y="38446"/>
                      <a:pt x="3417" y="38446"/>
                    </a:cubicBezTo>
                    <a:lnTo>
                      <a:pt x="3382" y="38446"/>
                    </a:lnTo>
                    <a:cubicBezTo>
                      <a:pt x="3370" y="38446"/>
                      <a:pt x="3358" y="38446"/>
                      <a:pt x="3405" y="38458"/>
                    </a:cubicBezTo>
                    <a:cubicBezTo>
                      <a:pt x="3407" y="38458"/>
                      <a:pt x="3409" y="38459"/>
                      <a:pt x="3411" y="38459"/>
                    </a:cubicBezTo>
                    <a:lnTo>
                      <a:pt x="3411" y="38459"/>
                    </a:lnTo>
                    <a:cubicBezTo>
                      <a:pt x="3405" y="38458"/>
                      <a:pt x="3399" y="38458"/>
                      <a:pt x="3393" y="38458"/>
                    </a:cubicBezTo>
                    <a:lnTo>
                      <a:pt x="3370" y="38458"/>
                    </a:lnTo>
                    <a:cubicBezTo>
                      <a:pt x="3465" y="38470"/>
                      <a:pt x="3453" y="38481"/>
                      <a:pt x="3405" y="38481"/>
                    </a:cubicBezTo>
                    <a:lnTo>
                      <a:pt x="3393" y="38481"/>
                    </a:lnTo>
                    <a:cubicBezTo>
                      <a:pt x="3405" y="38481"/>
                      <a:pt x="3429" y="38493"/>
                      <a:pt x="3370" y="38493"/>
                    </a:cubicBezTo>
                    <a:cubicBezTo>
                      <a:pt x="3298" y="38493"/>
                      <a:pt x="3370" y="38505"/>
                      <a:pt x="3262" y="38505"/>
                    </a:cubicBezTo>
                    <a:lnTo>
                      <a:pt x="3286" y="38505"/>
                    </a:lnTo>
                    <a:cubicBezTo>
                      <a:pt x="3292" y="38511"/>
                      <a:pt x="3304" y="38511"/>
                      <a:pt x="3312" y="38511"/>
                    </a:cubicBezTo>
                    <a:cubicBezTo>
                      <a:pt x="3319" y="38511"/>
                      <a:pt x="3322" y="38511"/>
                      <a:pt x="3310" y="38517"/>
                    </a:cubicBezTo>
                    <a:cubicBezTo>
                      <a:pt x="3294" y="38517"/>
                      <a:pt x="3284" y="38522"/>
                      <a:pt x="3289" y="38522"/>
                    </a:cubicBezTo>
                    <a:cubicBezTo>
                      <a:pt x="3292" y="38522"/>
                      <a:pt x="3298" y="38521"/>
                      <a:pt x="3310" y="38517"/>
                    </a:cubicBezTo>
                    <a:lnTo>
                      <a:pt x="3310" y="38517"/>
                    </a:lnTo>
                    <a:cubicBezTo>
                      <a:pt x="3358" y="38529"/>
                      <a:pt x="3370" y="38541"/>
                      <a:pt x="3274" y="38541"/>
                    </a:cubicBezTo>
                    <a:cubicBezTo>
                      <a:pt x="3382" y="38541"/>
                      <a:pt x="3298" y="38553"/>
                      <a:pt x="3274" y="38565"/>
                    </a:cubicBezTo>
                    <a:cubicBezTo>
                      <a:pt x="3346" y="38565"/>
                      <a:pt x="3274" y="38565"/>
                      <a:pt x="3274" y="38577"/>
                    </a:cubicBezTo>
                    <a:cubicBezTo>
                      <a:pt x="3274" y="38577"/>
                      <a:pt x="3262" y="38577"/>
                      <a:pt x="3298" y="38589"/>
                    </a:cubicBezTo>
                    <a:cubicBezTo>
                      <a:pt x="3322" y="38589"/>
                      <a:pt x="3346" y="38589"/>
                      <a:pt x="3358" y="38601"/>
                    </a:cubicBezTo>
                    <a:cubicBezTo>
                      <a:pt x="3358" y="38612"/>
                      <a:pt x="3358" y="38612"/>
                      <a:pt x="3370" y="38624"/>
                    </a:cubicBezTo>
                    <a:cubicBezTo>
                      <a:pt x="3370" y="38624"/>
                      <a:pt x="3382" y="38636"/>
                      <a:pt x="3334" y="38648"/>
                    </a:cubicBezTo>
                    <a:cubicBezTo>
                      <a:pt x="3370" y="38648"/>
                      <a:pt x="3298" y="38660"/>
                      <a:pt x="3298" y="38660"/>
                    </a:cubicBezTo>
                    <a:lnTo>
                      <a:pt x="3370" y="38660"/>
                    </a:lnTo>
                    <a:cubicBezTo>
                      <a:pt x="3393" y="38660"/>
                      <a:pt x="3393" y="38660"/>
                      <a:pt x="3358" y="38672"/>
                    </a:cubicBezTo>
                    <a:cubicBezTo>
                      <a:pt x="3356" y="38673"/>
                      <a:pt x="3354" y="38673"/>
                      <a:pt x="3352" y="38674"/>
                    </a:cubicBezTo>
                    <a:lnTo>
                      <a:pt x="3352" y="38674"/>
                    </a:lnTo>
                    <a:cubicBezTo>
                      <a:pt x="3358" y="38673"/>
                      <a:pt x="3364" y="38672"/>
                      <a:pt x="3370" y="38672"/>
                    </a:cubicBezTo>
                    <a:cubicBezTo>
                      <a:pt x="3405" y="38672"/>
                      <a:pt x="3382" y="38672"/>
                      <a:pt x="3382" y="38684"/>
                    </a:cubicBezTo>
                    <a:cubicBezTo>
                      <a:pt x="3370" y="38684"/>
                      <a:pt x="3393" y="38684"/>
                      <a:pt x="3358" y="38696"/>
                    </a:cubicBezTo>
                    <a:cubicBezTo>
                      <a:pt x="3346" y="38702"/>
                      <a:pt x="3361" y="38702"/>
                      <a:pt x="3374" y="38702"/>
                    </a:cubicBezTo>
                    <a:cubicBezTo>
                      <a:pt x="3387" y="38702"/>
                      <a:pt x="3399" y="38702"/>
                      <a:pt x="3382" y="38708"/>
                    </a:cubicBezTo>
                    <a:cubicBezTo>
                      <a:pt x="3346" y="38708"/>
                      <a:pt x="3370" y="38720"/>
                      <a:pt x="3334" y="38732"/>
                    </a:cubicBezTo>
                    <a:cubicBezTo>
                      <a:pt x="3315" y="38732"/>
                      <a:pt x="3296" y="38747"/>
                      <a:pt x="3332" y="38747"/>
                    </a:cubicBezTo>
                    <a:cubicBezTo>
                      <a:pt x="3341" y="38747"/>
                      <a:pt x="3353" y="38746"/>
                      <a:pt x="3370" y="38743"/>
                    </a:cubicBezTo>
                    <a:cubicBezTo>
                      <a:pt x="3393" y="38743"/>
                      <a:pt x="3334" y="38755"/>
                      <a:pt x="3346" y="38755"/>
                    </a:cubicBezTo>
                    <a:lnTo>
                      <a:pt x="3358" y="38755"/>
                    </a:lnTo>
                    <a:cubicBezTo>
                      <a:pt x="3346" y="38755"/>
                      <a:pt x="3370" y="38755"/>
                      <a:pt x="3322" y="38791"/>
                    </a:cubicBezTo>
                    <a:lnTo>
                      <a:pt x="3322" y="38851"/>
                    </a:lnTo>
                    <a:cubicBezTo>
                      <a:pt x="3310" y="38851"/>
                      <a:pt x="3298" y="38862"/>
                      <a:pt x="3298" y="38862"/>
                    </a:cubicBezTo>
                    <a:lnTo>
                      <a:pt x="3274" y="38874"/>
                    </a:lnTo>
                    <a:lnTo>
                      <a:pt x="3286" y="38874"/>
                    </a:lnTo>
                    <a:cubicBezTo>
                      <a:pt x="3314" y="38874"/>
                      <a:pt x="3313" y="38874"/>
                      <a:pt x="3295" y="38880"/>
                    </a:cubicBezTo>
                    <a:lnTo>
                      <a:pt x="3295" y="38880"/>
                    </a:lnTo>
                    <a:cubicBezTo>
                      <a:pt x="3290" y="38878"/>
                      <a:pt x="3285" y="38877"/>
                      <a:pt x="3280" y="38877"/>
                    </a:cubicBezTo>
                    <a:cubicBezTo>
                      <a:pt x="3271" y="38877"/>
                      <a:pt x="3262" y="38880"/>
                      <a:pt x="3251" y="38886"/>
                    </a:cubicBezTo>
                    <a:lnTo>
                      <a:pt x="3274" y="38886"/>
                    </a:lnTo>
                    <a:cubicBezTo>
                      <a:pt x="3283" y="38884"/>
                      <a:pt x="3289" y="38881"/>
                      <a:pt x="3295" y="38880"/>
                    </a:cubicBezTo>
                    <a:lnTo>
                      <a:pt x="3295" y="38880"/>
                    </a:lnTo>
                    <a:cubicBezTo>
                      <a:pt x="3299" y="38881"/>
                      <a:pt x="3304" y="38883"/>
                      <a:pt x="3310" y="38886"/>
                    </a:cubicBezTo>
                    <a:cubicBezTo>
                      <a:pt x="3310" y="38886"/>
                      <a:pt x="3286" y="38898"/>
                      <a:pt x="3274" y="38898"/>
                    </a:cubicBezTo>
                    <a:lnTo>
                      <a:pt x="3286" y="38910"/>
                    </a:lnTo>
                    <a:cubicBezTo>
                      <a:pt x="3334" y="38910"/>
                      <a:pt x="3346" y="38910"/>
                      <a:pt x="3310" y="38922"/>
                    </a:cubicBezTo>
                    <a:cubicBezTo>
                      <a:pt x="3334" y="38958"/>
                      <a:pt x="3370" y="38982"/>
                      <a:pt x="3393" y="39017"/>
                    </a:cubicBezTo>
                    <a:cubicBezTo>
                      <a:pt x="3453" y="39077"/>
                      <a:pt x="3501" y="39148"/>
                      <a:pt x="3548" y="39220"/>
                    </a:cubicBezTo>
                    <a:cubicBezTo>
                      <a:pt x="3608" y="39315"/>
                      <a:pt x="3655" y="39434"/>
                      <a:pt x="3691" y="39541"/>
                    </a:cubicBezTo>
                    <a:cubicBezTo>
                      <a:pt x="3810" y="39791"/>
                      <a:pt x="3882" y="40065"/>
                      <a:pt x="3893" y="40339"/>
                    </a:cubicBezTo>
                    <a:cubicBezTo>
                      <a:pt x="3893" y="40482"/>
                      <a:pt x="3893" y="40625"/>
                      <a:pt x="3882" y="40767"/>
                    </a:cubicBezTo>
                    <a:lnTo>
                      <a:pt x="3870" y="40982"/>
                    </a:lnTo>
                    <a:lnTo>
                      <a:pt x="3858" y="41089"/>
                    </a:lnTo>
                    <a:lnTo>
                      <a:pt x="3846" y="41208"/>
                    </a:lnTo>
                    <a:cubicBezTo>
                      <a:pt x="3846" y="41387"/>
                      <a:pt x="3822" y="41577"/>
                      <a:pt x="3763" y="41756"/>
                    </a:cubicBezTo>
                    <a:cubicBezTo>
                      <a:pt x="3691" y="41958"/>
                      <a:pt x="3560" y="42125"/>
                      <a:pt x="3382" y="42244"/>
                    </a:cubicBezTo>
                    <a:cubicBezTo>
                      <a:pt x="3203" y="42351"/>
                      <a:pt x="3012" y="42422"/>
                      <a:pt x="2798" y="42422"/>
                    </a:cubicBezTo>
                    <a:lnTo>
                      <a:pt x="2548" y="42422"/>
                    </a:lnTo>
                    <a:cubicBezTo>
                      <a:pt x="2477" y="42422"/>
                      <a:pt x="2405" y="42434"/>
                      <a:pt x="2334" y="42458"/>
                    </a:cubicBezTo>
                    <a:lnTo>
                      <a:pt x="2262" y="42470"/>
                    </a:lnTo>
                    <a:cubicBezTo>
                      <a:pt x="2250" y="42482"/>
                      <a:pt x="2227" y="42506"/>
                      <a:pt x="2203" y="42518"/>
                    </a:cubicBezTo>
                    <a:cubicBezTo>
                      <a:pt x="2218" y="42540"/>
                      <a:pt x="2223" y="42549"/>
                      <a:pt x="2219" y="42549"/>
                    </a:cubicBezTo>
                    <a:cubicBezTo>
                      <a:pt x="2217" y="42549"/>
                      <a:pt x="2212" y="42546"/>
                      <a:pt x="2203" y="42542"/>
                    </a:cubicBezTo>
                    <a:cubicBezTo>
                      <a:pt x="2203" y="42542"/>
                      <a:pt x="2203" y="42542"/>
                      <a:pt x="2191" y="42530"/>
                    </a:cubicBezTo>
                    <a:lnTo>
                      <a:pt x="2191" y="42530"/>
                    </a:lnTo>
                    <a:cubicBezTo>
                      <a:pt x="2203" y="42565"/>
                      <a:pt x="2203" y="42577"/>
                      <a:pt x="2203" y="42577"/>
                    </a:cubicBezTo>
                    <a:cubicBezTo>
                      <a:pt x="2203" y="42577"/>
                      <a:pt x="2203" y="42601"/>
                      <a:pt x="2191" y="42613"/>
                    </a:cubicBezTo>
                    <a:cubicBezTo>
                      <a:pt x="2167" y="42625"/>
                      <a:pt x="2155" y="42637"/>
                      <a:pt x="2143" y="42637"/>
                    </a:cubicBezTo>
                    <a:cubicBezTo>
                      <a:pt x="2149" y="42649"/>
                      <a:pt x="2152" y="42655"/>
                      <a:pt x="2151" y="42655"/>
                    </a:cubicBezTo>
                    <a:cubicBezTo>
                      <a:pt x="2150" y="42655"/>
                      <a:pt x="2147" y="42652"/>
                      <a:pt x="2141" y="42647"/>
                    </a:cubicBezTo>
                    <a:lnTo>
                      <a:pt x="2141" y="42647"/>
                    </a:lnTo>
                    <a:cubicBezTo>
                      <a:pt x="2143" y="42653"/>
                      <a:pt x="2143" y="42661"/>
                      <a:pt x="2143" y="42661"/>
                    </a:cubicBezTo>
                    <a:cubicBezTo>
                      <a:pt x="2143" y="42661"/>
                      <a:pt x="2143" y="42666"/>
                      <a:pt x="2140" y="42666"/>
                    </a:cubicBezTo>
                    <a:cubicBezTo>
                      <a:pt x="2138" y="42666"/>
                      <a:pt x="2135" y="42665"/>
                      <a:pt x="2131" y="42661"/>
                    </a:cubicBezTo>
                    <a:lnTo>
                      <a:pt x="2131" y="42661"/>
                    </a:lnTo>
                    <a:lnTo>
                      <a:pt x="2143" y="42672"/>
                    </a:lnTo>
                    <a:cubicBezTo>
                      <a:pt x="2143" y="42684"/>
                      <a:pt x="2155" y="42696"/>
                      <a:pt x="2155" y="42708"/>
                    </a:cubicBezTo>
                    <a:lnTo>
                      <a:pt x="2131" y="42720"/>
                    </a:lnTo>
                    <a:cubicBezTo>
                      <a:pt x="2131" y="42720"/>
                      <a:pt x="2131" y="42725"/>
                      <a:pt x="2124" y="42725"/>
                    </a:cubicBezTo>
                    <a:cubicBezTo>
                      <a:pt x="2121" y="42725"/>
                      <a:pt x="2115" y="42724"/>
                      <a:pt x="2108" y="42720"/>
                    </a:cubicBezTo>
                    <a:cubicBezTo>
                      <a:pt x="2105" y="42719"/>
                      <a:pt x="2103" y="42718"/>
                      <a:pt x="2102" y="42718"/>
                    </a:cubicBezTo>
                    <a:cubicBezTo>
                      <a:pt x="2097" y="42718"/>
                      <a:pt x="2121" y="42739"/>
                      <a:pt x="2113" y="42739"/>
                    </a:cubicBezTo>
                    <a:cubicBezTo>
                      <a:pt x="2111" y="42739"/>
                      <a:pt x="2105" y="42737"/>
                      <a:pt x="2096" y="42732"/>
                    </a:cubicBezTo>
                    <a:lnTo>
                      <a:pt x="2096" y="42732"/>
                    </a:lnTo>
                    <a:lnTo>
                      <a:pt x="2108" y="42744"/>
                    </a:lnTo>
                    <a:cubicBezTo>
                      <a:pt x="2143" y="42768"/>
                      <a:pt x="2155" y="42780"/>
                      <a:pt x="2143" y="42780"/>
                    </a:cubicBezTo>
                    <a:lnTo>
                      <a:pt x="2108" y="42780"/>
                    </a:lnTo>
                    <a:cubicBezTo>
                      <a:pt x="2084" y="42768"/>
                      <a:pt x="2072" y="42756"/>
                      <a:pt x="2048" y="42756"/>
                    </a:cubicBezTo>
                    <a:cubicBezTo>
                      <a:pt x="2060" y="42768"/>
                      <a:pt x="2084" y="42780"/>
                      <a:pt x="2096" y="42792"/>
                    </a:cubicBezTo>
                    <a:lnTo>
                      <a:pt x="2036" y="42768"/>
                    </a:lnTo>
                    <a:cubicBezTo>
                      <a:pt x="2033" y="42766"/>
                      <a:pt x="2032" y="42766"/>
                      <a:pt x="2031" y="42766"/>
                    </a:cubicBezTo>
                    <a:lnTo>
                      <a:pt x="2031" y="42766"/>
                    </a:lnTo>
                    <a:cubicBezTo>
                      <a:pt x="2028" y="42766"/>
                      <a:pt x="2068" y="42793"/>
                      <a:pt x="2065" y="42793"/>
                    </a:cubicBezTo>
                    <a:cubicBezTo>
                      <a:pt x="2064" y="42793"/>
                      <a:pt x="2063" y="42793"/>
                      <a:pt x="2060" y="42792"/>
                    </a:cubicBezTo>
                    <a:cubicBezTo>
                      <a:pt x="2054" y="42786"/>
                      <a:pt x="2042" y="42780"/>
                      <a:pt x="2038" y="42780"/>
                    </a:cubicBezTo>
                    <a:cubicBezTo>
                      <a:pt x="2033" y="42780"/>
                      <a:pt x="2036" y="42786"/>
                      <a:pt x="2060" y="42803"/>
                    </a:cubicBezTo>
                    <a:cubicBezTo>
                      <a:pt x="2098" y="42826"/>
                      <a:pt x="2107" y="42834"/>
                      <a:pt x="2102" y="42834"/>
                    </a:cubicBezTo>
                    <a:cubicBezTo>
                      <a:pt x="2100" y="42834"/>
                      <a:pt x="2092" y="42832"/>
                      <a:pt x="2084" y="42827"/>
                    </a:cubicBezTo>
                    <a:cubicBezTo>
                      <a:pt x="2072" y="42821"/>
                      <a:pt x="2069" y="42821"/>
                      <a:pt x="2066" y="42821"/>
                    </a:cubicBezTo>
                    <a:cubicBezTo>
                      <a:pt x="2063" y="42821"/>
                      <a:pt x="2060" y="42821"/>
                      <a:pt x="2048" y="42815"/>
                    </a:cubicBezTo>
                    <a:cubicBezTo>
                      <a:pt x="2036" y="42815"/>
                      <a:pt x="2036" y="42815"/>
                      <a:pt x="2072" y="42839"/>
                    </a:cubicBezTo>
                    <a:cubicBezTo>
                      <a:pt x="2090" y="42845"/>
                      <a:pt x="2093" y="42848"/>
                      <a:pt x="2088" y="42848"/>
                    </a:cubicBezTo>
                    <a:cubicBezTo>
                      <a:pt x="2084" y="42848"/>
                      <a:pt x="2072" y="42845"/>
                      <a:pt x="2060" y="42839"/>
                    </a:cubicBezTo>
                    <a:cubicBezTo>
                      <a:pt x="2046" y="42832"/>
                      <a:pt x="2036" y="42825"/>
                      <a:pt x="2033" y="42825"/>
                    </a:cubicBezTo>
                    <a:cubicBezTo>
                      <a:pt x="2030" y="42825"/>
                      <a:pt x="2031" y="42829"/>
                      <a:pt x="2036" y="42839"/>
                    </a:cubicBezTo>
                    <a:cubicBezTo>
                      <a:pt x="2087" y="42876"/>
                      <a:pt x="2102" y="42890"/>
                      <a:pt x="2096" y="42890"/>
                    </a:cubicBezTo>
                    <a:cubicBezTo>
                      <a:pt x="2091" y="42890"/>
                      <a:pt x="2078" y="42884"/>
                      <a:pt x="2060" y="42875"/>
                    </a:cubicBezTo>
                    <a:lnTo>
                      <a:pt x="2048" y="42875"/>
                    </a:lnTo>
                    <a:cubicBezTo>
                      <a:pt x="2056" y="42875"/>
                      <a:pt x="2064" y="42885"/>
                      <a:pt x="2051" y="42885"/>
                    </a:cubicBezTo>
                    <a:cubicBezTo>
                      <a:pt x="2044" y="42885"/>
                      <a:pt x="2032" y="42883"/>
                      <a:pt x="2012" y="42875"/>
                    </a:cubicBezTo>
                    <a:cubicBezTo>
                      <a:pt x="1988" y="42863"/>
                      <a:pt x="1985" y="42863"/>
                      <a:pt x="1981" y="42863"/>
                    </a:cubicBezTo>
                    <a:cubicBezTo>
                      <a:pt x="1977" y="42863"/>
                      <a:pt x="1971" y="42863"/>
                      <a:pt x="1941" y="42851"/>
                    </a:cubicBezTo>
                    <a:lnTo>
                      <a:pt x="1941" y="42851"/>
                    </a:lnTo>
                    <a:cubicBezTo>
                      <a:pt x="1958" y="42859"/>
                      <a:pt x="1969" y="42868"/>
                      <a:pt x="1965" y="42868"/>
                    </a:cubicBezTo>
                    <a:cubicBezTo>
                      <a:pt x="1964" y="42868"/>
                      <a:pt x="1960" y="42866"/>
                      <a:pt x="1953" y="42863"/>
                    </a:cubicBezTo>
                    <a:lnTo>
                      <a:pt x="1953" y="42863"/>
                    </a:lnTo>
                    <a:cubicBezTo>
                      <a:pt x="1976" y="42886"/>
                      <a:pt x="1989" y="42899"/>
                      <a:pt x="1976" y="42899"/>
                    </a:cubicBezTo>
                    <a:cubicBezTo>
                      <a:pt x="1969" y="42899"/>
                      <a:pt x="1954" y="42895"/>
                      <a:pt x="1929" y="42887"/>
                    </a:cubicBezTo>
                    <a:lnTo>
                      <a:pt x="1929" y="42887"/>
                    </a:lnTo>
                    <a:cubicBezTo>
                      <a:pt x="1929" y="42887"/>
                      <a:pt x="1929" y="42887"/>
                      <a:pt x="1929" y="42887"/>
                    </a:cubicBezTo>
                    <a:lnTo>
                      <a:pt x="1929" y="42911"/>
                    </a:lnTo>
                    <a:cubicBezTo>
                      <a:pt x="1965" y="42934"/>
                      <a:pt x="1965" y="42934"/>
                      <a:pt x="1965" y="42946"/>
                    </a:cubicBezTo>
                    <a:cubicBezTo>
                      <a:pt x="1965" y="42946"/>
                      <a:pt x="1965" y="42970"/>
                      <a:pt x="1965" y="42982"/>
                    </a:cubicBezTo>
                    <a:cubicBezTo>
                      <a:pt x="1965" y="42982"/>
                      <a:pt x="1965" y="42982"/>
                      <a:pt x="1917" y="42970"/>
                    </a:cubicBezTo>
                    <a:lnTo>
                      <a:pt x="1917" y="42970"/>
                    </a:lnTo>
                    <a:cubicBezTo>
                      <a:pt x="1929" y="42974"/>
                      <a:pt x="1932" y="42975"/>
                      <a:pt x="1929" y="42975"/>
                    </a:cubicBezTo>
                    <a:cubicBezTo>
                      <a:pt x="1925" y="42975"/>
                      <a:pt x="1901" y="42970"/>
                      <a:pt x="1893" y="42970"/>
                    </a:cubicBezTo>
                    <a:cubicBezTo>
                      <a:pt x="1905" y="42982"/>
                      <a:pt x="1929" y="42994"/>
                      <a:pt x="1953" y="43006"/>
                    </a:cubicBezTo>
                    <a:cubicBezTo>
                      <a:pt x="1959" y="43012"/>
                      <a:pt x="1962" y="43015"/>
                      <a:pt x="1959" y="43015"/>
                    </a:cubicBezTo>
                    <a:cubicBezTo>
                      <a:pt x="1956" y="43015"/>
                      <a:pt x="1947" y="43012"/>
                      <a:pt x="1929" y="43006"/>
                    </a:cubicBezTo>
                    <a:cubicBezTo>
                      <a:pt x="1922" y="43002"/>
                      <a:pt x="1918" y="43001"/>
                      <a:pt x="1917" y="43001"/>
                    </a:cubicBezTo>
                    <a:cubicBezTo>
                      <a:pt x="1913" y="43001"/>
                      <a:pt x="1924" y="43009"/>
                      <a:pt x="1941" y="43018"/>
                    </a:cubicBezTo>
                    <a:cubicBezTo>
                      <a:pt x="1965" y="43030"/>
                      <a:pt x="1941" y="43030"/>
                      <a:pt x="1941" y="43030"/>
                    </a:cubicBezTo>
                    <a:cubicBezTo>
                      <a:pt x="1941" y="43030"/>
                      <a:pt x="1946" y="43035"/>
                      <a:pt x="1939" y="43035"/>
                    </a:cubicBezTo>
                    <a:cubicBezTo>
                      <a:pt x="1936" y="43035"/>
                      <a:pt x="1929" y="43034"/>
                      <a:pt x="1917" y="43030"/>
                    </a:cubicBezTo>
                    <a:cubicBezTo>
                      <a:pt x="1912" y="43028"/>
                      <a:pt x="1909" y="43027"/>
                      <a:pt x="1908" y="43027"/>
                    </a:cubicBezTo>
                    <a:cubicBezTo>
                      <a:pt x="1901" y="43027"/>
                      <a:pt x="1934" y="43044"/>
                      <a:pt x="1934" y="43044"/>
                    </a:cubicBezTo>
                    <a:cubicBezTo>
                      <a:pt x="1934" y="43044"/>
                      <a:pt x="1932" y="43043"/>
                      <a:pt x="1929" y="43042"/>
                    </a:cubicBezTo>
                    <a:lnTo>
                      <a:pt x="1846" y="43042"/>
                    </a:lnTo>
                    <a:cubicBezTo>
                      <a:pt x="1846" y="43042"/>
                      <a:pt x="1869" y="43065"/>
                      <a:pt x="1905" y="43077"/>
                    </a:cubicBezTo>
                    <a:cubicBezTo>
                      <a:pt x="1911" y="43084"/>
                      <a:pt x="1911" y="43086"/>
                      <a:pt x="1907" y="43086"/>
                    </a:cubicBezTo>
                    <a:cubicBezTo>
                      <a:pt x="1899" y="43086"/>
                      <a:pt x="1874" y="43075"/>
                      <a:pt x="1869" y="43075"/>
                    </a:cubicBezTo>
                    <a:cubicBezTo>
                      <a:pt x="1868" y="43075"/>
                      <a:pt x="1868" y="43075"/>
                      <a:pt x="1869" y="43077"/>
                    </a:cubicBezTo>
                    <a:cubicBezTo>
                      <a:pt x="1877" y="43077"/>
                      <a:pt x="1880" y="43083"/>
                      <a:pt x="1874" y="43083"/>
                    </a:cubicBezTo>
                    <a:cubicBezTo>
                      <a:pt x="1871" y="43083"/>
                      <a:pt x="1865" y="43081"/>
                      <a:pt x="1858" y="43077"/>
                    </a:cubicBezTo>
                    <a:lnTo>
                      <a:pt x="1822" y="43077"/>
                    </a:lnTo>
                    <a:cubicBezTo>
                      <a:pt x="1893" y="43113"/>
                      <a:pt x="1822" y="43101"/>
                      <a:pt x="1858" y="43113"/>
                    </a:cubicBezTo>
                    <a:cubicBezTo>
                      <a:pt x="1868" y="43123"/>
                      <a:pt x="1867" y="43127"/>
                      <a:pt x="1861" y="43127"/>
                    </a:cubicBezTo>
                    <a:cubicBezTo>
                      <a:pt x="1853" y="43127"/>
                      <a:pt x="1836" y="43120"/>
                      <a:pt x="1822" y="43113"/>
                    </a:cubicBezTo>
                    <a:cubicBezTo>
                      <a:pt x="1810" y="43113"/>
                      <a:pt x="1798" y="43113"/>
                      <a:pt x="1822" y="43125"/>
                    </a:cubicBezTo>
                    <a:cubicBezTo>
                      <a:pt x="1840" y="43137"/>
                      <a:pt x="1840" y="43140"/>
                      <a:pt x="1835" y="43140"/>
                    </a:cubicBezTo>
                    <a:cubicBezTo>
                      <a:pt x="1831" y="43140"/>
                      <a:pt x="1822" y="43137"/>
                      <a:pt x="1822" y="43137"/>
                    </a:cubicBezTo>
                    <a:lnTo>
                      <a:pt x="1798" y="43137"/>
                    </a:lnTo>
                    <a:cubicBezTo>
                      <a:pt x="1806" y="43137"/>
                      <a:pt x="1809" y="43142"/>
                      <a:pt x="1806" y="43142"/>
                    </a:cubicBezTo>
                    <a:cubicBezTo>
                      <a:pt x="1805" y="43142"/>
                      <a:pt x="1802" y="43141"/>
                      <a:pt x="1798" y="43137"/>
                    </a:cubicBezTo>
                    <a:lnTo>
                      <a:pt x="1774" y="43137"/>
                    </a:lnTo>
                    <a:lnTo>
                      <a:pt x="1822" y="43161"/>
                    </a:lnTo>
                    <a:cubicBezTo>
                      <a:pt x="1822" y="43161"/>
                      <a:pt x="1834" y="43161"/>
                      <a:pt x="1834" y="43173"/>
                    </a:cubicBezTo>
                    <a:lnTo>
                      <a:pt x="1774" y="43149"/>
                    </a:lnTo>
                    <a:lnTo>
                      <a:pt x="1774" y="43161"/>
                    </a:lnTo>
                    <a:cubicBezTo>
                      <a:pt x="1762" y="43184"/>
                      <a:pt x="1750" y="43208"/>
                      <a:pt x="1750" y="43232"/>
                    </a:cubicBezTo>
                    <a:cubicBezTo>
                      <a:pt x="1715" y="43423"/>
                      <a:pt x="1679" y="43577"/>
                      <a:pt x="1655" y="43744"/>
                    </a:cubicBezTo>
                    <a:cubicBezTo>
                      <a:pt x="1619" y="43923"/>
                      <a:pt x="1596" y="44089"/>
                      <a:pt x="1572" y="44268"/>
                    </a:cubicBezTo>
                    <a:cubicBezTo>
                      <a:pt x="1536" y="44625"/>
                      <a:pt x="1500" y="44994"/>
                      <a:pt x="1465" y="45375"/>
                    </a:cubicBezTo>
                    <a:cubicBezTo>
                      <a:pt x="1429" y="45756"/>
                      <a:pt x="1322" y="46125"/>
                      <a:pt x="1155" y="46471"/>
                    </a:cubicBezTo>
                    <a:cubicBezTo>
                      <a:pt x="1119" y="46530"/>
                      <a:pt x="1084" y="46590"/>
                      <a:pt x="1060" y="46637"/>
                    </a:cubicBezTo>
                    <a:lnTo>
                      <a:pt x="1060" y="46649"/>
                    </a:lnTo>
                    <a:cubicBezTo>
                      <a:pt x="1048" y="46661"/>
                      <a:pt x="1036" y="46673"/>
                      <a:pt x="1036" y="46685"/>
                    </a:cubicBezTo>
                    <a:cubicBezTo>
                      <a:pt x="917" y="46792"/>
                      <a:pt x="786" y="46875"/>
                      <a:pt x="631" y="46935"/>
                    </a:cubicBezTo>
                    <a:cubicBezTo>
                      <a:pt x="533" y="46962"/>
                      <a:pt x="435" y="46975"/>
                      <a:pt x="336" y="46975"/>
                    </a:cubicBezTo>
                    <a:cubicBezTo>
                      <a:pt x="304" y="46975"/>
                      <a:pt x="271" y="46974"/>
                      <a:pt x="238" y="46971"/>
                    </a:cubicBezTo>
                    <a:cubicBezTo>
                      <a:pt x="226" y="46983"/>
                      <a:pt x="214" y="47006"/>
                      <a:pt x="203" y="47018"/>
                    </a:cubicBezTo>
                    <a:cubicBezTo>
                      <a:pt x="143" y="47185"/>
                      <a:pt x="107" y="47364"/>
                      <a:pt x="95" y="47542"/>
                    </a:cubicBezTo>
                    <a:cubicBezTo>
                      <a:pt x="95" y="47590"/>
                      <a:pt x="95" y="47625"/>
                      <a:pt x="83" y="47673"/>
                    </a:cubicBezTo>
                    <a:cubicBezTo>
                      <a:pt x="48" y="47780"/>
                      <a:pt x="24" y="47875"/>
                      <a:pt x="0" y="47983"/>
                    </a:cubicBezTo>
                    <a:cubicBezTo>
                      <a:pt x="60" y="48078"/>
                      <a:pt x="119" y="48173"/>
                      <a:pt x="191" y="48256"/>
                    </a:cubicBezTo>
                    <a:cubicBezTo>
                      <a:pt x="250" y="48614"/>
                      <a:pt x="488" y="48852"/>
                      <a:pt x="703" y="49138"/>
                    </a:cubicBezTo>
                    <a:cubicBezTo>
                      <a:pt x="774" y="49245"/>
                      <a:pt x="857" y="49364"/>
                      <a:pt x="941" y="49471"/>
                    </a:cubicBezTo>
                    <a:cubicBezTo>
                      <a:pt x="1119" y="49638"/>
                      <a:pt x="1274" y="49816"/>
                      <a:pt x="1393" y="50007"/>
                    </a:cubicBezTo>
                    <a:cubicBezTo>
                      <a:pt x="1548" y="50257"/>
                      <a:pt x="1655" y="50519"/>
                      <a:pt x="1715" y="50804"/>
                    </a:cubicBezTo>
                    <a:cubicBezTo>
                      <a:pt x="1738" y="50935"/>
                      <a:pt x="1750" y="51078"/>
                      <a:pt x="1750" y="51209"/>
                    </a:cubicBezTo>
                    <a:cubicBezTo>
                      <a:pt x="1750" y="51328"/>
                      <a:pt x="1762" y="51459"/>
                      <a:pt x="1762" y="51578"/>
                    </a:cubicBezTo>
                    <a:cubicBezTo>
                      <a:pt x="1774" y="51662"/>
                      <a:pt x="1810" y="51757"/>
                      <a:pt x="1846" y="51840"/>
                    </a:cubicBezTo>
                    <a:cubicBezTo>
                      <a:pt x="1929" y="52007"/>
                      <a:pt x="2000" y="52174"/>
                      <a:pt x="2072" y="52376"/>
                    </a:cubicBezTo>
                    <a:cubicBezTo>
                      <a:pt x="2179" y="52650"/>
                      <a:pt x="2298" y="52924"/>
                      <a:pt x="2441" y="53186"/>
                    </a:cubicBezTo>
                    <a:cubicBezTo>
                      <a:pt x="2489" y="53281"/>
                      <a:pt x="2536" y="53364"/>
                      <a:pt x="2596" y="53436"/>
                    </a:cubicBezTo>
                    <a:lnTo>
                      <a:pt x="2822" y="53698"/>
                    </a:lnTo>
                    <a:cubicBezTo>
                      <a:pt x="2905" y="53793"/>
                      <a:pt x="2965" y="53900"/>
                      <a:pt x="3024" y="54019"/>
                    </a:cubicBezTo>
                    <a:cubicBezTo>
                      <a:pt x="3084" y="54126"/>
                      <a:pt x="3120" y="54233"/>
                      <a:pt x="3167" y="54317"/>
                    </a:cubicBezTo>
                    <a:cubicBezTo>
                      <a:pt x="3191" y="54364"/>
                      <a:pt x="3203" y="54412"/>
                      <a:pt x="3227" y="54448"/>
                    </a:cubicBezTo>
                    <a:cubicBezTo>
                      <a:pt x="3251" y="54495"/>
                      <a:pt x="3251" y="54483"/>
                      <a:pt x="3262" y="54507"/>
                    </a:cubicBezTo>
                    <a:lnTo>
                      <a:pt x="3310" y="54579"/>
                    </a:lnTo>
                    <a:lnTo>
                      <a:pt x="3608" y="54757"/>
                    </a:lnTo>
                    <a:cubicBezTo>
                      <a:pt x="3798" y="55031"/>
                      <a:pt x="4024" y="55293"/>
                      <a:pt x="4227" y="55591"/>
                    </a:cubicBezTo>
                    <a:cubicBezTo>
                      <a:pt x="4453" y="55888"/>
                      <a:pt x="4620" y="56222"/>
                      <a:pt x="4703" y="56591"/>
                    </a:cubicBezTo>
                    <a:cubicBezTo>
                      <a:pt x="4786" y="56984"/>
                      <a:pt x="4751" y="57400"/>
                      <a:pt x="4608" y="57781"/>
                    </a:cubicBezTo>
                    <a:cubicBezTo>
                      <a:pt x="4596" y="57817"/>
                      <a:pt x="4584" y="57853"/>
                      <a:pt x="4572" y="57889"/>
                    </a:cubicBezTo>
                    <a:lnTo>
                      <a:pt x="4560" y="57912"/>
                    </a:lnTo>
                    <a:cubicBezTo>
                      <a:pt x="4572" y="57948"/>
                      <a:pt x="4584" y="57972"/>
                      <a:pt x="4608" y="57996"/>
                    </a:cubicBezTo>
                    <a:lnTo>
                      <a:pt x="4632" y="58008"/>
                    </a:lnTo>
                    <a:lnTo>
                      <a:pt x="4679" y="58043"/>
                    </a:lnTo>
                    <a:cubicBezTo>
                      <a:pt x="4715" y="58067"/>
                      <a:pt x="4751" y="58091"/>
                      <a:pt x="4786" y="58127"/>
                    </a:cubicBezTo>
                    <a:cubicBezTo>
                      <a:pt x="4858" y="58174"/>
                      <a:pt x="4917" y="58246"/>
                      <a:pt x="4965" y="58317"/>
                    </a:cubicBezTo>
                    <a:cubicBezTo>
                      <a:pt x="5108" y="58472"/>
                      <a:pt x="5203" y="58663"/>
                      <a:pt x="5263" y="58853"/>
                    </a:cubicBezTo>
                    <a:cubicBezTo>
                      <a:pt x="5334" y="59044"/>
                      <a:pt x="5346" y="59246"/>
                      <a:pt x="5322" y="59448"/>
                    </a:cubicBezTo>
                    <a:cubicBezTo>
                      <a:pt x="5298" y="59639"/>
                      <a:pt x="5275" y="59877"/>
                      <a:pt x="5251" y="60091"/>
                    </a:cubicBezTo>
                    <a:cubicBezTo>
                      <a:pt x="5215" y="60413"/>
                      <a:pt x="5215" y="60746"/>
                      <a:pt x="5417" y="60913"/>
                    </a:cubicBezTo>
                    <a:cubicBezTo>
                      <a:pt x="5525" y="61008"/>
                      <a:pt x="5668" y="61068"/>
                      <a:pt x="5810" y="61079"/>
                    </a:cubicBezTo>
                    <a:cubicBezTo>
                      <a:pt x="5888" y="61091"/>
                      <a:pt x="5965" y="61097"/>
                      <a:pt x="6043" y="61097"/>
                    </a:cubicBezTo>
                    <a:cubicBezTo>
                      <a:pt x="6120" y="61097"/>
                      <a:pt x="6197" y="61091"/>
                      <a:pt x="6275" y="61079"/>
                    </a:cubicBezTo>
                    <a:cubicBezTo>
                      <a:pt x="6656" y="61032"/>
                      <a:pt x="7025" y="60901"/>
                      <a:pt x="7346" y="60698"/>
                    </a:cubicBezTo>
                    <a:cubicBezTo>
                      <a:pt x="7418" y="60651"/>
                      <a:pt x="7489" y="60591"/>
                      <a:pt x="7549" y="60520"/>
                    </a:cubicBezTo>
                    <a:cubicBezTo>
                      <a:pt x="7596" y="60472"/>
                      <a:pt x="7620" y="60413"/>
                      <a:pt x="7632" y="60353"/>
                    </a:cubicBezTo>
                    <a:cubicBezTo>
                      <a:pt x="7620" y="60127"/>
                      <a:pt x="7644" y="59913"/>
                      <a:pt x="7692" y="59698"/>
                    </a:cubicBezTo>
                    <a:cubicBezTo>
                      <a:pt x="7751" y="59484"/>
                      <a:pt x="7846" y="59282"/>
                      <a:pt x="7989" y="59091"/>
                    </a:cubicBezTo>
                    <a:cubicBezTo>
                      <a:pt x="8120" y="58924"/>
                      <a:pt x="8275" y="58758"/>
                      <a:pt x="8442" y="58627"/>
                    </a:cubicBezTo>
                    <a:cubicBezTo>
                      <a:pt x="8775" y="58353"/>
                      <a:pt x="9120" y="58151"/>
                      <a:pt x="9442" y="57912"/>
                    </a:cubicBezTo>
                    <a:lnTo>
                      <a:pt x="9454" y="57889"/>
                    </a:lnTo>
                    <a:cubicBezTo>
                      <a:pt x="9585" y="57829"/>
                      <a:pt x="9728" y="57781"/>
                      <a:pt x="9870" y="57758"/>
                    </a:cubicBezTo>
                    <a:cubicBezTo>
                      <a:pt x="10009" y="57720"/>
                      <a:pt x="10149" y="57701"/>
                      <a:pt x="10288" y="57701"/>
                    </a:cubicBezTo>
                    <a:cubicBezTo>
                      <a:pt x="10498" y="57701"/>
                      <a:pt x="10706" y="57743"/>
                      <a:pt x="10906" y="57829"/>
                    </a:cubicBezTo>
                    <a:lnTo>
                      <a:pt x="10918" y="57829"/>
                    </a:lnTo>
                    <a:cubicBezTo>
                      <a:pt x="11037" y="57889"/>
                      <a:pt x="11156" y="57960"/>
                      <a:pt x="11275" y="58031"/>
                    </a:cubicBezTo>
                    <a:cubicBezTo>
                      <a:pt x="11365" y="58058"/>
                      <a:pt x="11461" y="58072"/>
                      <a:pt x="11558" y="58072"/>
                    </a:cubicBezTo>
                    <a:cubicBezTo>
                      <a:pt x="11591" y="58072"/>
                      <a:pt x="11624" y="58070"/>
                      <a:pt x="11656" y="58067"/>
                    </a:cubicBezTo>
                    <a:cubicBezTo>
                      <a:pt x="11740" y="58043"/>
                      <a:pt x="11835" y="58020"/>
                      <a:pt x="11918" y="57984"/>
                    </a:cubicBezTo>
                    <a:cubicBezTo>
                      <a:pt x="11990" y="57948"/>
                      <a:pt x="12073" y="57924"/>
                      <a:pt x="12168" y="57877"/>
                    </a:cubicBezTo>
                    <a:cubicBezTo>
                      <a:pt x="12252" y="57829"/>
                      <a:pt x="12311" y="57781"/>
                      <a:pt x="12371" y="57722"/>
                    </a:cubicBezTo>
                    <a:cubicBezTo>
                      <a:pt x="12430" y="57650"/>
                      <a:pt x="12490" y="57567"/>
                      <a:pt x="12537" y="57484"/>
                    </a:cubicBezTo>
                    <a:cubicBezTo>
                      <a:pt x="12621" y="57329"/>
                      <a:pt x="12728" y="57174"/>
                      <a:pt x="12859" y="57043"/>
                    </a:cubicBezTo>
                    <a:cubicBezTo>
                      <a:pt x="12990" y="56889"/>
                      <a:pt x="13145" y="56781"/>
                      <a:pt x="13335" y="56710"/>
                    </a:cubicBezTo>
                    <a:cubicBezTo>
                      <a:pt x="13514" y="56638"/>
                      <a:pt x="13704" y="56603"/>
                      <a:pt x="13895" y="56603"/>
                    </a:cubicBezTo>
                    <a:lnTo>
                      <a:pt x="14026" y="56603"/>
                    </a:lnTo>
                    <a:cubicBezTo>
                      <a:pt x="14121" y="56603"/>
                      <a:pt x="14228" y="56579"/>
                      <a:pt x="14323" y="56543"/>
                    </a:cubicBezTo>
                    <a:cubicBezTo>
                      <a:pt x="14395" y="56519"/>
                      <a:pt x="14454" y="56472"/>
                      <a:pt x="14490" y="56412"/>
                    </a:cubicBezTo>
                    <a:cubicBezTo>
                      <a:pt x="14561" y="56257"/>
                      <a:pt x="14442" y="56031"/>
                      <a:pt x="14252" y="55865"/>
                    </a:cubicBezTo>
                    <a:lnTo>
                      <a:pt x="14169" y="55781"/>
                    </a:lnTo>
                    <a:cubicBezTo>
                      <a:pt x="14133" y="55757"/>
                      <a:pt x="14097" y="55722"/>
                      <a:pt x="14073" y="55686"/>
                    </a:cubicBezTo>
                    <a:cubicBezTo>
                      <a:pt x="14014" y="55626"/>
                      <a:pt x="13966" y="55543"/>
                      <a:pt x="13930" y="55472"/>
                    </a:cubicBezTo>
                    <a:cubicBezTo>
                      <a:pt x="13835" y="55317"/>
                      <a:pt x="13764" y="55138"/>
                      <a:pt x="13704" y="54960"/>
                    </a:cubicBezTo>
                    <a:cubicBezTo>
                      <a:pt x="13621" y="54626"/>
                      <a:pt x="13645" y="54281"/>
                      <a:pt x="13776" y="53960"/>
                    </a:cubicBezTo>
                    <a:lnTo>
                      <a:pt x="13823" y="53852"/>
                    </a:lnTo>
                    <a:lnTo>
                      <a:pt x="13871" y="53757"/>
                    </a:lnTo>
                    <a:cubicBezTo>
                      <a:pt x="13895" y="53698"/>
                      <a:pt x="13930" y="53638"/>
                      <a:pt x="13966" y="53579"/>
                    </a:cubicBezTo>
                    <a:cubicBezTo>
                      <a:pt x="14014" y="53448"/>
                      <a:pt x="14085" y="53329"/>
                      <a:pt x="14145" y="53209"/>
                    </a:cubicBezTo>
                    <a:cubicBezTo>
                      <a:pt x="14180" y="53126"/>
                      <a:pt x="14216" y="53019"/>
                      <a:pt x="14216" y="52924"/>
                    </a:cubicBezTo>
                    <a:cubicBezTo>
                      <a:pt x="14252" y="52626"/>
                      <a:pt x="14311" y="52340"/>
                      <a:pt x="14395" y="52055"/>
                    </a:cubicBezTo>
                    <a:cubicBezTo>
                      <a:pt x="14419" y="51912"/>
                      <a:pt x="14442" y="51757"/>
                      <a:pt x="14442" y="51602"/>
                    </a:cubicBezTo>
                    <a:cubicBezTo>
                      <a:pt x="14442" y="51459"/>
                      <a:pt x="14454" y="51304"/>
                      <a:pt x="14466" y="51162"/>
                    </a:cubicBezTo>
                    <a:cubicBezTo>
                      <a:pt x="14561" y="50697"/>
                      <a:pt x="14621" y="50245"/>
                      <a:pt x="14657" y="49780"/>
                    </a:cubicBezTo>
                    <a:cubicBezTo>
                      <a:pt x="14681" y="49519"/>
                      <a:pt x="14740" y="49269"/>
                      <a:pt x="14812" y="49018"/>
                    </a:cubicBezTo>
                    <a:cubicBezTo>
                      <a:pt x="14883" y="48816"/>
                      <a:pt x="14919" y="48602"/>
                      <a:pt x="14966" y="48399"/>
                    </a:cubicBezTo>
                    <a:cubicBezTo>
                      <a:pt x="15026" y="48137"/>
                      <a:pt x="15133" y="47887"/>
                      <a:pt x="15300" y="47685"/>
                    </a:cubicBezTo>
                    <a:cubicBezTo>
                      <a:pt x="15478" y="47459"/>
                      <a:pt x="15693" y="47292"/>
                      <a:pt x="15955" y="47185"/>
                    </a:cubicBezTo>
                    <a:cubicBezTo>
                      <a:pt x="16085" y="47125"/>
                      <a:pt x="16193" y="47090"/>
                      <a:pt x="16312" y="47054"/>
                    </a:cubicBezTo>
                    <a:cubicBezTo>
                      <a:pt x="16419" y="47018"/>
                      <a:pt x="16538" y="46971"/>
                      <a:pt x="16645" y="46923"/>
                    </a:cubicBezTo>
                    <a:cubicBezTo>
                      <a:pt x="16871" y="46840"/>
                      <a:pt x="17098" y="46744"/>
                      <a:pt x="17312" y="46649"/>
                    </a:cubicBezTo>
                    <a:cubicBezTo>
                      <a:pt x="17609" y="46506"/>
                      <a:pt x="17883" y="46328"/>
                      <a:pt x="18133" y="46113"/>
                    </a:cubicBezTo>
                    <a:cubicBezTo>
                      <a:pt x="18371" y="45899"/>
                      <a:pt x="18586" y="45649"/>
                      <a:pt x="18752" y="45363"/>
                    </a:cubicBezTo>
                    <a:cubicBezTo>
                      <a:pt x="18967" y="44994"/>
                      <a:pt x="19133" y="44589"/>
                      <a:pt x="19241" y="44173"/>
                    </a:cubicBezTo>
                    <a:lnTo>
                      <a:pt x="19241" y="44161"/>
                    </a:lnTo>
                    <a:cubicBezTo>
                      <a:pt x="19253" y="44137"/>
                      <a:pt x="19264" y="44125"/>
                      <a:pt x="19264" y="44113"/>
                    </a:cubicBezTo>
                    <a:cubicBezTo>
                      <a:pt x="19348" y="44018"/>
                      <a:pt x="19419" y="43935"/>
                      <a:pt x="19503" y="43863"/>
                    </a:cubicBezTo>
                    <a:cubicBezTo>
                      <a:pt x="19610" y="43744"/>
                      <a:pt x="19741" y="43649"/>
                      <a:pt x="19848" y="43542"/>
                    </a:cubicBezTo>
                    <a:lnTo>
                      <a:pt x="20050" y="43339"/>
                    </a:lnTo>
                    <a:cubicBezTo>
                      <a:pt x="20122" y="43268"/>
                      <a:pt x="20181" y="43196"/>
                      <a:pt x="20229" y="43125"/>
                    </a:cubicBezTo>
                    <a:cubicBezTo>
                      <a:pt x="20336" y="42982"/>
                      <a:pt x="20407" y="42815"/>
                      <a:pt x="20431" y="42637"/>
                    </a:cubicBezTo>
                    <a:cubicBezTo>
                      <a:pt x="20479" y="42280"/>
                      <a:pt x="20336" y="41922"/>
                      <a:pt x="20169" y="41589"/>
                    </a:cubicBezTo>
                    <a:cubicBezTo>
                      <a:pt x="19872" y="41160"/>
                      <a:pt x="19514" y="40791"/>
                      <a:pt x="19098" y="40494"/>
                    </a:cubicBezTo>
                    <a:cubicBezTo>
                      <a:pt x="18693" y="40160"/>
                      <a:pt x="18241" y="39898"/>
                      <a:pt x="17752" y="39720"/>
                    </a:cubicBezTo>
                    <a:cubicBezTo>
                      <a:pt x="17514" y="39624"/>
                      <a:pt x="17264" y="39553"/>
                      <a:pt x="17014" y="39505"/>
                    </a:cubicBezTo>
                    <a:cubicBezTo>
                      <a:pt x="16824" y="39458"/>
                      <a:pt x="16633" y="39398"/>
                      <a:pt x="16455" y="39315"/>
                    </a:cubicBezTo>
                    <a:lnTo>
                      <a:pt x="16371" y="39291"/>
                    </a:lnTo>
                    <a:lnTo>
                      <a:pt x="16359" y="39291"/>
                    </a:lnTo>
                    <a:cubicBezTo>
                      <a:pt x="16336" y="39279"/>
                      <a:pt x="16324" y="39267"/>
                      <a:pt x="16312" y="39255"/>
                    </a:cubicBezTo>
                    <a:cubicBezTo>
                      <a:pt x="16228" y="39160"/>
                      <a:pt x="16169" y="39053"/>
                      <a:pt x="16121" y="38946"/>
                    </a:cubicBezTo>
                    <a:cubicBezTo>
                      <a:pt x="16109" y="38934"/>
                      <a:pt x="16109" y="38922"/>
                      <a:pt x="16109" y="38898"/>
                    </a:cubicBezTo>
                    <a:cubicBezTo>
                      <a:pt x="16097" y="38791"/>
                      <a:pt x="16085" y="38672"/>
                      <a:pt x="16062" y="38553"/>
                    </a:cubicBezTo>
                    <a:cubicBezTo>
                      <a:pt x="15990" y="38160"/>
                      <a:pt x="15824" y="37803"/>
                      <a:pt x="15776" y="37374"/>
                    </a:cubicBezTo>
                    <a:cubicBezTo>
                      <a:pt x="15693" y="37136"/>
                      <a:pt x="15621" y="36886"/>
                      <a:pt x="15562" y="36624"/>
                    </a:cubicBezTo>
                    <a:cubicBezTo>
                      <a:pt x="15550" y="36422"/>
                      <a:pt x="15550" y="36207"/>
                      <a:pt x="15562" y="36005"/>
                    </a:cubicBezTo>
                    <a:cubicBezTo>
                      <a:pt x="15562" y="35731"/>
                      <a:pt x="15609" y="35457"/>
                      <a:pt x="15704" y="35195"/>
                    </a:cubicBezTo>
                    <a:cubicBezTo>
                      <a:pt x="15776" y="35005"/>
                      <a:pt x="15895" y="34826"/>
                      <a:pt x="15955" y="34648"/>
                    </a:cubicBezTo>
                    <a:cubicBezTo>
                      <a:pt x="16050" y="34362"/>
                      <a:pt x="16121" y="34064"/>
                      <a:pt x="16193" y="33767"/>
                    </a:cubicBezTo>
                    <a:cubicBezTo>
                      <a:pt x="16252" y="33469"/>
                      <a:pt x="16336" y="33183"/>
                      <a:pt x="16466" y="32909"/>
                    </a:cubicBezTo>
                    <a:cubicBezTo>
                      <a:pt x="16597" y="32636"/>
                      <a:pt x="16693" y="32338"/>
                      <a:pt x="16764" y="32040"/>
                    </a:cubicBezTo>
                    <a:cubicBezTo>
                      <a:pt x="16836" y="31766"/>
                      <a:pt x="16895" y="31493"/>
                      <a:pt x="16943" y="31207"/>
                    </a:cubicBezTo>
                    <a:cubicBezTo>
                      <a:pt x="16955" y="31195"/>
                      <a:pt x="16955" y="31171"/>
                      <a:pt x="16978" y="31159"/>
                    </a:cubicBezTo>
                    <a:cubicBezTo>
                      <a:pt x="17038" y="31076"/>
                      <a:pt x="17098" y="30992"/>
                      <a:pt x="17145" y="30897"/>
                    </a:cubicBezTo>
                    <a:lnTo>
                      <a:pt x="17145" y="30909"/>
                    </a:lnTo>
                    <a:cubicBezTo>
                      <a:pt x="17276" y="30647"/>
                      <a:pt x="17467" y="30433"/>
                      <a:pt x="17705" y="30254"/>
                    </a:cubicBezTo>
                    <a:cubicBezTo>
                      <a:pt x="17800" y="30171"/>
                      <a:pt x="17907" y="30088"/>
                      <a:pt x="18002" y="30004"/>
                    </a:cubicBezTo>
                    <a:cubicBezTo>
                      <a:pt x="18086" y="29921"/>
                      <a:pt x="18157" y="29826"/>
                      <a:pt x="18217" y="29718"/>
                    </a:cubicBezTo>
                    <a:cubicBezTo>
                      <a:pt x="18300" y="29611"/>
                      <a:pt x="18383" y="29516"/>
                      <a:pt x="18467" y="29421"/>
                    </a:cubicBezTo>
                    <a:cubicBezTo>
                      <a:pt x="18776" y="29099"/>
                      <a:pt x="19133" y="28873"/>
                      <a:pt x="19407" y="28587"/>
                    </a:cubicBezTo>
                    <a:cubicBezTo>
                      <a:pt x="19514" y="28468"/>
                      <a:pt x="19645" y="28361"/>
                      <a:pt x="19753" y="28242"/>
                    </a:cubicBezTo>
                    <a:cubicBezTo>
                      <a:pt x="19812" y="28183"/>
                      <a:pt x="19860" y="28123"/>
                      <a:pt x="19907" y="28052"/>
                    </a:cubicBezTo>
                    <a:cubicBezTo>
                      <a:pt x="19955" y="27980"/>
                      <a:pt x="19991" y="27897"/>
                      <a:pt x="20026" y="27814"/>
                    </a:cubicBezTo>
                    <a:cubicBezTo>
                      <a:pt x="20050" y="27778"/>
                      <a:pt x="20086" y="27754"/>
                      <a:pt x="20122" y="27730"/>
                    </a:cubicBezTo>
                    <a:cubicBezTo>
                      <a:pt x="20324" y="27623"/>
                      <a:pt x="20312" y="27504"/>
                      <a:pt x="20348" y="27373"/>
                    </a:cubicBezTo>
                    <a:cubicBezTo>
                      <a:pt x="20372" y="27325"/>
                      <a:pt x="20396" y="27290"/>
                      <a:pt x="20431" y="27254"/>
                    </a:cubicBezTo>
                    <a:cubicBezTo>
                      <a:pt x="20550" y="27159"/>
                      <a:pt x="20681" y="27087"/>
                      <a:pt x="20812" y="27004"/>
                    </a:cubicBezTo>
                    <a:cubicBezTo>
                      <a:pt x="20931" y="26944"/>
                      <a:pt x="21027" y="26897"/>
                      <a:pt x="21146" y="26825"/>
                    </a:cubicBezTo>
                    <a:cubicBezTo>
                      <a:pt x="21336" y="26706"/>
                      <a:pt x="21550" y="26635"/>
                      <a:pt x="21777" y="26611"/>
                    </a:cubicBezTo>
                    <a:cubicBezTo>
                      <a:pt x="21920" y="26587"/>
                      <a:pt x="22039" y="26540"/>
                      <a:pt x="22146" y="26444"/>
                    </a:cubicBezTo>
                    <a:cubicBezTo>
                      <a:pt x="22443" y="26170"/>
                      <a:pt x="22789" y="25944"/>
                      <a:pt x="23158" y="25778"/>
                    </a:cubicBezTo>
                    <a:cubicBezTo>
                      <a:pt x="23229" y="25742"/>
                      <a:pt x="23289" y="25682"/>
                      <a:pt x="23324" y="25623"/>
                    </a:cubicBezTo>
                    <a:cubicBezTo>
                      <a:pt x="23360" y="25551"/>
                      <a:pt x="23420" y="25492"/>
                      <a:pt x="23491" y="25444"/>
                    </a:cubicBezTo>
                    <a:cubicBezTo>
                      <a:pt x="23634" y="25325"/>
                      <a:pt x="23801" y="25230"/>
                      <a:pt x="23967" y="25147"/>
                    </a:cubicBezTo>
                    <a:cubicBezTo>
                      <a:pt x="24122" y="25063"/>
                      <a:pt x="24277" y="25004"/>
                      <a:pt x="24456" y="24968"/>
                    </a:cubicBezTo>
                    <a:cubicBezTo>
                      <a:pt x="24729" y="24908"/>
                      <a:pt x="25003" y="24789"/>
                      <a:pt x="25218" y="24599"/>
                    </a:cubicBezTo>
                    <a:cubicBezTo>
                      <a:pt x="25349" y="24515"/>
                      <a:pt x="25480" y="24444"/>
                      <a:pt x="25610" y="24385"/>
                    </a:cubicBezTo>
                    <a:cubicBezTo>
                      <a:pt x="25682" y="24349"/>
                      <a:pt x="25741" y="24289"/>
                      <a:pt x="25777" y="24218"/>
                    </a:cubicBezTo>
                    <a:cubicBezTo>
                      <a:pt x="25813" y="24134"/>
                      <a:pt x="25872" y="24075"/>
                      <a:pt x="25944" y="24039"/>
                    </a:cubicBezTo>
                    <a:cubicBezTo>
                      <a:pt x="26134" y="23968"/>
                      <a:pt x="26301" y="23861"/>
                      <a:pt x="26444" y="23718"/>
                    </a:cubicBezTo>
                    <a:cubicBezTo>
                      <a:pt x="26670" y="23456"/>
                      <a:pt x="26920" y="23218"/>
                      <a:pt x="27182" y="22991"/>
                    </a:cubicBezTo>
                    <a:cubicBezTo>
                      <a:pt x="27396" y="22789"/>
                      <a:pt x="27599" y="22587"/>
                      <a:pt x="27777" y="22360"/>
                    </a:cubicBezTo>
                    <a:cubicBezTo>
                      <a:pt x="27849" y="22277"/>
                      <a:pt x="27896" y="22170"/>
                      <a:pt x="27908" y="22063"/>
                    </a:cubicBezTo>
                    <a:cubicBezTo>
                      <a:pt x="27920" y="21956"/>
                      <a:pt x="27908" y="21860"/>
                      <a:pt x="27932" y="21777"/>
                    </a:cubicBezTo>
                    <a:cubicBezTo>
                      <a:pt x="27944" y="21646"/>
                      <a:pt x="27920" y="21515"/>
                      <a:pt x="27861" y="21408"/>
                    </a:cubicBezTo>
                    <a:cubicBezTo>
                      <a:pt x="27837" y="21348"/>
                      <a:pt x="27801" y="21289"/>
                      <a:pt x="27766" y="21229"/>
                    </a:cubicBezTo>
                    <a:cubicBezTo>
                      <a:pt x="27742" y="21170"/>
                      <a:pt x="27706" y="21122"/>
                      <a:pt x="27670" y="21039"/>
                    </a:cubicBezTo>
                    <a:cubicBezTo>
                      <a:pt x="27599" y="20896"/>
                      <a:pt x="27515" y="20741"/>
                      <a:pt x="27468" y="20575"/>
                    </a:cubicBezTo>
                    <a:cubicBezTo>
                      <a:pt x="27396" y="20408"/>
                      <a:pt x="27373" y="20217"/>
                      <a:pt x="27385" y="20027"/>
                    </a:cubicBezTo>
                    <a:cubicBezTo>
                      <a:pt x="27396" y="19872"/>
                      <a:pt x="27444" y="19729"/>
                      <a:pt x="27504" y="19586"/>
                    </a:cubicBezTo>
                    <a:lnTo>
                      <a:pt x="27611" y="19408"/>
                    </a:lnTo>
                    <a:cubicBezTo>
                      <a:pt x="27635" y="19348"/>
                      <a:pt x="27670" y="19301"/>
                      <a:pt x="27706" y="19253"/>
                    </a:cubicBezTo>
                    <a:cubicBezTo>
                      <a:pt x="27825" y="19051"/>
                      <a:pt x="27980" y="18848"/>
                      <a:pt x="28111" y="18622"/>
                    </a:cubicBezTo>
                    <a:cubicBezTo>
                      <a:pt x="28230" y="18289"/>
                      <a:pt x="28444" y="18003"/>
                      <a:pt x="28623" y="17705"/>
                    </a:cubicBezTo>
                    <a:cubicBezTo>
                      <a:pt x="28766" y="17443"/>
                      <a:pt x="28920" y="17205"/>
                      <a:pt x="29111" y="16979"/>
                    </a:cubicBezTo>
                    <a:lnTo>
                      <a:pt x="29218" y="16860"/>
                    </a:lnTo>
                    <a:lnTo>
                      <a:pt x="29337" y="16729"/>
                    </a:lnTo>
                    <a:cubicBezTo>
                      <a:pt x="29397" y="16681"/>
                      <a:pt x="29444" y="16634"/>
                      <a:pt x="29504" y="16598"/>
                    </a:cubicBezTo>
                    <a:cubicBezTo>
                      <a:pt x="29575" y="16550"/>
                      <a:pt x="29647" y="16491"/>
                      <a:pt x="29718" y="16455"/>
                    </a:cubicBezTo>
                    <a:cubicBezTo>
                      <a:pt x="29885" y="16360"/>
                      <a:pt x="30016" y="16241"/>
                      <a:pt x="30111" y="16086"/>
                    </a:cubicBezTo>
                    <a:cubicBezTo>
                      <a:pt x="30135" y="16026"/>
                      <a:pt x="30171" y="15991"/>
                      <a:pt x="30218" y="15955"/>
                    </a:cubicBezTo>
                    <a:cubicBezTo>
                      <a:pt x="30254" y="15931"/>
                      <a:pt x="30278" y="15907"/>
                      <a:pt x="30313" y="15883"/>
                    </a:cubicBezTo>
                    <a:lnTo>
                      <a:pt x="30397" y="15836"/>
                    </a:lnTo>
                    <a:cubicBezTo>
                      <a:pt x="30468" y="15764"/>
                      <a:pt x="30528" y="15681"/>
                      <a:pt x="30575" y="15586"/>
                    </a:cubicBezTo>
                    <a:lnTo>
                      <a:pt x="30587" y="15562"/>
                    </a:lnTo>
                    <a:cubicBezTo>
                      <a:pt x="30754" y="15324"/>
                      <a:pt x="30992" y="15145"/>
                      <a:pt x="31266" y="15026"/>
                    </a:cubicBezTo>
                    <a:cubicBezTo>
                      <a:pt x="31469" y="14952"/>
                      <a:pt x="31686" y="14907"/>
                      <a:pt x="31901" y="14907"/>
                    </a:cubicBezTo>
                    <a:cubicBezTo>
                      <a:pt x="31964" y="14907"/>
                      <a:pt x="32026" y="14911"/>
                      <a:pt x="32087" y="14919"/>
                    </a:cubicBezTo>
                    <a:lnTo>
                      <a:pt x="32338" y="14967"/>
                    </a:lnTo>
                    <a:cubicBezTo>
                      <a:pt x="32409" y="14979"/>
                      <a:pt x="32480" y="14990"/>
                      <a:pt x="32552" y="15002"/>
                    </a:cubicBezTo>
                    <a:cubicBezTo>
                      <a:pt x="32623" y="15008"/>
                      <a:pt x="32695" y="15011"/>
                      <a:pt x="32766" y="15011"/>
                    </a:cubicBezTo>
                    <a:cubicBezTo>
                      <a:pt x="32838" y="15011"/>
                      <a:pt x="32909" y="15008"/>
                      <a:pt x="32980" y="15002"/>
                    </a:cubicBezTo>
                    <a:cubicBezTo>
                      <a:pt x="33059" y="14997"/>
                      <a:pt x="33140" y="14995"/>
                      <a:pt x="33222" y="14995"/>
                    </a:cubicBezTo>
                    <a:cubicBezTo>
                      <a:pt x="33337" y="14995"/>
                      <a:pt x="33452" y="15000"/>
                      <a:pt x="33564" y="15014"/>
                    </a:cubicBezTo>
                    <a:cubicBezTo>
                      <a:pt x="33614" y="15023"/>
                      <a:pt x="33667" y="15027"/>
                      <a:pt x="33719" y="15027"/>
                    </a:cubicBezTo>
                    <a:cubicBezTo>
                      <a:pt x="33815" y="15027"/>
                      <a:pt x="33912" y="15014"/>
                      <a:pt x="34004" y="14990"/>
                    </a:cubicBezTo>
                    <a:cubicBezTo>
                      <a:pt x="34243" y="14907"/>
                      <a:pt x="34481" y="14860"/>
                      <a:pt x="34695" y="14800"/>
                    </a:cubicBezTo>
                    <a:cubicBezTo>
                      <a:pt x="34778" y="14776"/>
                      <a:pt x="34874" y="14740"/>
                      <a:pt x="34957" y="14705"/>
                    </a:cubicBezTo>
                    <a:cubicBezTo>
                      <a:pt x="35016" y="14669"/>
                      <a:pt x="35028" y="14681"/>
                      <a:pt x="35052" y="14609"/>
                    </a:cubicBezTo>
                    <a:cubicBezTo>
                      <a:pt x="35076" y="14538"/>
                      <a:pt x="35064" y="14467"/>
                      <a:pt x="35040" y="14395"/>
                    </a:cubicBezTo>
                    <a:cubicBezTo>
                      <a:pt x="35016" y="14300"/>
                      <a:pt x="34969" y="14228"/>
                      <a:pt x="34921" y="14157"/>
                    </a:cubicBezTo>
                    <a:lnTo>
                      <a:pt x="34766" y="13967"/>
                    </a:lnTo>
                    <a:cubicBezTo>
                      <a:pt x="34719" y="13895"/>
                      <a:pt x="34659" y="13824"/>
                      <a:pt x="34624" y="13740"/>
                    </a:cubicBezTo>
                    <a:cubicBezTo>
                      <a:pt x="34516" y="13574"/>
                      <a:pt x="34445" y="13395"/>
                      <a:pt x="34397" y="13216"/>
                    </a:cubicBezTo>
                    <a:cubicBezTo>
                      <a:pt x="34338" y="13002"/>
                      <a:pt x="34338" y="12788"/>
                      <a:pt x="34373" y="12585"/>
                    </a:cubicBezTo>
                    <a:cubicBezTo>
                      <a:pt x="34409" y="12383"/>
                      <a:pt x="34481" y="12193"/>
                      <a:pt x="34588" y="12014"/>
                    </a:cubicBezTo>
                    <a:cubicBezTo>
                      <a:pt x="34647" y="11931"/>
                      <a:pt x="34707" y="11847"/>
                      <a:pt x="34790" y="11788"/>
                    </a:cubicBezTo>
                    <a:lnTo>
                      <a:pt x="34790" y="11788"/>
                    </a:lnTo>
                    <a:cubicBezTo>
                      <a:pt x="34754" y="11871"/>
                      <a:pt x="34731" y="11943"/>
                      <a:pt x="34707" y="12038"/>
                    </a:cubicBezTo>
                    <a:cubicBezTo>
                      <a:pt x="34683" y="12121"/>
                      <a:pt x="34671" y="12145"/>
                      <a:pt x="34695" y="12145"/>
                    </a:cubicBezTo>
                    <a:cubicBezTo>
                      <a:pt x="34707" y="12145"/>
                      <a:pt x="34731" y="12133"/>
                      <a:pt x="34743" y="12121"/>
                    </a:cubicBezTo>
                    <a:cubicBezTo>
                      <a:pt x="34766" y="12085"/>
                      <a:pt x="34778" y="12038"/>
                      <a:pt x="34802" y="12002"/>
                    </a:cubicBezTo>
                    <a:lnTo>
                      <a:pt x="34897" y="11835"/>
                    </a:lnTo>
                    <a:cubicBezTo>
                      <a:pt x="34933" y="11788"/>
                      <a:pt x="34957" y="11728"/>
                      <a:pt x="34981" y="11681"/>
                    </a:cubicBezTo>
                    <a:cubicBezTo>
                      <a:pt x="35076" y="11490"/>
                      <a:pt x="35112" y="11288"/>
                      <a:pt x="35076" y="11073"/>
                    </a:cubicBezTo>
                    <a:cubicBezTo>
                      <a:pt x="35040" y="10823"/>
                      <a:pt x="34945" y="10597"/>
                      <a:pt x="34826" y="10383"/>
                    </a:cubicBezTo>
                    <a:cubicBezTo>
                      <a:pt x="34624" y="9990"/>
                      <a:pt x="34433" y="9573"/>
                      <a:pt x="34278" y="9156"/>
                    </a:cubicBezTo>
                    <a:cubicBezTo>
                      <a:pt x="34266" y="9133"/>
                      <a:pt x="34254" y="9109"/>
                      <a:pt x="34243" y="9073"/>
                    </a:cubicBezTo>
                    <a:cubicBezTo>
                      <a:pt x="34195" y="8990"/>
                      <a:pt x="34171" y="8906"/>
                      <a:pt x="34147" y="8811"/>
                    </a:cubicBezTo>
                    <a:cubicBezTo>
                      <a:pt x="33850" y="7942"/>
                      <a:pt x="33671" y="7025"/>
                      <a:pt x="33623" y="6097"/>
                    </a:cubicBezTo>
                    <a:cubicBezTo>
                      <a:pt x="33611" y="5882"/>
                      <a:pt x="33623" y="5656"/>
                      <a:pt x="33600" y="5466"/>
                    </a:cubicBezTo>
                    <a:cubicBezTo>
                      <a:pt x="33564" y="5013"/>
                      <a:pt x="33600" y="4680"/>
                      <a:pt x="33504" y="4346"/>
                    </a:cubicBezTo>
                    <a:cubicBezTo>
                      <a:pt x="33504" y="4311"/>
                      <a:pt x="33481" y="4287"/>
                      <a:pt x="33469" y="4263"/>
                    </a:cubicBezTo>
                    <a:cubicBezTo>
                      <a:pt x="33326" y="4061"/>
                      <a:pt x="33135" y="3882"/>
                      <a:pt x="32909" y="3775"/>
                    </a:cubicBezTo>
                    <a:cubicBezTo>
                      <a:pt x="32409" y="3513"/>
                      <a:pt x="31897" y="3299"/>
                      <a:pt x="31373" y="3120"/>
                    </a:cubicBezTo>
                    <a:cubicBezTo>
                      <a:pt x="31040" y="2989"/>
                      <a:pt x="30694" y="2846"/>
                      <a:pt x="30373" y="2679"/>
                    </a:cubicBezTo>
                    <a:cubicBezTo>
                      <a:pt x="30123" y="2620"/>
                      <a:pt x="29885" y="2525"/>
                      <a:pt x="29647" y="2418"/>
                    </a:cubicBezTo>
                    <a:cubicBezTo>
                      <a:pt x="29409" y="2298"/>
                      <a:pt x="29182" y="2179"/>
                      <a:pt x="28968" y="2025"/>
                    </a:cubicBezTo>
                    <a:cubicBezTo>
                      <a:pt x="28539" y="1739"/>
                      <a:pt x="28135" y="1429"/>
                      <a:pt x="27754" y="1096"/>
                    </a:cubicBezTo>
                    <a:cubicBezTo>
                      <a:pt x="27527" y="917"/>
                      <a:pt x="27313" y="739"/>
                      <a:pt x="27087" y="572"/>
                    </a:cubicBezTo>
                    <a:cubicBezTo>
                      <a:pt x="26873" y="405"/>
                      <a:pt x="26646" y="262"/>
                      <a:pt x="26408" y="132"/>
                    </a:cubicBezTo>
                    <a:cubicBezTo>
                      <a:pt x="26260" y="48"/>
                      <a:pt x="26090" y="1"/>
                      <a:pt x="2591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374;p31"/>
              <p:cNvSpPr/>
              <p:nvPr/>
            </p:nvSpPr>
            <p:spPr>
              <a:xfrm>
                <a:off x="3927089" y="1326632"/>
                <a:ext cx="835600" cy="1146878"/>
              </a:xfrm>
              <a:custGeom>
                <a:avLst/>
                <a:gdLst/>
                <a:ahLst/>
                <a:cxnLst/>
                <a:rect l="l" t="t" r="r" b="b"/>
                <a:pathLst>
                  <a:path w="32350" h="44401" extrusionOk="0">
                    <a:moveTo>
                      <a:pt x="31023" y="4198"/>
                    </a:moveTo>
                    <a:cubicBezTo>
                      <a:pt x="31025" y="4198"/>
                      <a:pt x="31038" y="4207"/>
                      <a:pt x="31064" y="4215"/>
                    </a:cubicBezTo>
                    <a:lnTo>
                      <a:pt x="31075" y="4215"/>
                    </a:lnTo>
                    <a:cubicBezTo>
                      <a:pt x="31087" y="4221"/>
                      <a:pt x="31087" y="4224"/>
                      <a:pt x="31083" y="4224"/>
                    </a:cubicBezTo>
                    <a:cubicBezTo>
                      <a:pt x="31078" y="4224"/>
                      <a:pt x="31069" y="4221"/>
                      <a:pt x="31064" y="4215"/>
                    </a:cubicBezTo>
                    <a:lnTo>
                      <a:pt x="31040" y="4215"/>
                    </a:lnTo>
                    <a:lnTo>
                      <a:pt x="31028" y="4203"/>
                    </a:lnTo>
                    <a:cubicBezTo>
                      <a:pt x="31024" y="4200"/>
                      <a:pt x="31023" y="4198"/>
                      <a:pt x="31023" y="4198"/>
                    </a:cubicBezTo>
                    <a:close/>
                    <a:moveTo>
                      <a:pt x="31028" y="4216"/>
                    </a:moveTo>
                    <a:cubicBezTo>
                      <a:pt x="31035" y="4222"/>
                      <a:pt x="31041" y="4229"/>
                      <a:pt x="31039" y="4229"/>
                    </a:cubicBezTo>
                    <a:cubicBezTo>
                      <a:pt x="31038" y="4229"/>
                      <a:pt x="31032" y="4226"/>
                      <a:pt x="31019" y="4217"/>
                    </a:cubicBezTo>
                    <a:lnTo>
                      <a:pt x="31019" y="4217"/>
                    </a:lnTo>
                    <a:cubicBezTo>
                      <a:pt x="31022" y="4217"/>
                      <a:pt x="31025" y="4216"/>
                      <a:pt x="31028" y="4216"/>
                    </a:cubicBezTo>
                    <a:close/>
                    <a:moveTo>
                      <a:pt x="20669" y="26213"/>
                    </a:moveTo>
                    <a:cubicBezTo>
                      <a:pt x="20664" y="26213"/>
                      <a:pt x="20653" y="26218"/>
                      <a:pt x="20669" y="26218"/>
                    </a:cubicBezTo>
                    <a:cubicBezTo>
                      <a:pt x="20673" y="26214"/>
                      <a:pt x="20672" y="26213"/>
                      <a:pt x="20669" y="26213"/>
                    </a:cubicBezTo>
                    <a:close/>
                    <a:moveTo>
                      <a:pt x="20681" y="26254"/>
                    </a:moveTo>
                    <a:lnTo>
                      <a:pt x="20669" y="26265"/>
                    </a:lnTo>
                    <a:cubicBezTo>
                      <a:pt x="20657" y="26265"/>
                      <a:pt x="20669" y="26265"/>
                      <a:pt x="20681" y="26254"/>
                    </a:cubicBezTo>
                    <a:close/>
                    <a:moveTo>
                      <a:pt x="20931" y="33064"/>
                    </a:moveTo>
                    <a:cubicBezTo>
                      <a:pt x="20927" y="33067"/>
                      <a:pt x="20923" y="33069"/>
                      <a:pt x="20920" y="33071"/>
                    </a:cubicBezTo>
                    <a:lnTo>
                      <a:pt x="20920" y="33071"/>
                    </a:lnTo>
                    <a:cubicBezTo>
                      <a:pt x="20924" y="33070"/>
                      <a:pt x="20928" y="33068"/>
                      <a:pt x="20931" y="33064"/>
                    </a:cubicBezTo>
                    <a:close/>
                    <a:moveTo>
                      <a:pt x="5" y="32844"/>
                    </a:moveTo>
                    <a:cubicBezTo>
                      <a:pt x="1" y="32862"/>
                      <a:pt x="3" y="32882"/>
                      <a:pt x="12" y="32909"/>
                    </a:cubicBezTo>
                    <a:cubicBezTo>
                      <a:pt x="36" y="32957"/>
                      <a:pt x="24" y="32945"/>
                      <a:pt x="36" y="32969"/>
                    </a:cubicBezTo>
                    <a:cubicBezTo>
                      <a:pt x="48" y="32993"/>
                      <a:pt x="60" y="33004"/>
                      <a:pt x="72" y="33028"/>
                    </a:cubicBezTo>
                    <a:lnTo>
                      <a:pt x="107" y="33100"/>
                    </a:lnTo>
                    <a:lnTo>
                      <a:pt x="131" y="33159"/>
                    </a:lnTo>
                    <a:cubicBezTo>
                      <a:pt x="191" y="33254"/>
                      <a:pt x="226" y="33362"/>
                      <a:pt x="238" y="33457"/>
                    </a:cubicBezTo>
                    <a:cubicBezTo>
                      <a:pt x="226" y="33350"/>
                      <a:pt x="191" y="33231"/>
                      <a:pt x="143" y="33123"/>
                    </a:cubicBezTo>
                    <a:lnTo>
                      <a:pt x="107" y="33052"/>
                    </a:lnTo>
                    <a:lnTo>
                      <a:pt x="72" y="32993"/>
                    </a:lnTo>
                    <a:cubicBezTo>
                      <a:pt x="60" y="32969"/>
                      <a:pt x="48" y="32945"/>
                      <a:pt x="36" y="32933"/>
                    </a:cubicBezTo>
                    <a:cubicBezTo>
                      <a:pt x="36" y="32921"/>
                      <a:pt x="36" y="32921"/>
                      <a:pt x="12" y="32862"/>
                    </a:cubicBezTo>
                    <a:cubicBezTo>
                      <a:pt x="9" y="32856"/>
                      <a:pt x="7" y="32850"/>
                      <a:pt x="5" y="32844"/>
                    </a:cubicBezTo>
                    <a:close/>
                    <a:moveTo>
                      <a:pt x="20050" y="36422"/>
                    </a:moveTo>
                    <a:cubicBezTo>
                      <a:pt x="20062" y="36422"/>
                      <a:pt x="20062" y="36422"/>
                      <a:pt x="20074" y="36433"/>
                    </a:cubicBezTo>
                    <a:cubicBezTo>
                      <a:pt x="20086" y="36433"/>
                      <a:pt x="20086" y="36445"/>
                      <a:pt x="20074" y="36445"/>
                    </a:cubicBezTo>
                    <a:cubicBezTo>
                      <a:pt x="20062" y="36433"/>
                      <a:pt x="20062" y="36433"/>
                      <a:pt x="20050" y="36433"/>
                    </a:cubicBezTo>
                    <a:lnTo>
                      <a:pt x="20050" y="36422"/>
                    </a:lnTo>
                    <a:close/>
                    <a:moveTo>
                      <a:pt x="28861" y="0"/>
                    </a:moveTo>
                    <a:lnTo>
                      <a:pt x="28861" y="0"/>
                    </a:lnTo>
                    <a:cubicBezTo>
                      <a:pt x="28730" y="12"/>
                      <a:pt x="28611" y="60"/>
                      <a:pt x="28492" y="119"/>
                    </a:cubicBezTo>
                    <a:cubicBezTo>
                      <a:pt x="28313" y="381"/>
                      <a:pt x="28135" y="667"/>
                      <a:pt x="27980" y="953"/>
                    </a:cubicBezTo>
                    <a:cubicBezTo>
                      <a:pt x="27932" y="1024"/>
                      <a:pt x="27885" y="1096"/>
                      <a:pt x="27849" y="1179"/>
                    </a:cubicBezTo>
                    <a:cubicBezTo>
                      <a:pt x="27742" y="1417"/>
                      <a:pt x="27646" y="1655"/>
                      <a:pt x="27515" y="1893"/>
                    </a:cubicBezTo>
                    <a:cubicBezTo>
                      <a:pt x="27396" y="2132"/>
                      <a:pt x="27218" y="2346"/>
                      <a:pt x="27075" y="2572"/>
                    </a:cubicBezTo>
                    <a:cubicBezTo>
                      <a:pt x="26932" y="2798"/>
                      <a:pt x="26801" y="2989"/>
                      <a:pt x="26658" y="3179"/>
                    </a:cubicBezTo>
                    <a:cubicBezTo>
                      <a:pt x="26527" y="3382"/>
                      <a:pt x="26361" y="3560"/>
                      <a:pt x="26194" y="3727"/>
                    </a:cubicBezTo>
                    <a:cubicBezTo>
                      <a:pt x="26134" y="3787"/>
                      <a:pt x="26087" y="3858"/>
                      <a:pt x="26039" y="3941"/>
                    </a:cubicBezTo>
                    <a:cubicBezTo>
                      <a:pt x="25932" y="4179"/>
                      <a:pt x="25777" y="4394"/>
                      <a:pt x="25587" y="4572"/>
                    </a:cubicBezTo>
                    <a:cubicBezTo>
                      <a:pt x="25503" y="4680"/>
                      <a:pt x="25420" y="4787"/>
                      <a:pt x="25349" y="4894"/>
                    </a:cubicBezTo>
                    <a:cubicBezTo>
                      <a:pt x="25277" y="5001"/>
                      <a:pt x="25206" y="5108"/>
                      <a:pt x="25110" y="5203"/>
                    </a:cubicBezTo>
                    <a:cubicBezTo>
                      <a:pt x="24813" y="5477"/>
                      <a:pt x="24539" y="5763"/>
                      <a:pt x="24253" y="6049"/>
                    </a:cubicBezTo>
                    <a:cubicBezTo>
                      <a:pt x="24098" y="6192"/>
                      <a:pt x="23955" y="6334"/>
                      <a:pt x="23836" y="6477"/>
                    </a:cubicBezTo>
                    <a:cubicBezTo>
                      <a:pt x="23741" y="6608"/>
                      <a:pt x="23694" y="6763"/>
                      <a:pt x="23717" y="6930"/>
                    </a:cubicBezTo>
                    <a:cubicBezTo>
                      <a:pt x="23729" y="6977"/>
                      <a:pt x="23741" y="7013"/>
                      <a:pt x="23753" y="7061"/>
                    </a:cubicBezTo>
                    <a:lnTo>
                      <a:pt x="23801" y="7204"/>
                    </a:lnTo>
                    <a:cubicBezTo>
                      <a:pt x="23825" y="7323"/>
                      <a:pt x="23860" y="7430"/>
                      <a:pt x="23872" y="7537"/>
                    </a:cubicBezTo>
                    <a:cubicBezTo>
                      <a:pt x="23920" y="7799"/>
                      <a:pt x="23860" y="8049"/>
                      <a:pt x="23717" y="8275"/>
                    </a:cubicBezTo>
                    <a:cubicBezTo>
                      <a:pt x="23646" y="8382"/>
                      <a:pt x="23527" y="8478"/>
                      <a:pt x="23408" y="8537"/>
                    </a:cubicBezTo>
                    <a:cubicBezTo>
                      <a:pt x="23289" y="8585"/>
                      <a:pt x="23170" y="8620"/>
                      <a:pt x="23051" y="8632"/>
                    </a:cubicBezTo>
                    <a:cubicBezTo>
                      <a:pt x="22987" y="8639"/>
                      <a:pt x="22924" y="8642"/>
                      <a:pt x="22861" y="8642"/>
                    </a:cubicBezTo>
                    <a:cubicBezTo>
                      <a:pt x="22698" y="8642"/>
                      <a:pt x="22535" y="8622"/>
                      <a:pt x="22372" y="8597"/>
                    </a:cubicBezTo>
                    <a:cubicBezTo>
                      <a:pt x="22285" y="8579"/>
                      <a:pt x="22185" y="8568"/>
                      <a:pt x="22086" y="8568"/>
                    </a:cubicBezTo>
                    <a:cubicBezTo>
                      <a:pt x="22050" y="8568"/>
                      <a:pt x="22014" y="8570"/>
                      <a:pt x="21979" y="8573"/>
                    </a:cubicBezTo>
                    <a:cubicBezTo>
                      <a:pt x="21860" y="8585"/>
                      <a:pt x="21729" y="8620"/>
                      <a:pt x="21622" y="8680"/>
                    </a:cubicBezTo>
                    <a:cubicBezTo>
                      <a:pt x="21408" y="8811"/>
                      <a:pt x="21277" y="9049"/>
                      <a:pt x="21265" y="9299"/>
                    </a:cubicBezTo>
                    <a:cubicBezTo>
                      <a:pt x="21241" y="9513"/>
                      <a:pt x="21265" y="9740"/>
                      <a:pt x="21265" y="9990"/>
                    </a:cubicBezTo>
                    <a:cubicBezTo>
                      <a:pt x="21265" y="10240"/>
                      <a:pt x="21229" y="10478"/>
                      <a:pt x="21181" y="10716"/>
                    </a:cubicBezTo>
                    <a:cubicBezTo>
                      <a:pt x="21146" y="10847"/>
                      <a:pt x="21110" y="10978"/>
                      <a:pt x="21086" y="11109"/>
                    </a:cubicBezTo>
                    <a:cubicBezTo>
                      <a:pt x="20967" y="11788"/>
                      <a:pt x="20836" y="12478"/>
                      <a:pt x="20943" y="13145"/>
                    </a:cubicBezTo>
                    <a:cubicBezTo>
                      <a:pt x="20943" y="13181"/>
                      <a:pt x="20943" y="13216"/>
                      <a:pt x="20919" y="13240"/>
                    </a:cubicBezTo>
                    <a:cubicBezTo>
                      <a:pt x="20836" y="13335"/>
                      <a:pt x="20741" y="13407"/>
                      <a:pt x="20622" y="13466"/>
                    </a:cubicBezTo>
                    <a:cubicBezTo>
                      <a:pt x="20515" y="13502"/>
                      <a:pt x="20396" y="13538"/>
                      <a:pt x="20276" y="13550"/>
                    </a:cubicBezTo>
                    <a:cubicBezTo>
                      <a:pt x="20169" y="13562"/>
                      <a:pt x="20062" y="13573"/>
                      <a:pt x="19967" y="13585"/>
                    </a:cubicBezTo>
                    <a:cubicBezTo>
                      <a:pt x="19907" y="13597"/>
                      <a:pt x="19872" y="13597"/>
                      <a:pt x="19812" y="13609"/>
                    </a:cubicBezTo>
                    <a:lnTo>
                      <a:pt x="19669" y="13657"/>
                    </a:lnTo>
                    <a:cubicBezTo>
                      <a:pt x="19467" y="13716"/>
                      <a:pt x="19264" y="13788"/>
                      <a:pt x="19074" y="13859"/>
                    </a:cubicBezTo>
                    <a:cubicBezTo>
                      <a:pt x="18883" y="13919"/>
                      <a:pt x="18717" y="14026"/>
                      <a:pt x="18586" y="14181"/>
                    </a:cubicBezTo>
                    <a:cubicBezTo>
                      <a:pt x="18491" y="14335"/>
                      <a:pt x="18491" y="14526"/>
                      <a:pt x="18586" y="14681"/>
                    </a:cubicBezTo>
                    <a:cubicBezTo>
                      <a:pt x="18621" y="14752"/>
                      <a:pt x="18645" y="14836"/>
                      <a:pt x="18669" y="14907"/>
                    </a:cubicBezTo>
                    <a:cubicBezTo>
                      <a:pt x="18705" y="14978"/>
                      <a:pt x="18729" y="15062"/>
                      <a:pt x="18764" y="15133"/>
                    </a:cubicBezTo>
                    <a:cubicBezTo>
                      <a:pt x="18788" y="15205"/>
                      <a:pt x="18848" y="15324"/>
                      <a:pt x="18907" y="15431"/>
                    </a:cubicBezTo>
                    <a:lnTo>
                      <a:pt x="19086" y="15717"/>
                    </a:lnTo>
                    <a:cubicBezTo>
                      <a:pt x="19133" y="15800"/>
                      <a:pt x="19169" y="15883"/>
                      <a:pt x="19205" y="15979"/>
                    </a:cubicBezTo>
                    <a:cubicBezTo>
                      <a:pt x="19241" y="16086"/>
                      <a:pt x="19253" y="16205"/>
                      <a:pt x="19241" y="16312"/>
                    </a:cubicBezTo>
                    <a:cubicBezTo>
                      <a:pt x="19205" y="16431"/>
                      <a:pt x="19133" y="16538"/>
                      <a:pt x="19026" y="16610"/>
                    </a:cubicBezTo>
                    <a:cubicBezTo>
                      <a:pt x="18931" y="16669"/>
                      <a:pt x="18824" y="16693"/>
                      <a:pt x="18717" y="16705"/>
                    </a:cubicBezTo>
                    <a:cubicBezTo>
                      <a:pt x="18598" y="16741"/>
                      <a:pt x="18491" y="16764"/>
                      <a:pt x="18371" y="16788"/>
                    </a:cubicBezTo>
                    <a:cubicBezTo>
                      <a:pt x="18312" y="16794"/>
                      <a:pt x="18252" y="16797"/>
                      <a:pt x="18193" y="16797"/>
                    </a:cubicBezTo>
                    <a:cubicBezTo>
                      <a:pt x="18133" y="16797"/>
                      <a:pt x="18074" y="16794"/>
                      <a:pt x="18014" y="16788"/>
                    </a:cubicBezTo>
                    <a:cubicBezTo>
                      <a:pt x="17836" y="16764"/>
                      <a:pt x="17693" y="16681"/>
                      <a:pt x="17526" y="16669"/>
                    </a:cubicBezTo>
                    <a:cubicBezTo>
                      <a:pt x="17489" y="16664"/>
                      <a:pt x="17451" y="16662"/>
                      <a:pt x="17413" y="16662"/>
                    </a:cubicBezTo>
                    <a:cubicBezTo>
                      <a:pt x="17258" y="16662"/>
                      <a:pt x="17100" y="16702"/>
                      <a:pt x="16967" y="16788"/>
                    </a:cubicBezTo>
                    <a:cubicBezTo>
                      <a:pt x="16812" y="16848"/>
                      <a:pt x="16669" y="16919"/>
                      <a:pt x="16526" y="17002"/>
                    </a:cubicBezTo>
                    <a:cubicBezTo>
                      <a:pt x="16312" y="17145"/>
                      <a:pt x="16121" y="17312"/>
                      <a:pt x="15943" y="17491"/>
                    </a:cubicBezTo>
                    <a:cubicBezTo>
                      <a:pt x="15764" y="17681"/>
                      <a:pt x="15573" y="17848"/>
                      <a:pt x="15359" y="17979"/>
                    </a:cubicBezTo>
                    <a:cubicBezTo>
                      <a:pt x="15145" y="18134"/>
                      <a:pt x="14942" y="18300"/>
                      <a:pt x="14764" y="18479"/>
                    </a:cubicBezTo>
                    <a:cubicBezTo>
                      <a:pt x="14133" y="19086"/>
                      <a:pt x="13597" y="19777"/>
                      <a:pt x="13145" y="20515"/>
                    </a:cubicBezTo>
                    <a:cubicBezTo>
                      <a:pt x="13049" y="20670"/>
                      <a:pt x="12966" y="20812"/>
                      <a:pt x="12883" y="20979"/>
                    </a:cubicBezTo>
                    <a:cubicBezTo>
                      <a:pt x="12799" y="21158"/>
                      <a:pt x="12692" y="21313"/>
                      <a:pt x="12573" y="21467"/>
                    </a:cubicBezTo>
                    <a:cubicBezTo>
                      <a:pt x="12442" y="21610"/>
                      <a:pt x="12252" y="21694"/>
                      <a:pt x="12061" y="21694"/>
                    </a:cubicBezTo>
                    <a:cubicBezTo>
                      <a:pt x="11871" y="21670"/>
                      <a:pt x="11692" y="21622"/>
                      <a:pt x="11525" y="21551"/>
                    </a:cubicBezTo>
                    <a:cubicBezTo>
                      <a:pt x="11490" y="21527"/>
                      <a:pt x="11466" y="21503"/>
                      <a:pt x="11454" y="21467"/>
                    </a:cubicBezTo>
                    <a:cubicBezTo>
                      <a:pt x="11396" y="21345"/>
                      <a:pt x="11343" y="21314"/>
                      <a:pt x="11291" y="21314"/>
                    </a:cubicBezTo>
                    <a:cubicBezTo>
                      <a:pt x="11258" y="21314"/>
                      <a:pt x="11225" y="21327"/>
                      <a:pt x="11192" y="21336"/>
                    </a:cubicBezTo>
                    <a:cubicBezTo>
                      <a:pt x="11180" y="21342"/>
                      <a:pt x="11165" y="21345"/>
                      <a:pt x="11150" y="21345"/>
                    </a:cubicBezTo>
                    <a:cubicBezTo>
                      <a:pt x="11135" y="21345"/>
                      <a:pt x="11121" y="21342"/>
                      <a:pt x="11109" y="21336"/>
                    </a:cubicBezTo>
                    <a:cubicBezTo>
                      <a:pt x="11097" y="21336"/>
                      <a:pt x="11085" y="21336"/>
                      <a:pt x="11073" y="21324"/>
                    </a:cubicBezTo>
                    <a:cubicBezTo>
                      <a:pt x="11073" y="21443"/>
                      <a:pt x="11049" y="21551"/>
                      <a:pt x="11025" y="21658"/>
                    </a:cubicBezTo>
                    <a:cubicBezTo>
                      <a:pt x="10966" y="21884"/>
                      <a:pt x="10799" y="22063"/>
                      <a:pt x="10573" y="22146"/>
                    </a:cubicBezTo>
                    <a:cubicBezTo>
                      <a:pt x="10513" y="22158"/>
                      <a:pt x="10454" y="22182"/>
                      <a:pt x="10406" y="22217"/>
                    </a:cubicBezTo>
                    <a:cubicBezTo>
                      <a:pt x="10347" y="22241"/>
                      <a:pt x="10287" y="22277"/>
                      <a:pt x="10239" y="22313"/>
                    </a:cubicBezTo>
                    <a:cubicBezTo>
                      <a:pt x="9966" y="22527"/>
                      <a:pt x="9644" y="22670"/>
                      <a:pt x="9299" y="22729"/>
                    </a:cubicBezTo>
                    <a:cubicBezTo>
                      <a:pt x="9239" y="22753"/>
                      <a:pt x="9180" y="22789"/>
                      <a:pt x="9144" y="22860"/>
                    </a:cubicBezTo>
                    <a:cubicBezTo>
                      <a:pt x="9120" y="22908"/>
                      <a:pt x="9085" y="22956"/>
                      <a:pt x="9037" y="22991"/>
                    </a:cubicBezTo>
                    <a:lnTo>
                      <a:pt x="8989" y="23015"/>
                    </a:lnTo>
                    <a:lnTo>
                      <a:pt x="8977" y="23015"/>
                    </a:lnTo>
                    <a:cubicBezTo>
                      <a:pt x="8727" y="23122"/>
                      <a:pt x="8454" y="23313"/>
                      <a:pt x="8144" y="23325"/>
                    </a:cubicBezTo>
                    <a:lnTo>
                      <a:pt x="7763" y="23360"/>
                    </a:lnTo>
                    <a:cubicBezTo>
                      <a:pt x="7632" y="23360"/>
                      <a:pt x="7501" y="23384"/>
                      <a:pt x="7370" y="23408"/>
                    </a:cubicBezTo>
                    <a:cubicBezTo>
                      <a:pt x="7263" y="23420"/>
                      <a:pt x="7144" y="23432"/>
                      <a:pt x="7037" y="23444"/>
                    </a:cubicBezTo>
                    <a:cubicBezTo>
                      <a:pt x="6965" y="23468"/>
                      <a:pt x="6941" y="23515"/>
                      <a:pt x="6953" y="23563"/>
                    </a:cubicBezTo>
                    <a:cubicBezTo>
                      <a:pt x="6977" y="23598"/>
                      <a:pt x="6977" y="23646"/>
                      <a:pt x="6953" y="23682"/>
                    </a:cubicBezTo>
                    <a:cubicBezTo>
                      <a:pt x="6941" y="23718"/>
                      <a:pt x="6918" y="23765"/>
                      <a:pt x="6918" y="23801"/>
                    </a:cubicBezTo>
                    <a:cubicBezTo>
                      <a:pt x="6918" y="23837"/>
                      <a:pt x="6965" y="23884"/>
                      <a:pt x="7037" y="23896"/>
                    </a:cubicBezTo>
                    <a:cubicBezTo>
                      <a:pt x="7132" y="23920"/>
                      <a:pt x="7227" y="23944"/>
                      <a:pt x="7334" y="23979"/>
                    </a:cubicBezTo>
                    <a:cubicBezTo>
                      <a:pt x="7477" y="24039"/>
                      <a:pt x="7596" y="24122"/>
                      <a:pt x="7692" y="24241"/>
                    </a:cubicBezTo>
                    <a:lnTo>
                      <a:pt x="7703" y="24253"/>
                    </a:lnTo>
                    <a:lnTo>
                      <a:pt x="7703" y="24265"/>
                    </a:lnTo>
                    <a:cubicBezTo>
                      <a:pt x="7763" y="24372"/>
                      <a:pt x="7799" y="24480"/>
                      <a:pt x="7823" y="24587"/>
                    </a:cubicBezTo>
                    <a:cubicBezTo>
                      <a:pt x="7846" y="24706"/>
                      <a:pt x="7834" y="24813"/>
                      <a:pt x="7811" y="24920"/>
                    </a:cubicBezTo>
                    <a:cubicBezTo>
                      <a:pt x="7763" y="25039"/>
                      <a:pt x="7692" y="25146"/>
                      <a:pt x="7584" y="25218"/>
                    </a:cubicBezTo>
                    <a:cubicBezTo>
                      <a:pt x="7466" y="25297"/>
                      <a:pt x="7315" y="25343"/>
                      <a:pt x="7165" y="25343"/>
                    </a:cubicBezTo>
                    <a:cubicBezTo>
                      <a:pt x="7134" y="25343"/>
                      <a:pt x="7103" y="25341"/>
                      <a:pt x="7072" y="25337"/>
                    </a:cubicBezTo>
                    <a:cubicBezTo>
                      <a:pt x="7035" y="25331"/>
                      <a:pt x="6996" y="25329"/>
                      <a:pt x="6958" y="25329"/>
                    </a:cubicBezTo>
                    <a:cubicBezTo>
                      <a:pt x="6822" y="25329"/>
                      <a:pt x="6684" y="25357"/>
                      <a:pt x="6558" y="25357"/>
                    </a:cubicBezTo>
                    <a:cubicBezTo>
                      <a:pt x="6505" y="25357"/>
                      <a:pt x="6453" y="25352"/>
                      <a:pt x="6406" y="25337"/>
                    </a:cubicBezTo>
                    <a:cubicBezTo>
                      <a:pt x="6275" y="25301"/>
                      <a:pt x="6144" y="25277"/>
                      <a:pt x="6001" y="25265"/>
                    </a:cubicBezTo>
                    <a:cubicBezTo>
                      <a:pt x="5882" y="25253"/>
                      <a:pt x="5763" y="25230"/>
                      <a:pt x="5632" y="25194"/>
                    </a:cubicBezTo>
                    <a:cubicBezTo>
                      <a:pt x="5551" y="25167"/>
                      <a:pt x="5464" y="25154"/>
                      <a:pt x="5376" y="25154"/>
                    </a:cubicBezTo>
                    <a:cubicBezTo>
                      <a:pt x="5346" y="25154"/>
                      <a:pt x="5316" y="25155"/>
                      <a:pt x="5286" y="25158"/>
                    </a:cubicBezTo>
                    <a:lnTo>
                      <a:pt x="5108" y="25182"/>
                    </a:lnTo>
                    <a:cubicBezTo>
                      <a:pt x="5048" y="25194"/>
                      <a:pt x="4989" y="25218"/>
                      <a:pt x="4941" y="25242"/>
                    </a:cubicBezTo>
                    <a:cubicBezTo>
                      <a:pt x="4763" y="25325"/>
                      <a:pt x="4584" y="25420"/>
                      <a:pt x="4429" y="25539"/>
                    </a:cubicBezTo>
                    <a:cubicBezTo>
                      <a:pt x="4251" y="25646"/>
                      <a:pt x="4060" y="25742"/>
                      <a:pt x="3882" y="25849"/>
                    </a:cubicBezTo>
                    <a:cubicBezTo>
                      <a:pt x="3655" y="26075"/>
                      <a:pt x="3358" y="26182"/>
                      <a:pt x="3072" y="26313"/>
                    </a:cubicBezTo>
                    <a:lnTo>
                      <a:pt x="2953" y="26373"/>
                    </a:lnTo>
                    <a:lnTo>
                      <a:pt x="2834" y="26420"/>
                    </a:lnTo>
                    <a:cubicBezTo>
                      <a:pt x="2774" y="26444"/>
                      <a:pt x="2703" y="26456"/>
                      <a:pt x="2631" y="26468"/>
                    </a:cubicBezTo>
                    <a:lnTo>
                      <a:pt x="2548" y="26492"/>
                    </a:lnTo>
                    <a:lnTo>
                      <a:pt x="2524" y="26492"/>
                    </a:lnTo>
                    <a:cubicBezTo>
                      <a:pt x="2489" y="26551"/>
                      <a:pt x="2465" y="26611"/>
                      <a:pt x="2453" y="26670"/>
                    </a:cubicBezTo>
                    <a:cubicBezTo>
                      <a:pt x="2453" y="26670"/>
                      <a:pt x="2453" y="26682"/>
                      <a:pt x="2453" y="26682"/>
                    </a:cubicBezTo>
                    <a:lnTo>
                      <a:pt x="2453" y="26694"/>
                    </a:lnTo>
                    <a:cubicBezTo>
                      <a:pt x="2453" y="26730"/>
                      <a:pt x="2465" y="26754"/>
                      <a:pt x="2465" y="26789"/>
                    </a:cubicBezTo>
                    <a:cubicBezTo>
                      <a:pt x="2477" y="26861"/>
                      <a:pt x="2489" y="26944"/>
                      <a:pt x="2489" y="27016"/>
                    </a:cubicBezTo>
                    <a:cubicBezTo>
                      <a:pt x="2500" y="27218"/>
                      <a:pt x="2536" y="27373"/>
                      <a:pt x="2560" y="27528"/>
                    </a:cubicBezTo>
                    <a:cubicBezTo>
                      <a:pt x="2572" y="27599"/>
                      <a:pt x="2548" y="27682"/>
                      <a:pt x="2512" y="27742"/>
                    </a:cubicBezTo>
                    <a:cubicBezTo>
                      <a:pt x="2441" y="27837"/>
                      <a:pt x="2346" y="27897"/>
                      <a:pt x="2238" y="27920"/>
                    </a:cubicBezTo>
                    <a:cubicBezTo>
                      <a:pt x="2141" y="27948"/>
                      <a:pt x="2043" y="27960"/>
                      <a:pt x="1943" y="27960"/>
                    </a:cubicBezTo>
                    <a:cubicBezTo>
                      <a:pt x="1872" y="27960"/>
                      <a:pt x="1800" y="27954"/>
                      <a:pt x="1727" y="27944"/>
                    </a:cubicBezTo>
                    <a:cubicBezTo>
                      <a:pt x="1584" y="27920"/>
                      <a:pt x="1453" y="27897"/>
                      <a:pt x="1322" y="27873"/>
                    </a:cubicBezTo>
                    <a:cubicBezTo>
                      <a:pt x="1226" y="27850"/>
                      <a:pt x="1128" y="27838"/>
                      <a:pt x="1030" y="27838"/>
                    </a:cubicBezTo>
                    <a:cubicBezTo>
                      <a:pt x="920" y="27838"/>
                      <a:pt x="809" y="27853"/>
                      <a:pt x="703" y="27885"/>
                    </a:cubicBezTo>
                    <a:cubicBezTo>
                      <a:pt x="619" y="27909"/>
                      <a:pt x="536" y="27956"/>
                      <a:pt x="500" y="28040"/>
                    </a:cubicBezTo>
                    <a:cubicBezTo>
                      <a:pt x="453" y="28135"/>
                      <a:pt x="417" y="28230"/>
                      <a:pt x="393" y="28337"/>
                    </a:cubicBezTo>
                    <a:cubicBezTo>
                      <a:pt x="345" y="28480"/>
                      <a:pt x="322" y="28599"/>
                      <a:pt x="298" y="28706"/>
                    </a:cubicBezTo>
                    <a:cubicBezTo>
                      <a:pt x="274" y="28802"/>
                      <a:pt x="298" y="28897"/>
                      <a:pt x="369" y="28956"/>
                    </a:cubicBezTo>
                    <a:cubicBezTo>
                      <a:pt x="453" y="29016"/>
                      <a:pt x="536" y="29087"/>
                      <a:pt x="607" y="29159"/>
                    </a:cubicBezTo>
                    <a:cubicBezTo>
                      <a:pt x="691" y="29230"/>
                      <a:pt x="774" y="29325"/>
                      <a:pt x="834" y="29421"/>
                    </a:cubicBezTo>
                    <a:cubicBezTo>
                      <a:pt x="976" y="29611"/>
                      <a:pt x="1072" y="29837"/>
                      <a:pt x="1119" y="30064"/>
                    </a:cubicBezTo>
                    <a:cubicBezTo>
                      <a:pt x="1155" y="30266"/>
                      <a:pt x="1191" y="30468"/>
                      <a:pt x="1226" y="30635"/>
                    </a:cubicBezTo>
                    <a:cubicBezTo>
                      <a:pt x="1310" y="30957"/>
                      <a:pt x="1286" y="31290"/>
                      <a:pt x="1167" y="31599"/>
                    </a:cubicBezTo>
                    <a:cubicBezTo>
                      <a:pt x="1048" y="31897"/>
                      <a:pt x="893" y="32171"/>
                      <a:pt x="691" y="32421"/>
                    </a:cubicBezTo>
                    <a:cubicBezTo>
                      <a:pt x="631" y="32481"/>
                      <a:pt x="572" y="32540"/>
                      <a:pt x="500" y="32588"/>
                    </a:cubicBezTo>
                    <a:lnTo>
                      <a:pt x="584" y="32385"/>
                    </a:lnTo>
                    <a:cubicBezTo>
                      <a:pt x="611" y="32316"/>
                      <a:pt x="623" y="32287"/>
                      <a:pt x="594" y="32287"/>
                    </a:cubicBezTo>
                    <a:cubicBezTo>
                      <a:pt x="574" y="32287"/>
                      <a:pt x="533" y="32301"/>
                      <a:pt x="464" y="32326"/>
                    </a:cubicBezTo>
                    <a:cubicBezTo>
                      <a:pt x="417" y="32350"/>
                      <a:pt x="369" y="32350"/>
                      <a:pt x="322" y="32361"/>
                    </a:cubicBezTo>
                    <a:cubicBezTo>
                      <a:pt x="286" y="32421"/>
                      <a:pt x="238" y="32492"/>
                      <a:pt x="191" y="32552"/>
                    </a:cubicBezTo>
                    <a:cubicBezTo>
                      <a:pt x="155" y="32576"/>
                      <a:pt x="119" y="32600"/>
                      <a:pt x="83" y="32635"/>
                    </a:cubicBezTo>
                    <a:cubicBezTo>
                      <a:pt x="48" y="32671"/>
                      <a:pt x="24" y="32731"/>
                      <a:pt x="12" y="32778"/>
                    </a:cubicBezTo>
                    <a:cubicBezTo>
                      <a:pt x="3" y="32805"/>
                      <a:pt x="1" y="32825"/>
                      <a:pt x="5" y="32844"/>
                    </a:cubicBezTo>
                    <a:cubicBezTo>
                      <a:pt x="7" y="32838"/>
                      <a:pt x="9" y="32832"/>
                      <a:pt x="12" y="32826"/>
                    </a:cubicBezTo>
                    <a:cubicBezTo>
                      <a:pt x="24" y="32766"/>
                      <a:pt x="48" y="32719"/>
                      <a:pt x="83" y="32671"/>
                    </a:cubicBezTo>
                    <a:cubicBezTo>
                      <a:pt x="107" y="32635"/>
                      <a:pt x="143" y="32612"/>
                      <a:pt x="179" y="32588"/>
                    </a:cubicBezTo>
                    <a:cubicBezTo>
                      <a:pt x="226" y="32552"/>
                      <a:pt x="274" y="32528"/>
                      <a:pt x="333" y="32504"/>
                    </a:cubicBezTo>
                    <a:cubicBezTo>
                      <a:pt x="345" y="32504"/>
                      <a:pt x="381" y="32504"/>
                      <a:pt x="369" y="32516"/>
                    </a:cubicBezTo>
                    <a:cubicBezTo>
                      <a:pt x="369" y="32552"/>
                      <a:pt x="357" y="32588"/>
                      <a:pt x="333" y="32612"/>
                    </a:cubicBezTo>
                    <a:cubicBezTo>
                      <a:pt x="310" y="32659"/>
                      <a:pt x="286" y="32695"/>
                      <a:pt x="274" y="32742"/>
                    </a:cubicBezTo>
                    <a:cubicBezTo>
                      <a:pt x="262" y="32766"/>
                      <a:pt x="262" y="32778"/>
                      <a:pt x="250" y="32802"/>
                    </a:cubicBezTo>
                    <a:cubicBezTo>
                      <a:pt x="250" y="32814"/>
                      <a:pt x="250" y="32814"/>
                      <a:pt x="250" y="32826"/>
                    </a:cubicBezTo>
                    <a:lnTo>
                      <a:pt x="274" y="32862"/>
                    </a:lnTo>
                    <a:lnTo>
                      <a:pt x="322" y="32933"/>
                    </a:lnTo>
                    <a:cubicBezTo>
                      <a:pt x="357" y="32981"/>
                      <a:pt x="393" y="33040"/>
                      <a:pt x="417" y="33100"/>
                    </a:cubicBezTo>
                    <a:cubicBezTo>
                      <a:pt x="512" y="33314"/>
                      <a:pt x="548" y="33564"/>
                      <a:pt x="524" y="33814"/>
                    </a:cubicBezTo>
                    <a:cubicBezTo>
                      <a:pt x="476" y="34290"/>
                      <a:pt x="274" y="34707"/>
                      <a:pt x="226" y="35112"/>
                    </a:cubicBezTo>
                    <a:lnTo>
                      <a:pt x="238" y="35112"/>
                    </a:lnTo>
                    <a:lnTo>
                      <a:pt x="238" y="35136"/>
                    </a:lnTo>
                    <a:cubicBezTo>
                      <a:pt x="536" y="35314"/>
                      <a:pt x="834" y="35457"/>
                      <a:pt x="1155" y="35588"/>
                    </a:cubicBezTo>
                    <a:cubicBezTo>
                      <a:pt x="1322" y="35648"/>
                      <a:pt x="1500" y="35695"/>
                      <a:pt x="1679" y="35719"/>
                    </a:cubicBezTo>
                    <a:cubicBezTo>
                      <a:pt x="1762" y="35731"/>
                      <a:pt x="1849" y="35737"/>
                      <a:pt x="1935" y="35737"/>
                    </a:cubicBezTo>
                    <a:cubicBezTo>
                      <a:pt x="2021" y="35737"/>
                      <a:pt x="2108" y="35731"/>
                      <a:pt x="2191" y="35719"/>
                    </a:cubicBezTo>
                    <a:cubicBezTo>
                      <a:pt x="2358" y="35707"/>
                      <a:pt x="2512" y="35660"/>
                      <a:pt x="2655" y="35576"/>
                    </a:cubicBezTo>
                    <a:lnTo>
                      <a:pt x="2750" y="35517"/>
                    </a:lnTo>
                    <a:lnTo>
                      <a:pt x="2846" y="35445"/>
                    </a:lnTo>
                    <a:cubicBezTo>
                      <a:pt x="2917" y="35398"/>
                      <a:pt x="2977" y="35350"/>
                      <a:pt x="3036" y="35302"/>
                    </a:cubicBezTo>
                    <a:lnTo>
                      <a:pt x="3143" y="35243"/>
                    </a:lnTo>
                    <a:cubicBezTo>
                      <a:pt x="3179" y="35207"/>
                      <a:pt x="3215" y="35183"/>
                      <a:pt x="3251" y="35159"/>
                    </a:cubicBezTo>
                    <a:cubicBezTo>
                      <a:pt x="3346" y="35112"/>
                      <a:pt x="3429" y="35064"/>
                      <a:pt x="3524" y="35040"/>
                    </a:cubicBezTo>
                    <a:cubicBezTo>
                      <a:pt x="3596" y="35017"/>
                      <a:pt x="3679" y="34993"/>
                      <a:pt x="3762" y="34981"/>
                    </a:cubicBezTo>
                    <a:cubicBezTo>
                      <a:pt x="3798" y="34969"/>
                      <a:pt x="3846" y="34969"/>
                      <a:pt x="3893" y="34969"/>
                    </a:cubicBezTo>
                    <a:cubicBezTo>
                      <a:pt x="4048" y="34969"/>
                      <a:pt x="4191" y="35040"/>
                      <a:pt x="4286" y="35159"/>
                    </a:cubicBezTo>
                    <a:cubicBezTo>
                      <a:pt x="4322" y="35195"/>
                      <a:pt x="4346" y="35231"/>
                      <a:pt x="4370" y="35267"/>
                    </a:cubicBezTo>
                    <a:lnTo>
                      <a:pt x="4429" y="35362"/>
                    </a:lnTo>
                    <a:cubicBezTo>
                      <a:pt x="4453" y="35421"/>
                      <a:pt x="4477" y="35469"/>
                      <a:pt x="4501" y="35529"/>
                    </a:cubicBezTo>
                    <a:cubicBezTo>
                      <a:pt x="4513" y="35576"/>
                      <a:pt x="4524" y="35624"/>
                      <a:pt x="4548" y="35683"/>
                    </a:cubicBezTo>
                    <a:cubicBezTo>
                      <a:pt x="4548" y="35695"/>
                      <a:pt x="4548" y="35695"/>
                      <a:pt x="4548" y="35707"/>
                    </a:cubicBezTo>
                    <a:lnTo>
                      <a:pt x="4548" y="35743"/>
                    </a:lnTo>
                    <a:cubicBezTo>
                      <a:pt x="4548" y="35886"/>
                      <a:pt x="4501" y="36029"/>
                      <a:pt x="4405" y="36148"/>
                    </a:cubicBezTo>
                    <a:cubicBezTo>
                      <a:pt x="4358" y="36207"/>
                      <a:pt x="4298" y="36255"/>
                      <a:pt x="4227" y="36291"/>
                    </a:cubicBezTo>
                    <a:cubicBezTo>
                      <a:pt x="4179" y="36326"/>
                      <a:pt x="4120" y="36362"/>
                      <a:pt x="4060" y="36386"/>
                    </a:cubicBezTo>
                    <a:cubicBezTo>
                      <a:pt x="3953" y="36422"/>
                      <a:pt x="3858" y="36457"/>
                      <a:pt x="3798" y="36481"/>
                    </a:cubicBezTo>
                    <a:cubicBezTo>
                      <a:pt x="3715" y="36517"/>
                      <a:pt x="3655" y="36552"/>
                      <a:pt x="3584" y="36600"/>
                    </a:cubicBezTo>
                    <a:cubicBezTo>
                      <a:pt x="3262" y="36814"/>
                      <a:pt x="3024" y="37148"/>
                      <a:pt x="2929" y="37517"/>
                    </a:cubicBezTo>
                    <a:cubicBezTo>
                      <a:pt x="2834" y="37898"/>
                      <a:pt x="2870" y="38291"/>
                      <a:pt x="3048" y="38624"/>
                    </a:cubicBezTo>
                    <a:cubicBezTo>
                      <a:pt x="3227" y="38862"/>
                      <a:pt x="3334" y="39148"/>
                      <a:pt x="3381" y="39446"/>
                    </a:cubicBezTo>
                    <a:cubicBezTo>
                      <a:pt x="3393" y="39755"/>
                      <a:pt x="3322" y="40053"/>
                      <a:pt x="3155" y="40315"/>
                    </a:cubicBezTo>
                    <a:cubicBezTo>
                      <a:pt x="3012" y="40553"/>
                      <a:pt x="2834" y="40755"/>
                      <a:pt x="2619" y="40934"/>
                    </a:cubicBezTo>
                    <a:cubicBezTo>
                      <a:pt x="2524" y="41017"/>
                      <a:pt x="2417" y="41101"/>
                      <a:pt x="2322" y="41172"/>
                    </a:cubicBezTo>
                    <a:lnTo>
                      <a:pt x="2191" y="41279"/>
                    </a:lnTo>
                    <a:lnTo>
                      <a:pt x="2084" y="41398"/>
                    </a:lnTo>
                    <a:cubicBezTo>
                      <a:pt x="2012" y="41458"/>
                      <a:pt x="1965" y="41529"/>
                      <a:pt x="1917" y="41613"/>
                    </a:cubicBezTo>
                    <a:cubicBezTo>
                      <a:pt x="1893" y="41660"/>
                      <a:pt x="1893" y="41720"/>
                      <a:pt x="1905" y="41779"/>
                    </a:cubicBezTo>
                    <a:cubicBezTo>
                      <a:pt x="1988" y="41946"/>
                      <a:pt x="2108" y="42101"/>
                      <a:pt x="2262" y="42220"/>
                    </a:cubicBezTo>
                    <a:cubicBezTo>
                      <a:pt x="2429" y="42387"/>
                      <a:pt x="2608" y="42529"/>
                      <a:pt x="2798" y="42660"/>
                    </a:cubicBezTo>
                    <a:cubicBezTo>
                      <a:pt x="3191" y="42922"/>
                      <a:pt x="3608" y="43137"/>
                      <a:pt x="4048" y="43303"/>
                    </a:cubicBezTo>
                    <a:lnTo>
                      <a:pt x="5025" y="43696"/>
                    </a:lnTo>
                    <a:cubicBezTo>
                      <a:pt x="5275" y="43803"/>
                      <a:pt x="5513" y="43911"/>
                      <a:pt x="5775" y="44030"/>
                    </a:cubicBezTo>
                    <a:cubicBezTo>
                      <a:pt x="5989" y="44149"/>
                      <a:pt x="6227" y="44232"/>
                      <a:pt x="6465" y="44292"/>
                    </a:cubicBezTo>
                    <a:cubicBezTo>
                      <a:pt x="6731" y="44362"/>
                      <a:pt x="6997" y="44400"/>
                      <a:pt x="7268" y="44400"/>
                    </a:cubicBezTo>
                    <a:cubicBezTo>
                      <a:pt x="7361" y="44400"/>
                      <a:pt x="7454" y="44396"/>
                      <a:pt x="7549" y="44387"/>
                    </a:cubicBezTo>
                    <a:cubicBezTo>
                      <a:pt x="7870" y="44363"/>
                      <a:pt x="8180" y="44268"/>
                      <a:pt x="8477" y="44125"/>
                    </a:cubicBezTo>
                    <a:cubicBezTo>
                      <a:pt x="8585" y="44065"/>
                      <a:pt x="8704" y="44030"/>
                      <a:pt x="8823" y="43970"/>
                    </a:cubicBezTo>
                    <a:cubicBezTo>
                      <a:pt x="8942" y="43934"/>
                      <a:pt x="9061" y="43875"/>
                      <a:pt x="9168" y="43803"/>
                    </a:cubicBezTo>
                    <a:cubicBezTo>
                      <a:pt x="9442" y="43589"/>
                      <a:pt x="9728" y="43422"/>
                      <a:pt x="10013" y="43220"/>
                    </a:cubicBezTo>
                    <a:cubicBezTo>
                      <a:pt x="10204" y="43089"/>
                      <a:pt x="10394" y="42946"/>
                      <a:pt x="10573" y="42791"/>
                    </a:cubicBezTo>
                    <a:cubicBezTo>
                      <a:pt x="10656" y="42720"/>
                      <a:pt x="10751" y="42637"/>
                      <a:pt x="10823" y="42565"/>
                    </a:cubicBezTo>
                    <a:lnTo>
                      <a:pt x="11085" y="42315"/>
                    </a:lnTo>
                    <a:cubicBezTo>
                      <a:pt x="11382" y="42017"/>
                      <a:pt x="11621" y="41625"/>
                      <a:pt x="11978" y="41339"/>
                    </a:cubicBezTo>
                    <a:cubicBezTo>
                      <a:pt x="12037" y="41279"/>
                      <a:pt x="12109" y="41220"/>
                      <a:pt x="12168" y="41148"/>
                    </a:cubicBezTo>
                    <a:cubicBezTo>
                      <a:pt x="12478" y="40779"/>
                      <a:pt x="12859" y="40458"/>
                      <a:pt x="13276" y="40208"/>
                    </a:cubicBezTo>
                    <a:lnTo>
                      <a:pt x="13323" y="40196"/>
                    </a:lnTo>
                    <a:lnTo>
                      <a:pt x="13645" y="40077"/>
                    </a:lnTo>
                    <a:cubicBezTo>
                      <a:pt x="13680" y="40065"/>
                      <a:pt x="13716" y="40065"/>
                      <a:pt x="13752" y="40065"/>
                    </a:cubicBezTo>
                    <a:cubicBezTo>
                      <a:pt x="13782" y="40066"/>
                      <a:pt x="13812" y="40067"/>
                      <a:pt x="13843" y="40067"/>
                    </a:cubicBezTo>
                    <a:cubicBezTo>
                      <a:pt x="14050" y="40067"/>
                      <a:pt x="14255" y="40032"/>
                      <a:pt x="14442" y="39970"/>
                    </a:cubicBezTo>
                    <a:cubicBezTo>
                      <a:pt x="14609" y="39898"/>
                      <a:pt x="14764" y="39815"/>
                      <a:pt x="14895" y="39696"/>
                    </a:cubicBezTo>
                    <a:cubicBezTo>
                      <a:pt x="15145" y="39481"/>
                      <a:pt x="15312" y="39172"/>
                      <a:pt x="15371" y="38838"/>
                    </a:cubicBezTo>
                    <a:lnTo>
                      <a:pt x="15371" y="38827"/>
                    </a:lnTo>
                    <a:cubicBezTo>
                      <a:pt x="15371" y="38815"/>
                      <a:pt x="15371" y="38803"/>
                      <a:pt x="15383" y="38791"/>
                    </a:cubicBezTo>
                    <a:cubicBezTo>
                      <a:pt x="15466" y="38565"/>
                      <a:pt x="15609" y="38362"/>
                      <a:pt x="15788" y="38196"/>
                    </a:cubicBezTo>
                    <a:cubicBezTo>
                      <a:pt x="15824" y="38172"/>
                      <a:pt x="15847" y="38148"/>
                      <a:pt x="15895" y="38136"/>
                    </a:cubicBezTo>
                    <a:lnTo>
                      <a:pt x="15943" y="38100"/>
                    </a:lnTo>
                    <a:lnTo>
                      <a:pt x="16014" y="38088"/>
                    </a:lnTo>
                    <a:cubicBezTo>
                      <a:pt x="16062" y="38076"/>
                      <a:pt x="16121" y="38076"/>
                      <a:pt x="16169" y="38076"/>
                    </a:cubicBezTo>
                    <a:cubicBezTo>
                      <a:pt x="16216" y="38088"/>
                      <a:pt x="16264" y="38100"/>
                      <a:pt x="16312" y="38112"/>
                    </a:cubicBezTo>
                    <a:cubicBezTo>
                      <a:pt x="16443" y="38184"/>
                      <a:pt x="16550" y="38291"/>
                      <a:pt x="16609" y="38422"/>
                    </a:cubicBezTo>
                    <a:cubicBezTo>
                      <a:pt x="16657" y="38505"/>
                      <a:pt x="16705" y="38600"/>
                      <a:pt x="16740" y="38684"/>
                    </a:cubicBezTo>
                    <a:lnTo>
                      <a:pt x="16836" y="38898"/>
                    </a:lnTo>
                    <a:cubicBezTo>
                      <a:pt x="17074" y="39434"/>
                      <a:pt x="17609" y="39839"/>
                      <a:pt x="17895" y="40434"/>
                    </a:cubicBezTo>
                    <a:cubicBezTo>
                      <a:pt x="17931" y="40553"/>
                      <a:pt x="17990" y="40660"/>
                      <a:pt x="18062" y="40755"/>
                    </a:cubicBezTo>
                    <a:cubicBezTo>
                      <a:pt x="18110" y="40815"/>
                      <a:pt x="18169" y="40863"/>
                      <a:pt x="18229" y="40898"/>
                    </a:cubicBezTo>
                    <a:cubicBezTo>
                      <a:pt x="18246" y="40892"/>
                      <a:pt x="18264" y="40889"/>
                      <a:pt x="18282" y="40889"/>
                    </a:cubicBezTo>
                    <a:cubicBezTo>
                      <a:pt x="18300" y="40889"/>
                      <a:pt x="18318" y="40892"/>
                      <a:pt x="18336" y="40898"/>
                    </a:cubicBezTo>
                    <a:lnTo>
                      <a:pt x="18348" y="40898"/>
                    </a:lnTo>
                    <a:cubicBezTo>
                      <a:pt x="18409" y="40921"/>
                      <a:pt x="18481" y="40934"/>
                      <a:pt x="18552" y="40934"/>
                    </a:cubicBezTo>
                    <a:cubicBezTo>
                      <a:pt x="18592" y="40934"/>
                      <a:pt x="18631" y="40930"/>
                      <a:pt x="18669" y="40922"/>
                    </a:cubicBezTo>
                    <a:lnTo>
                      <a:pt x="18693" y="40922"/>
                    </a:lnTo>
                    <a:cubicBezTo>
                      <a:pt x="18764" y="40886"/>
                      <a:pt x="18836" y="40839"/>
                      <a:pt x="18895" y="40779"/>
                    </a:cubicBezTo>
                    <a:cubicBezTo>
                      <a:pt x="18931" y="40708"/>
                      <a:pt x="18955" y="40624"/>
                      <a:pt x="18991" y="40553"/>
                    </a:cubicBezTo>
                    <a:cubicBezTo>
                      <a:pt x="19098" y="40279"/>
                      <a:pt x="19157" y="39981"/>
                      <a:pt x="19157" y="39696"/>
                    </a:cubicBezTo>
                    <a:cubicBezTo>
                      <a:pt x="19157" y="39493"/>
                      <a:pt x="19181" y="39267"/>
                      <a:pt x="19193" y="39041"/>
                    </a:cubicBezTo>
                    <a:cubicBezTo>
                      <a:pt x="19205" y="38636"/>
                      <a:pt x="19276" y="38243"/>
                      <a:pt x="19407" y="37850"/>
                    </a:cubicBezTo>
                    <a:cubicBezTo>
                      <a:pt x="19419" y="37767"/>
                      <a:pt x="19443" y="37672"/>
                      <a:pt x="19467" y="37588"/>
                    </a:cubicBezTo>
                    <a:lnTo>
                      <a:pt x="19526" y="37326"/>
                    </a:lnTo>
                    <a:lnTo>
                      <a:pt x="19479" y="37314"/>
                    </a:lnTo>
                    <a:lnTo>
                      <a:pt x="19479" y="37314"/>
                    </a:lnTo>
                    <a:cubicBezTo>
                      <a:pt x="19479" y="37314"/>
                      <a:pt x="19503" y="37314"/>
                      <a:pt x="19526" y="37326"/>
                    </a:cubicBezTo>
                    <a:lnTo>
                      <a:pt x="19526" y="37314"/>
                    </a:lnTo>
                    <a:cubicBezTo>
                      <a:pt x="19526" y="37306"/>
                      <a:pt x="19520" y="37298"/>
                      <a:pt x="19521" y="37298"/>
                    </a:cubicBezTo>
                    <a:lnTo>
                      <a:pt x="19521" y="37298"/>
                    </a:lnTo>
                    <a:cubicBezTo>
                      <a:pt x="19521" y="37298"/>
                      <a:pt x="19523" y="37299"/>
                      <a:pt x="19526" y="37303"/>
                    </a:cubicBezTo>
                    <a:lnTo>
                      <a:pt x="19526" y="37291"/>
                    </a:lnTo>
                    <a:cubicBezTo>
                      <a:pt x="19514" y="37291"/>
                      <a:pt x="19514" y="37279"/>
                      <a:pt x="19514" y="37279"/>
                    </a:cubicBezTo>
                    <a:lnTo>
                      <a:pt x="19526" y="37279"/>
                    </a:lnTo>
                    <a:lnTo>
                      <a:pt x="19526" y="37267"/>
                    </a:lnTo>
                    <a:cubicBezTo>
                      <a:pt x="19514" y="37255"/>
                      <a:pt x="19514" y="37255"/>
                      <a:pt x="19526" y="37255"/>
                    </a:cubicBezTo>
                    <a:lnTo>
                      <a:pt x="19479" y="37231"/>
                    </a:lnTo>
                    <a:lnTo>
                      <a:pt x="19479" y="37231"/>
                    </a:lnTo>
                    <a:cubicBezTo>
                      <a:pt x="19507" y="37239"/>
                      <a:pt x="19520" y="37242"/>
                      <a:pt x="19525" y="37242"/>
                    </a:cubicBezTo>
                    <a:cubicBezTo>
                      <a:pt x="19537" y="37242"/>
                      <a:pt x="19518" y="37231"/>
                      <a:pt x="19526" y="37231"/>
                    </a:cubicBezTo>
                    <a:lnTo>
                      <a:pt x="19538" y="37231"/>
                    </a:lnTo>
                    <a:lnTo>
                      <a:pt x="19550" y="37195"/>
                    </a:lnTo>
                    <a:cubicBezTo>
                      <a:pt x="19516" y="37187"/>
                      <a:pt x="19501" y="37179"/>
                      <a:pt x="19503" y="37179"/>
                    </a:cubicBezTo>
                    <a:lnTo>
                      <a:pt x="19503" y="37179"/>
                    </a:lnTo>
                    <a:cubicBezTo>
                      <a:pt x="19504" y="37179"/>
                      <a:pt x="19507" y="37180"/>
                      <a:pt x="19514" y="37183"/>
                    </a:cubicBezTo>
                    <a:lnTo>
                      <a:pt x="19550" y="37183"/>
                    </a:lnTo>
                    <a:cubicBezTo>
                      <a:pt x="19562" y="37148"/>
                      <a:pt x="19574" y="37112"/>
                      <a:pt x="19586" y="37076"/>
                    </a:cubicBezTo>
                    <a:cubicBezTo>
                      <a:pt x="19556" y="37058"/>
                      <a:pt x="19550" y="37053"/>
                      <a:pt x="19556" y="37053"/>
                    </a:cubicBezTo>
                    <a:cubicBezTo>
                      <a:pt x="19562" y="37053"/>
                      <a:pt x="19580" y="37058"/>
                      <a:pt x="19598" y="37064"/>
                    </a:cubicBezTo>
                    <a:lnTo>
                      <a:pt x="19598" y="37053"/>
                    </a:lnTo>
                    <a:cubicBezTo>
                      <a:pt x="19610" y="37041"/>
                      <a:pt x="19610" y="37029"/>
                      <a:pt x="19622" y="37017"/>
                    </a:cubicBezTo>
                    <a:cubicBezTo>
                      <a:pt x="19610" y="37005"/>
                      <a:pt x="19610" y="37005"/>
                      <a:pt x="19622" y="37005"/>
                    </a:cubicBezTo>
                    <a:cubicBezTo>
                      <a:pt x="19645" y="36933"/>
                      <a:pt x="19681" y="36874"/>
                      <a:pt x="19717" y="36814"/>
                    </a:cubicBezTo>
                    <a:cubicBezTo>
                      <a:pt x="19788" y="36707"/>
                      <a:pt x="19860" y="36624"/>
                      <a:pt x="19955" y="36541"/>
                    </a:cubicBezTo>
                    <a:lnTo>
                      <a:pt x="19955" y="36529"/>
                    </a:lnTo>
                    <a:cubicBezTo>
                      <a:pt x="19955" y="36529"/>
                      <a:pt x="19955" y="36523"/>
                      <a:pt x="19962" y="36523"/>
                    </a:cubicBezTo>
                    <a:cubicBezTo>
                      <a:pt x="19966" y="36523"/>
                      <a:pt x="19971" y="36525"/>
                      <a:pt x="19979" y="36529"/>
                    </a:cubicBezTo>
                    <a:cubicBezTo>
                      <a:pt x="19979" y="36529"/>
                      <a:pt x="19991" y="36517"/>
                      <a:pt x="20003" y="36517"/>
                    </a:cubicBezTo>
                    <a:cubicBezTo>
                      <a:pt x="19994" y="36490"/>
                      <a:pt x="20005" y="36477"/>
                      <a:pt x="20026" y="36477"/>
                    </a:cubicBezTo>
                    <a:cubicBezTo>
                      <a:pt x="20033" y="36477"/>
                      <a:pt x="20041" y="36478"/>
                      <a:pt x="20050" y="36481"/>
                    </a:cubicBezTo>
                    <a:cubicBezTo>
                      <a:pt x="20062" y="36481"/>
                      <a:pt x="20062" y="36469"/>
                      <a:pt x="20074" y="36469"/>
                    </a:cubicBezTo>
                    <a:cubicBezTo>
                      <a:pt x="20072" y="36465"/>
                      <a:pt x="20070" y="36462"/>
                      <a:pt x="20068" y="36459"/>
                    </a:cubicBezTo>
                    <a:lnTo>
                      <a:pt x="20068" y="36459"/>
                    </a:lnTo>
                    <a:cubicBezTo>
                      <a:pt x="20122" y="36429"/>
                      <a:pt x="20176" y="36408"/>
                      <a:pt x="20241" y="36398"/>
                    </a:cubicBezTo>
                    <a:cubicBezTo>
                      <a:pt x="20336" y="36362"/>
                      <a:pt x="20443" y="36338"/>
                      <a:pt x="20550" y="36326"/>
                    </a:cubicBezTo>
                    <a:cubicBezTo>
                      <a:pt x="20610" y="36320"/>
                      <a:pt x="20669" y="36320"/>
                      <a:pt x="20723" y="36320"/>
                    </a:cubicBezTo>
                    <a:cubicBezTo>
                      <a:pt x="20777" y="36320"/>
                      <a:pt x="20824" y="36320"/>
                      <a:pt x="20860" y="36314"/>
                    </a:cubicBezTo>
                    <a:cubicBezTo>
                      <a:pt x="21027" y="36302"/>
                      <a:pt x="21169" y="36255"/>
                      <a:pt x="21300" y="36148"/>
                    </a:cubicBezTo>
                    <a:cubicBezTo>
                      <a:pt x="21419" y="36041"/>
                      <a:pt x="21503" y="35898"/>
                      <a:pt x="21539" y="35743"/>
                    </a:cubicBezTo>
                    <a:cubicBezTo>
                      <a:pt x="21574" y="35636"/>
                      <a:pt x="21598" y="35517"/>
                      <a:pt x="21610" y="35398"/>
                    </a:cubicBezTo>
                    <a:cubicBezTo>
                      <a:pt x="21610" y="35362"/>
                      <a:pt x="21598" y="35314"/>
                      <a:pt x="21586" y="35279"/>
                    </a:cubicBezTo>
                    <a:cubicBezTo>
                      <a:pt x="21574" y="35195"/>
                      <a:pt x="21574" y="35100"/>
                      <a:pt x="21574" y="35017"/>
                    </a:cubicBezTo>
                    <a:cubicBezTo>
                      <a:pt x="21586" y="34814"/>
                      <a:pt x="21610" y="34624"/>
                      <a:pt x="21622" y="34445"/>
                    </a:cubicBezTo>
                    <a:cubicBezTo>
                      <a:pt x="21610" y="34302"/>
                      <a:pt x="21586" y="34159"/>
                      <a:pt x="21539" y="34016"/>
                    </a:cubicBezTo>
                    <a:cubicBezTo>
                      <a:pt x="21479" y="33850"/>
                      <a:pt x="21372" y="33707"/>
                      <a:pt x="21229" y="33612"/>
                    </a:cubicBezTo>
                    <a:cubicBezTo>
                      <a:pt x="21158" y="33552"/>
                      <a:pt x="21086" y="33493"/>
                      <a:pt x="21027" y="33421"/>
                    </a:cubicBezTo>
                    <a:cubicBezTo>
                      <a:pt x="21015" y="33409"/>
                      <a:pt x="21003" y="33397"/>
                      <a:pt x="21003" y="33385"/>
                    </a:cubicBezTo>
                    <a:lnTo>
                      <a:pt x="20991" y="33350"/>
                    </a:lnTo>
                    <a:lnTo>
                      <a:pt x="20991" y="33338"/>
                    </a:lnTo>
                    <a:lnTo>
                      <a:pt x="20979" y="33302"/>
                    </a:lnTo>
                    <a:lnTo>
                      <a:pt x="20967" y="33302"/>
                    </a:lnTo>
                    <a:lnTo>
                      <a:pt x="20979" y="33290"/>
                    </a:lnTo>
                    <a:cubicBezTo>
                      <a:pt x="20967" y="33243"/>
                      <a:pt x="20955" y="33207"/>
                      <a:pt x="20943" y="33159"/>
                    </a:cubicBezTo>
                    <a:lnTo>
                      <a:pt x="20931" y="33159"/>
                    </a:lnTo>
                    <a:cubicBezTo>
                      <a:pt x="20904" y="33166"/>
                      <a:pt x="20888" y="33173"/>
                      <a:pt x="20885" y="33173"/>
                    </a:cubicBezTo>
                    <a:cubicBezTo>
                      <a:pt x="20882" y="33173"/>
                      <a:pt x="20886" y="33169"/>
                      <a:pt x="20896" y="33159"/>
                    </a:cubicBezTo>
                    <a:cubicBezTo>
                      <a:pt x="20931" y="33135"/>
                      <a:pt x="20943" y="33123"/>
                      <a:pt x="20919" y="33123"/>
                    </a:cubicBezTo>
                    <a:cubicBezTo>
                      <a:pt x="20907" y="33112"/>
                      <a:pt x="20907" y="33112"/>
                      <a:pt x="20907" y="33100"/>
                    </a:cubicBezTo>
                    <a:cubicBezTo>
                      <a:pt x="20907" y="33089"/>
                      <a:pt x="20898" y="33088"/>
                      <a:pt x="20920" y="33071"/>
                    </a:cubicBezTo>
                    <a:lnTo>
                      <a:pt x="20920" y="33071"/>
                    </a:lnTo>
                    <a:cubicBezTo>
                      <a:pt x="20918" y="33072"/>
                      <a:pt x="20916" y="33073"/>
                      <a:pt x="20913" y="33073"/>
                    </a:cubicBezTo>
                    <a:cubicBezTo>
                      <a:pt x="20907" y="33073"/>
                      <a:pt x="20902" y="33070"/>
                      <a:pt x="20896" y="33064"/>
                    </a:cubicBezTo>
                    <a:cubicBezTo>
                      <a:pt x="20884" y="33052"/>
                      <a:pt x="20884" y="33040"/>
                      <a:pt x="20884" y="33028"/>
                    </a:cubicBezTo>
                    <a:cubicBezTo>
                      <a:pt x="20884" y="33016"/>
                      <a:pt x="20884" y="33016"/>
                      <a:pt x="20931" y="32993"/>
                    </a:cubicBezTo>
                    <a:lnTo>
                      <a:pt x="20931" y="32969"/>
                    </a:lnTo>
                    <a:lnTo>
                      <a:pt x="20860" y="32969"/>
                    </a:lnTo>
                    <a:cubicBezTo>
                      <a:pt x="20777" y="32969"/>
                      <a:pt x="20836" y="32957"/>
                      <a:pt x="20872" y="32933"/>
                    </a:cubicBezTo>
                    <a:lnTo>
                      <a:pt x="20919" y="32921"/>
                    </a:lnTo>
                    <a:lnTo>
                      <a:pt x="20860" y="32921"/>
                    </a:lnTo>
                    <a:cubicBezTo>
                      <a:pt x="20872" y="32921"/>
                      <a:pt x="20907" y="32897"/>
                      <a:pt x="20860" y="32885"/>
                    </a:cubicBezTo>
                    <a:cubicBezTo>
                      <a:pt x="20848" y="32885"/>
                      <a:pt x="20860" y="32885"/>
                      <a:pt x="20884" y="32873"/>
                    </a:cubicBezTo>
                    <a:cubicBezTo>
                      <a:pt x="20907" y="32873"/>
                      <a:pt x="20919" y="32862"/>
                      <a:pt x="20884" y="32862"/>
                    </a:cubicBezTo>
                    <a:cubicBezTo>
                      <a:pt x="20848" y="32862"/>
                      <a:pt x="20860" y="32862"/>
                      <a:pt x="20872" y="32850"/>
                    </a:cubicBezTo>
                    <a:lnTo>
                      <a:pt x="20919" y="32838"/>
                    </a:lnTo>
                    <a:cubicBezTo>
                      <a:pt x="20919" y="32731"/>
                      <a:pt x="20931" y="32623"/>
                      <a:pt x="20967" y="32528"/>
                    </a:cubicBezTo>
                    <a:cubicBezTo>
                      <a:pt x="20991" y="32457"/>
                      <a:pt x="21038" y="32397"/>
                      <a:pt x="21074" y="32338"/>
                    </a:cubicBezTo>
                    <a:lnTo>
                      <a:pt x="21086" y="32326"/>
                    </a:lnTo>
                    <a:cubicBezTo>
                      <a:pt x="21098" y="32314"/>
                      <a:pt x="21098" y="32302"/>
                      <a:pt x="21110" y="32302"/>
                    </a:cubicBezTo>
                    <a:cubicBezTo>
                      <a:pt x="21095" y="32287"/>
                      <a:pt x="21090" y="32277"/>
                      <a:pt x="21093" y="32277"/>
                    </a:cubicBezTo>
                    <a:cubicBezTo>
                      <a:pt x="21095" y="32277"/>
                      <a:pt x="21101" y="32281"/>
                      <a:pt x="21110" y="32290"/>
                    </a:cubicBezTo>
                    <a:cubicBezTo>
                      <a:pt x="21122" y="32266"/>
                      <a:pt x="21134" y="32254"/>
                      <a:pt x="21146" y="32242"/>
                    </a:cubicBezTo>
                    <a:cubicBezTo>
                      <a:pt x="21110" y="32219"/>
                      <a:pt x="21110" y="32207"/>
                      <a:pt x="21122" y="32207"/>
                    </a:cubicBezTo>
                    <a:cubicBezTo>
                      <a:pt x="21122" y="32207"/>
                      <a:pt x="21116" y="32201"/>
                      <a:pt x="21124" y="32201"/>
                    </a:cubicBezTo>
                    <a:cubicBezTo>
                      <a:pt x="21127" y="32201"/>
                      <a:pt x="21134" y="32203"/>
                      <a:pt x="21146" y="32207"/>
                    </a:cubicBezTo>
                    <a:lnTo>
                      <a:pt x="21158" y="32207"/>
                    </a:lnTo>
                    <a:cubicBezTo>
                      <a:pt x="21158" y="32207"/>
                      <a:pt x="21135" y="32191"/>
                      <a:pt x="21144" y="32191"/>
                    </a:cubicBezTo>
                    <a:cubicBezTo>
                      <a:pt x="21146" y="32191"/>
                      <a:pt x="21150" y="32192"/>
                      <a:pt x="21158" y="32195"/>
                    </a:cubicBezTo>
                    <a:lnTo>
                      <a:pt x="21169" y="32207"/>
                    </a:lnTo>
                    <a:lnTo>
                      <a:pt x="21193" y="32171"/>
                    </a:lnTo>
                    <a:cubicBezTo>
                      <a:pt x="21181" y="32171"/>
                      <a:pt x="21181" y="32159"/>
                      <a:pt x="21169" y="32147"/>
                    </a:cubicBezTo>
                    <a:lnTo>
                      <a:pt x="21181" y="32147"/>
                    </a:lnTo>
                    <a:cubicBezTo>
                      <a:pt x="21161" y="32127"/>
                      <a:pt x="21176" y="32097"/>
                      <a:pt x="21203" y="32097"/>
                    </a:cubicBezTo>
                    <a:cubicBezTo>
                      <a:pt x="21207" y="32097"/>
                      <a:pt x="21212" y="32098"/>
                      <a:pt x="21217" y="32100"/>
                    </a:cubicBezTo>
                    <a:cubicBezTo>
                      <a:pt x="21217" y="32088"/>
                      <a:pt x="21205" y="32076"/>
                      <a:pt x="21205" y="32076"/>
                    </a:cubicBezTo>
                    <a:lnTo>
                      <a:pt x="21229" y="32052"/>
                    </a:lnTo>
                    <a:cubicBezTo>
                      <a:pt x="21217" y="32040"/>
                      <a:pt x="21217" y="32028"/>
                      <a:pt x="21229" y="32028"/>
                    </a:cubicBezTo>
                    <a:cubicBezTo>
                      <a:pt x="21229" y="32028"/>
                      <a:pt x="21252" y="32059"/>
                      <a:pt x="21243" y="32059"/>
                    </a:cubicBezTo>
                    <a:cubicBezTo>
                      <a:pt x="21240" y="32059"/>
                      <a:pt x="21236" y="32057"/>
                      <a:pt x="21229" y="32052"/>
                    </a:cubicBezTo>
                    <a:lnTo>
                      <a:pt x="21229" y="32052"/>
                    </a:lnTo>
                    <a:cubicBezTo>
                      <a:pt x="21229" y="32052"/>
                      <a:pt x="21241" y="32064"/>
                      <a:pt x="21241" y="32064"/>
                    </a:cubicBezTo>
                    <a:lnTo>
                      <a:pt x="21265" y="32088"/>
                    </a:lnTo>
                    <a:lnTo>
                      <a:pt x="21336" y="32004"/>
                    </a:lnTo>
                    <a:lnTo>
                      <a:pt x="21348" y="31992"/>
                    </a:lnTo>
                    <a:lnTo>
                      <a:pt x="21372" y="31980"/>
                    </a:lnTo>
                    <a:lnTo>
                      <a:pt x="21515" y="31897"/>
                    </a:lnTo>
                    <a:cubicBezTo>
                      <a:pt x="21562" y="31873"/>
                      <a:pt x="21598" y="31850"/>
                      <a:pt x="21634" y="31826"/>
                    </a:cubicBezTo>
                    <a:cubicBezTo>
                      <a:pt x="21705" y="31778"/>
                      <a:pt x="21777" y="31719"/>
                      <a:pt x="21836" y="31659"/>
                    </a:cubicBezTo>
                    <a:lnTo>
                      <a:pt x="21800" y="31611"/>
                    </a:lnTo>
                    <a:cubicBezTo>
                      <a:pt x="21812" y="31611"/>
                      <a:pt x="21836" y="31623"/>
                      <a:pt x="21836" y="31623"/>
                    </a:cubicBezTo>
                    <a:cubicBezTo>
                      <a:pt x="21848" y="31611"/>
                      <a:pt x="21836" y="31588"/>
                      <a:pt x="21836" y="31576"/>
                    </a:cubicBezTo>
                    <a:cubicBezTo>
                      <a:pt x="21840" y="31572"/>
                      <a:pt x="21844" y="31570"/>
                      <a:pt x="21848" y="31570"/>
                    </a:cubicBezTo>
                    <a:cubicBezTo>
                      <a:pt x="21856" y="31570"/>
                      <a:pt x="21864" y="31576"/>
                      <a:pt x="21872" y="31576"/>
                    </a:cubicBezTo>
                    <a:cubicBezTo>
                      <a:pt x="21890" y="31582"/>
                      <a:pt x="21905" y="31585"/>
                      <a:pt x="21916" y="31585"/>
                    </a:cubicBezTo>
                    <a:cubicBezTo>
                      <a:pt x="21951" y="31585"/>
                      <a:pt x="21955" y="31558"/>
                      <a:pt x="21920" y="31504"/>
                    </a:cubicBezTo>
                    <a:cubicBezTo>
                      <a:pt x="21908" y="31492"/>
                      <a:pt x="21920" y="31480"/>
                      <a:pt x="21920" y="31480"/>
                    </a:cubicBezTo>
                    <a:cubicBezTo>
                      <a:pt x="21943" y="31480"/>
                      <a:pt x="21967" y="31492"/>
                      <a:pt x="21991" y="31492"/>
                    </a:cubicBezTo>
                    <a:cubicBezTo>
                      <a:pt x="21993" y="31493"/>
                      <a:pt x="21995" y="31494"/>
                      <a:pt x="21995" y="31494"/>
                    </a:cubicBezTo>
                    <a:cubicBezTo>
                      <a:pt x="22002" y="31494"/>
                      <a:pt x="21956" y="31455"/>
                      <a:pt x="21963" y="31455"/>
                    </a:cubicBezTo>
                    <a:cubicBezTo>
                      <a:pt x="21964" y="31455"/>
                      <a:pt x="21965" y="31456"/>
                      <a:pt x="21967" y="31457"/>
                    </a:cubicBezTo>
                    <a:cubicBezTo>
                      <a:pt x="21981" y="31459"/>
                      <a:pt x="21993" y="31461"/>
                      <a:pt x="22001" y="31461"/>
                    </a:cubicBezTo>
                    <a:cubicBezTo>
                      <a:pt x="22029" y="31461"/>
                      <a:pt x="22027" y="31445"/>
                      <a:pt x="21991" y="31409"/>
                    </a:cubicBezTo>
                    <a:cubicBezTo>
                      <a:pt x="21943" y="31373"/>
                      <a:pt x="21967" y="31349"/>
                      <a:pt x="21991" y="31349"/>
                    </a:cubicBezTo>
                    <a:cubicBezTo>
                      <a:pt x="22015" y="31349"/>
                      <a:pt x="22015" y="31338"/>
                      <a:pt x="22027" y="31326"/>
                    </a:cubicBezTo>
                    <a:cubicBezTo>
                      <a:pt x="22050" y="31326"/>
                      <a:pt x="22062" y="31314"/>
                      <a:pt x="22027" y="31290"/>
                    </a:cubicBezTo>
                    <a:cubicBezTo>
                      <a:pt x="22006" y="31276"/>
                      <a:pt x="22005" y="31270"/>
                      <a:pt x="22013" y="31270"/>
                    </a:cubicBezTo>
                    <a:cubicBezTo>
                      <a:pt x="22019" y="31270"/>
                      <a:pt x="22029" y="31273"/>
                      <a:pt x="22039" y="31278"/>
                    </a:cubicBezTo>
                    <a:cubicBezTo>
                      <a:pt x="22062" y="31278"/>
                      <a:pt x="22086" y="31278"/>
                      <a:pt x="22062" y="31254"/>
                    </a:cubicBezTo>
                    <a:cubicBezTo>
                      <a:pt x="21979" y="31195"/>
                      <a:pt x="22003" y="31171"/>
                      <a:pt x="22062" y="31147"/>
                    </a:cubicBezTo>
                    <a:cubicBezTo>
                      <a:pt x="22074" y="31135"/>
                      <a:pt x="22086" y="31123"/>
                      <a:pt x="22074" y="31123"/>
                    </a:cubicBezTo>
                    <a:cubicBezTo>
                      <a:pt x="22074" y="31111"/>
                      <a:pt x="22098" y="31099"/>
                      <a:pt x="22074" y="31088"/>
                    </a:cubicBezTo>
                    <a:cubicBezTo>
                      <a:pt x="22062" y="31076"/>
                      <a:pt x="22050" y="31052"/>
                      <a:pt x="22110" y="31040"/>
                    </a:cubicBezTo>
                    <a:cubicBezTo>
                      <a:pt x="22170" y="31028"/>
                      <a:pt x="22110" y="30992"/>
                      <a:pt x="22205" y="30980"/>
                    </a:cubicBezTo>
                    <a:lnTo>
                      <a:pt x="22205" y="30957"/>
                    </a:lnTo>
                    <a:lnTo>
                      <a:pt x="22193" y="30957"/>
                    </a:lnTo>
                    <a:cubicBezTo>
                      <a:pt x="22170" y="30945"/>
                      <a:pt x="22146" y="30933"/>
                      <a:pt x="22170" y="30921"/>
                    </a:cubicBezTo>
                    <a:cubicBezTo>
                      <a:pt x="22193" y="30909"/>
                      <a:pt x="22181" y="30897"/>
                      <a:pt x="22170" y="30885"/>
                    </a:cubicBezTo>
                    <a:cubicBezTo>
                      <a:pt x="22110" y="30849"/>
                      <a:pt x="22098" y="30814"/>
                      <a:pt x="22170" y="30766"/>
                    </a:cubicBezTo>
                    <a:lnTo>
                      <a:pt x="22181" y="30766"/>
                    </a:lnTo>
                    <a:cubicBezTo>
                      <a:pt x="22181" y="30754"/>
                      <a:pt x="22181" y="30754"/>
                      <a:pt x="22181" y="30754"/>
                    </a:cubicBezTo>
                    <a:cubicBezTo>
                      <a:pt x="22074" y="30754"/>
                      <a:pt x="22158" y="30718"/>
                      <a:pt x="22170" y="30695"/>
                    </a:cubicBezTo>
                    <a:cubicBezTo>
                      <a:pt x="22110" y="30695"/>
                      <a:pt x="22146" y="30659"/>
                      <a:pt x="22158" y="30635"/>
                    </a:cubicBezTo>
                    <a:cubicBezTo>
                      <a:pt x="22170" y="30623"/>
                      <a:pt x="22158" y="30611"/>
                      <a:pt x="22146" y="30599"/>
                    </a:cubicBezTo>
                    <a:lnTo>
                      <a:pt x="22134" y="30599"/>
                    </a:lnTo>
                    <a:cubicBezTo>
                      <a:pt x="22086" y="30587"/>
                      <a:pt x="22062" y="30564"/>
                      <a:pt x="22062" y="30540"/>
                    </a:cubicBezTo>
                    <a:lnTo>
                      <a:pt x="21991" y="30409"/>
                    </a:lnTo>
                    <a:cubicBezTo>
                      <a:pt x="21991" y="30397"/>
                      <a:pt x="21979" y="30385"/>
                      <a:pt x="22003" y="30349"/>
                    </a:cubicBezTo>
                    <a:cubicBezTo>
                      <a:pt x="21991" y="30349"/>
                      <a:pt x="21991" y="30337"/>
                      <a:pt x="21979" y="30326"/>
                    </a:cubicBezTo>
                    <a:cubicBezTo>
                      <a:pt x="21991" y="30314"/>
                      <a:pt x="21991" y="30302"/>
                      <a:pt x="22003" y="30290"/>
                    </a:cubicBezTo>
                    <a:cubicBezTo>
                      <a:pt x="21999" y="30286"/>
                      <a:pt x="21992" y="30285"/>
                      <a:pt x="21984" y="30285"/>
                    </a:cubicBezTo>
                    <a:cubicBezTo>
                      <a:pt x="21968" y="30285"/>
                      <a:pt x="21947" y="30290"/>
                      <a:pt x="21931" y="30290"/>
                    </a:cubicBezTo>
                    <a:cubicBezTo>
                      <a:pt x="21896" y="30290"/>
                      <a:pt x="21896" y="30278"/>
                      <a:pt x="21931" y="30254"/>
                    </a:cubicBezTo>
                    <a:cubicBezTo>
                      <a:pt x="21955" y="30230"/>
                      <a:pt x="21931" y="30230"/>
                      <a:pt x="21908" y="30230"/>
                    </a:cubicBezTo>
                    <a:cubicBezTo>
                      <a:pt x="21903" y="30233"/>
                      <a:pt x="21899" y="30234"/>
                      <a:pt x="21896" y="30234"/>
                    </a:cubicBezTo>
                    <a:cubicBezTo>
                      <a:pt x="21883" y="30234"/>
                      <a:pt x="21882" y="30216"/>
                      <a:pt x="21872" y="30206"/>
                    </a:cubicBezTo>
                    <a:cubicBezTo>
                      <a:pt x="21872" y="30195"/>
                      <a:pt x="21848" y="30195"/>
                      <a:pt x="21860" y="30159"/>
                    </a:cubicBezTo>
                    <a:cubicBezTo>
                      <a:pt x="21866" y="30141"/>
                      <a:pt x="21851" y="30141"/>
                      <a:pt x="21836" y="30141"/>
                    </a:cubicBezTo>
                    <a:cubicBezTo>
                      <a:pt x="21821" y="30141"/>
                      <a:pt x="21806" y="30141"/>
                      <a:pt x="21812" y="30123"/>
                    </a:cubicBezTo>
                    <a:cubicBezTo>
                      <a:pt x="21824" y="30099"/>
                      <a:pt x="21800" y="30087"/>
                      <a:pt x="21800" y="30052"/>
                    </a:cubicBezTo>
                    <a:cubicBezTo>
                      <a:pt x="21812" y="30040"/>
                      <a:pt x="21812" y="30028"/>
                      <a:pt x="21800" y="30016"/>
                    </a:cubicBezTo>
                    <a:lnTo>
                      <a:pt x="21789" y="30004"/>
                    </a:lnTo>
                    <a:lnTo>
                      <a:pt x="21765" y="30004"/>
                    </a:lnTo>
                    <a:cubicBezTo>
                      <a:pt x="21753" y="30004"/>
                      <a:pt x="21741" y="30016"/>
                      <a:pt x="21717" y="30016"/>
                    </a:cubicBezTo>
                    <a:cubicBezTo>
                      <a:pt x="21716" y="30017"/>
                      <a:pt x="21715" y="30018"/>
                      <a:pt x="21715" y="30018"/>
                    </a:cubicBezTo>
                    <a:cubicBezTo>
                      <a:pt x="21712" y="30018"/>
                      <a:pt x="21738" y="29980"/>
                      <a:pt x="21717" y="29980"/>
                    </a:cubicBezTo>
                    <a:cubicBezTo>
                      <a:pt x="21705" y="29980"/>
                      <a:pt x="21681" y="29968"/>
                      <a:pt x="21681" y="29933"/>
                    </a:cubicBezTo>
                    <a:cubicBezTo>
                      <a:pt x="21658" y="29933"/>
                      <a:pt x="21622" y="29933"/>
                      <a:pt x="21598" y="29909"/>
                    </a:cubicBezTo>
                    <a:cubicBezTo>
                      <a:pt x="21539" y="29861"/>
                      <a:pt x="21467" y="29814"/>
                      <a:pt x="21408" y="29754"/>
                    </a:cubicBezTo>
                    <a:cubicBezTo>
                      <a:pt x="21348" y="29694"/>
                      <a:pt x="21253" y="29623"/>
                      <a:pt x="21181" y="29540"/>
                    </a:cubicBezTo>
                    <a:lnTo>
                      <a:pt x="21050" y="29540"/>
                    </a:lnTo>
                    <a:cubicBezTo>
                      <a:pt x="21038" y="29540"/>
                      <a:pt x="21062" y="29516"/>
                      <a:pt x="21098" y="29480"/>
                    </a:cubicBezTo>
                    <a:lnTo>
                      <a:pt x="21098" y="29468"/>
                    </a:lnTo>
                    <a:cubicBezTo>
                      <a:pt x="21086" y="29444"/>
                      <a:pt x="21074" y="29433"/>
                      <a:pt x="21062" y="29409"/>
                    </a:cubicBezTo>
                    <a:cubicBezTo>
                      <a:pt x="21052" y="29415"/>
                      <a:pt x="21045" y="29418"/>
                      <a:pt x="21040" y="29418"/>
                    </a:cubicBezTo>
                    <a:cubicBezTo>
                      <a:pt x="21027" y="29418"/>
                      <a:pt x="21030" y="29399"/>
                      <a:pt x="21038" y="29373"/>
                    </a:cubicBezTo>
                    <a:cubicBezTo>
                      <a:pt x="21038" y="29361"/>
                      <a:pt x="21027" y="29361"/>
                      <a:pt x="21027" y="29361"/>
                    </a:cubicBezTo>
                    <a:cubicBezTo>
                      <a:pt x="21015" y="29349"/>
                      <a:pt x="20979" y="29337"/>
                      <a:pt x="20967" y="29325"/>
                    </a:cubicBezTo>
                    <a:cubicBezTo>
                      <a:pt x="20955" y="29313"/>
                      <a:pt x="20943" y="29313"/>
                      <a:pt x="20931" y="29302"/>
                    </a:cubicBezTo>
                    <a:lnTo>
                      <a:pt x="20919" y="29302"/>
                    </a:lnTo>
                    <a:cubicBezTo>
                      <a:pt x="20913" y="29305"/>
                      <a:pt x="20908" y="29306"/>
                      <a:pt x="20905" y="29306"/>
                    </a:cubicBezTo>
                    <a:cubicBezTo>
                      <a:pt x="20897" y="29306"/>
                      <a:pt x="20902" y="29295"/>
                      <a:pt x="20919" y="29278"/>
                    </a:cubicBezTo>
                    <a:cubicBezTo>
                      <a:pt x="20919" y="29266"/>
                      <a:pt x="20919" y="29266"/>
                      <a:pt x="20919" y="29266"/>
                    </a:cubicBezTo>
                    <a:lnTo>
                      <a:pt x="20919" y="29254"/>
                    </a:lnTo>
                    <a:cubicBezTo>
                      <a:pt x="20907" y="29242"/>
                      <a:pt x="20907" y="29218"/>
                      <a:pt x="20884" y="29206"/>
                    </a:cubicBezTo>
                    <a:lnTo>
                      <a:pt x="20872" y="29206"/>
                    </a:lnTo>
                    <a:cubicBezTo>
                      <a:pt x="20858" y="29213"/>
                      <a:pt x="20844" y="29220"/>
                      <a:pt x="20835" y="29220"/>
                    </a:cubicBezTo>
                    <a:cubicBezTo>
                      <a:pt x="20828" y="29220"/>
                      <a:pt x="20824" y="29216"/>
                      <a:pt x="20824" y="29206"/>
                    </a:cubicBezTo>
                    <a:cubicBezTo>
                      <a:pt x="20788" y="29159"/>
                      <a:pt x="20669" y="29159"/>
                      <a:pt x="20729" y="29028"/>
                    </a:cubicBezTo>
                    <a:cubicBezTo>
                      <a:pt x="20705" y="29028"/>
                      <a:pt x="20717" y="29016"/>
                      <a:pt x="20705" y="29004"/>
                    </a:cubicBezTo>
                    <a:lnTo>
                      <a:pt x="20705" y="28992"/>
                    </a:lnTo>
                    <a:cubicBezTo>
                      <a:pt x="20697" y="28975"/>
                      <a:pt x="20688" y="28958"/>
                      <a:pt x="20659" y="28958"/>
                    </a:cubicBezTo>
                    <a:cubicBezTo>
                      <a:pt x="20647" y="28958"/>
                      <a:pt x="20631" y="28961"/>
                      <a:pt x="20610" y="28968"/>
                    </a:cubicBezTo>
                    <a:cubicBezTo>
                      <a:pt x="20562" y="28968"/>
                      <a:pt x="20538" y="28968"/>
                      <a:pt x="20562" y="28944"/>
                    </a:cubicBezTo>
                    <a:cubicBezTo>
                      <a:pt x="20586" y="28885"/>
                      <a:pt x="20586" y="28849"/>
                      <a:pt x="20562" y="28825"/>
                    </a:cubicBezTo>
                    <a:cubicBezTo>
                      <a:pt x="20538" y="28802"/>
                      <a:pt x="20526" y="28778"/>
                      <a:pt x="20526" y="28742"/>
                    </a:cubicBezTo>
                    <a:cubicBezTo>
                      <a:pt x="20526" y="28718"/>
                      <a:pt x="20491" y="28694"/>
                      <a:pt x="20550" y="28647"/>
                    </a:cubicBezTo>
                    <a:cubicBezTo>
                      <a:pt x="20562" y="28647"/>
                      <a:pt x="20550" y="28635"/>
                      <a:pt x="20538" y="28635"/>
                    </a:cubicBezTo>
                    <a:cubicBezTo>
                      <a:pt x="20526" y="28623"/>
                      <a:pt x="20491" y="28611"/>
                      <a:pt x="20491" y="28599"/>
                    </a:cubicBezTo>
                    <a:cubicBezTo>
                      <a:pt x="20479" y="28551"/>
                      <a:pt x="20467" y="28504"/>
                      <a:pt x="20467" y="28444"/>
                    </a:cubicBezTo>
                    <a:cubicBezTo>
                      <a:pt x="20467" y="28421"/>
                      <a:pt x="20467" y="28397"/>
                      <a:pt x="20526" y="28373"/>
                    </a:cubicBezTo>
                    <a:cubicBezTo>
                      <a:pt x="20538" y="28361"/>
                      <a:pt x="20538" y="28361"/>
                      <a:pt x="20515" y="28349"/>
                    </a:cubicBezTo>
                    <a:cubicBezTo>
                      <a:pt x="20491" y="28337"/>
                      <a:pt x="20479" y="28313"/>
                      <a:pt x="20455" y="28301"/>
                    </a:cubicBezTo>
                    <a:cubicBezTo>
                      <a:pt x="20372" y="28278"/>
                      <a:pt x="20431" y="28254"/>
                      <a:pt x="20479" y="28230"/>
                    </a:cubicBezTo>
                    <a:cubicBezTo>
                      <a:pt x="20491" y="28230"/>
                      <a:pt x="20515" y="28218"/>
                      <a:pt x="20515" y="28206"/>
                    </a:cubicBezTo>
                    <a:lnTo>
                      <a:pt x="20503" y="28206"/>
                    </a:lnTo>
                    <a:cubicBezTo>
                      <a:pt x="20455" y="28182"/>
                      <a:pt x="20455" y="28159"/>
                      <a:pt x="20467" y="28147"/>
                    </a:cubicBezTo>
                    <a:cubicBezTo>
                      <a:pt x="20479" y="28135"/>
                      <a:pt x="20538" y="28075"/>
                      <a:pt x="20491" y="28028"/>
                    </a:cubicBezTo>
                    <a:cubicBezTo>
                      <a:pt x="20491" y="28028"/>
                      <a:pt x="20491" y="28016"/>
                      <a:pt x="20526" y="28004"/>
                    </a:cubicBezTo>
                    <a:lnTo>
                      <a:pt x="20526" y="27968"/>
                    </a:lnTo>
                    <a:cubicBezTo>
                      <a:pt x="20526" y="27956"/>
                      <a:pt x="20503" y="27944"/>
                      <a:pt x="20526" y="27932"/>
                    </a:cubicBezTo>
                    <a:lnTo>
                      <a:pt x="20538" y="27932"/>
                    </a:lnTo>
                    <a:lnTo>
                      <a:pt x="20538" y="27849"/>
                    </a:lnTo>
                    <a:cubicBezTo>
                      <a:pt x="20526" y="27837"/>
                      <a:pt x="20526" y="27837"/>
                      <a:pt x="20538" y="27825"/>
                    </a:cubicBezTo>
                    <a:cubicBezTo>
                      <a:pt x="20538" y="27766"/>
                      <a:pt x="20550" y="27718"/>
                      <a:pt x="20562" y="27659"/>
                    </a:cubicBezTo>
                    <a:lnTo>
                      <a:pt x="20562" y="27635"/>
                    </a:lnTo>
                    <a:lnTo>
                      <a:pt x="20562" y="27611"/>
                    </a:lnTo>
                    <a:lnTo>
                      <a:pt x="20610" y="27397"/>
                    </a:lnTo>
                    <a:cubicBezTo>
                      <a:pt x="20622" y="27385"/>
                      <a:pt x="20622" y="27373"/>
                      <a:pt x="20622" y="27361"/>
                    </a:cubicBezTo>
                    <a:cubicBezTo>
                      <a:pt x="20705" y="27194"/>
                      <a:pt x="20777" y="27027"/>
                      <a:pt x="20836" y="26849"/>
                    </a:cubicBezTo>
                    <a:cubicBezTo>
                      <a:pt x="20860" y="26766"/>
                      <a:pt x="20860" y="26682"/>
                      <a:pt x="20836" y="26599"/>
                    </a:cubicBezTo>
                    <a:cubicBezTo>
                      <a:pt x="20836" y="26575"/>
                      <a:pt x="20824" y="26563"/>
                      <a:pt x="20824" y="26551"/>
                    </a:cubicBezTo>
                    <a:cubicBezTo>
                      <a:pt x="20812" y="26527"/>
                      <a:pt x="20800" y="26504"/>
                      <a:pt x="20788" y="26480"/>
                    </a:cubicBezTo>
                    <a:lnTo>
                      <a:pt x="20765" y="26444"/>
                    </a:lnTo>
                    <a:lnTo>
                      <a:pt x="20753" y="26432"/>
                    </a:lnTo>
                    <a:lnTo>
                      <a:pt x="20753" y="26420"/>
                    </a:lnTo>
                    <a:cubicBezTo>
                      <a:pt x="20742" y="26446"/>
                      <a:pt x="20736" y="26457"/>
                      <a:pt x="20734" y="26457"/>
                    </a:cubicBezTo>
                    <a:cubicBezTo>
                      <a:pt x="20731" y="26457"/>
                      <a:pt x="20734" y="26440"/>
                      <a:pt x="20741" y="26420"/>
                    </a:cubicBezTo>
                    <a:lnTo>
                      <a:pt x="20741" y="26408"/>
                    </a:lnTo>
                    <a:cubicBezTo>
                      <a:pt x="20741" y="26414"/>
                      <a:pt x="20736" y="26419"/>
                      <a:pt x="20733" y="26419"/>
                    </a:cubicBezTo>
                    <a:cubicBezTo>
                      <a:pt x="20729" y="26419"/>
                      <a:pt x="20728" y="26411"/>
                      <a:pt x="20741" y="26385"/>
                    </a:cubicBezTo>
                    <a:lnTo>
                      <a:pt x="20705" y="26313"/>
                    </a:lnTo>
                    <a:lnTo>
                      <a:pt x="20681" y="26313"/>
                    </a:lnTo>
                    <a:cubicBezTo>
                      <a:pt x="20671" y="26318"/>
                      <a:pt x="20666" y="26321"/>
                      <a:pt x="20664" y="26321"/>
                    </a:cubicBezTo>
                    <a:cubicBezTo>
                      <a:pt x="20662" y="26321"/>
                      <a:pt x="20667" y="26315"/>
                      <a:pt x="20681" y="26301"/>
                    </a:cubicBezTo>
                    <a:lnTo>
                      <a:pt x="20681" y="26289"/>
                    </a:lnTo>
                    <a:lnTo>
                      <a:pt x="20659" y="26300"/>
                    </a:lnTo>
                    <a:lnTo>
                      <a:pt x="20659" y="26300"/>
                    </a:lnTo>
                    <a:cubicBezTo>
                      <a:pt x="20658" y="26299"/>
                      <a:pt x="20656" y="26296"/>
                      <a:pt x="20669" y="26289"/>
                    </a:cubicBezTo>
                    <a:cubicBezTo>
                      <a:pt x="20674" y="26284"/>
                      <a:pt x="20676" y="26282"/>
                      <a:pt x="20675" y="26282"/>
                    </a:cubicBezTo>
                    <a:lnTo>
                      <a:pt x="20675" y="26282"/>
                    </a:lnTo>
                    <a:cubicBezTo>
                      <a:pt x="20673" y="26282"/>
                      <a:pt x="20654" y="26296"/>
                      <a:pt x="20652" y="26296"/>
                    </a:cubicBezTo>
                    <a:cubicBezTo>
                      <a:pt x="20651" y="26296"/>
                      <a:pt x="20652" y="26294"/>
                      <a:pt x="20657" y="26289"/>
                    </a:cubicBezTo>
                    <a:cubicBezTo>
                      <a:pt x="20669" y="26277"/>
                      <a:pt x="20669" y="26277"/>
                      <a:pt x="20681" y="26265"/>
                    </a:cubicBezTo>
                    <a:lnTo>
                      <a:pt x="20681" y="26254"/>
                    </a:lnTo>
                    <a:cubicBezTo>
                      <a:pt x="20681" y="26254"/>
                      <a:pt x="20669" y="26230"/>
                      <a:pt x="20669" y="26218"/>
                    </a:cubicBezTo>
                    <a:lnTo>
                      <a:pt x="20657" y="26218"/>
                    </a:lnTo>
                    <a:lnTo>
                      <a:pt x="20360" y="26337"/>
                    </a:lnTo>
                    <a:lnTo>
                      <a:pt x="20657" y="26182"/>
                    </a:lnTo>
                    <a:cubicBezTo>
                      <a:pt x="20657" y="26170"/>
                      <a:pt x="20646" y="26146"/>
                      <a:pt x="20634" y="26123"/>
                    </a:cubicBezTo>
                    <a:lnTo>
                      <a:pt x="20622" y="26123"/>
                    </a:lnTo>
                    <a:cubicBezTo>
                      <a:pt x="20622" y="26099"/>
                      <a:pt x="20610" y="26075"/>
                      <a:pt x="20598" y="26051"/>
                    </a:cubicBezTo>
                    <a:lnTo>
                      <a:pt x="20586" y="26039"/>
                    </a:lnTo>
                    <a:lnTo>
                      <a:pt x="20574" y="26039"/>
                    </a:lnTo>
                    <a:cubicBezTo>
                      <a:pt x="20574" y="26039"/>
                      <a:pt x="20566" y="26024"/>
                      <a:pt x="20582" y="26024"/>
                    </a:cubicBezTo>
                    <a:cubicBezTo>
                      <a:pt x="20586" y="26024"/>
                      <a:pt x="20591" y="26025"/>
                      <a:pt x="20598" y="26027"/>
                    </a:cubicBezTo>
                    <a:cubicBezTo>
                      <a:pt x="20598" y="26015"/>
                      <a:pt x="20586" y="25992"/>
                      <a:pt x="20586" y="25980"/>
                    </a:cubicBezTo>
                    <a:cubicBezTo>
                      <a:pt x="20550" y="25837"/>
                      <a:pt x="20479" y="25682"/>
                      <a:pt x="20431" y="25515"/>
                    </a:cubicBezTo>
                    <a:cubicBezTo>
                      <a:pt x="20372" y="25313"/>
                      <a:pt x="20336" y="25099"/>
                      <a:pt x="20312" y="24884"/>
                    </a:cubicBezTo>
                    <a:cubicBezTo>
                      <a:pt x="20241" y="24432"/>
                      <a:pt x="20360" y="24039"/>
                      <a:pt x="20479" y="23658"/>
                    </a:cubicBezTo>
                    <a:cubicBezTo>
                      <a:pt x="20503" y="23563"/>
                      <a:pt x="20538" y="23479"/>
                      <a:pt x="20574" y="23384"/>
                    </a:cubicBezTo>
                    <a:cubicBezTo>
                      <a:pt x="20574" y="23372"/>
                      <a:pt x="20574" y="23360"/>
                      <a:pt x="20574" y="23348"/>
                    </a:cubicBezTo>
                    <a:lnTo>
                      <a:pt x="20562" y="23337"/>
                    </a:lnTo>
                    <a:cubicBezTo>
                      <a:pt x="20443" y="23110"/>
                      <a:pt x="20348" y="22860"/>
                      <a:pt x="20300" y="22598"/>
                    </a:cubicBezTo>
                    <a:cubicBezTo>
                      <a:pt x="20217" y="22289"/>
                      <a:pt x="20193" y="21967"/>
                      <a:pt x="20205" y="21646"/>
                    </a:cubicBezTo>
                    <a:cubicBezTo>
                      <a:pt x="20229" y="21313"/>
                      <a:pt x="20324" y="20991"/>
                      <a:pt x="20479" y="20693"/>
                    </a:cubicBezTo>
                    <a:lnTo>
                      <a:pt x="20479" y="20693"/>
                    </a:lnTo>
                    <a:lnTo>
                      <a:pt x="20467" y="20705"/>
                    </a:lnTo>
                    <a:lnTo>
                      <a:pt x="20479" y="20658"/>
                    </a:lnTo>
                    <a:cubicBezTo>
                      <a:pt x="20538" y="20515"/>
                      <a:pt x="20610" y="20384"/>
                      <a:pt x="20705" y="20253"/>
                    </a:cubicBezTo>
                    <a:cubicBezTo>
                      <a:pt x="20777" y="20146"/>
                      <a:pt x="20848" y="20039"/>
                      <a:pt x="20919" y="19919"/>
                    </a:cubicBezTo>
                    <a:cubicBezTo>
                      <a:pt x="20991" y="19812"/>
                      <a:pt x="21074" y="19705"/>
                      <a:pt x="21134" y="19586"/>
                    </a:cubicBezTo>
                    <a:cubicBezTo>
                      <a:pt x="21217" y="19455"/>
                      <a:pt x="21312" y="19336"/>
                      <a:pt x="21431" y="19229"/>
                    </a:cubicBezTo>
                    <a:cubicBezTo>
                      <a:pt x="21634" y="19062"/>
                      <a:pt x="21836" y="18919"/>
                      <a:pt x="22062" y="18753"/>
                    </a:cubicBezTo>
                    <a:cubicBezTo>
                      <a:pt x="22134" y="18705"/>
                      <a:pt x="22193" y="18657"/>
                      <a:pt x="22265" y="18622"/>
                    </a:cubicBezTo>
                    <a:cubicBezTo>
                      <a:pt x="22396" y="18503"/>
                      <a:pt x="22551" y="18395"/>
                      <a:pt x="22705" y="18300"/>
                    </a:cubicBezTo>
                    <a:cubicBezTo>
                      <a:pt x="22812" y="18241"/>
                      <a:pt x="22932" y="18193"/>
                      <a:pt x="23051" y="18145"/>
                    </a:cubicBezTo>
                    <a:cubicBezTo>
                      <a:pt x="23182" y="18098"/>
                      <a:pt x="23313" y="18074"/>
                      <a:pt x="23444" y="18074"/>
                    </a:cubicBezTo>
                    <a:cubicBezTo>
                      <a:pt x="23562" y="18047"/>
                      <a:pt x="23683" y="18033"/>
                      <a:pt x="23804" y="18033"/>
                    </a:cubicBezTo>
                    <a:cubicBezTo>
                      <a:pt x="23997" y="18033"/>
                      <a:pt x="24189" y="18068"/>
                      <a:pt x="24372" y="18134"/>
                    </a:cubicBezTo>
                    <a:lnTo>
                      <a:pt x="24384" y="18134"/>
                    </a:lnTo>
                    <a:cubicBezTo>
                      <a:pt x="24479" y="18169"/>
                      <a:pt x="24563" y="18205"/>
                      <a:pt x="24658" y="18229"/>
                    </a:cubicBezTo>
                    <a:cubicBezTo>
                      <a:pt x="24713" y="18237"/>
                      <a:pt x="24766" y="18241"/>
                      <a:pt x="24818" y="18241"/>
                    </a:cubicBezTo>
                    <a:cubicBezTo>
                      <a:pt x="24914" y="18241"/>
                      <a:pt x="25006" y="18228"/>
                      <a:pt x="25098" y="18205"/>
                    </a:cubicBezTo>
                    <a:cubicBezTo>
                      <a:pt x="25313" y="18157"/>
                      <a:pt x="25503" y="18014"/>
                      <a:pt x="25622" y="17836"/>
                    </a:cubicBezTo>
                    <a:cubicBezTo>
                      <a:pt x="25670" y="17776"/>
                      <a:pt x="25718" y="17717"/>
                      <a:pt x="25741" y="17645"/>
                    </a:cubicBezTo>
                    <a:cubicBezTo>
                      <a:pt x="25801" y="17360"/>
                      <a:pt x="25849" y="17110"/>
                      <a:pt x="25741" y="16895"/>
                    </a:cubicBezTo>
                    <a:cubicBezTo>
                      <a:pt x="25610" y="16657"/>
                      <a:pt x="25396" y="16479"/>
                      <a:pt x="25146" y="16395"/>
                    </a:cubicBezTo>
                    <a:lnTo>
                      <a:pt x="25134" y="16395"/>
                    </a:lnTo>
                    <a:lnTo>
                      <a:pt x="25063" y="16717"/>
                    </a:lnTo>
                    <a:lnTo>
                      <a:pt x="24932" y="16312"/>
                    </a:lnTo>
                    <a:cubicBezTo>
                      <a:pt x="24932" y="16300"/>
                      <a:pt x="24932" y="16288"/>
                      <a:pt x="24932" y="16288"/>
                    </a:cubicBezTo>
                    <a:lnTo>
                      <a:pt x="24920" y="16276"/>
                    </a:lnTo>
                    <a:cubicBezTo>
                      <a:pt x="24908" y="16264"/>
                      <a:pt x="24896" y="16252"/>
                      <a:pt x="24872" y="16240"/>
                    </a:cubicBezTo>
                    <a:cubicBezTo>
                      <a:pt x="24853" y="16252"/>
                      <a:pt x="24838" y="16257"/>
                      <a:pt x="24826" y="16257"/>
                    </a:cubicBezTo>
                    <a:cubicBezTo>
                      <a:pt x="24801" y="16257"/>
                      <a:pt x="24793" y="16233"/>
                      <a:pt x="24801" y="16193"/>
                    </a:cubicBezTo>
                    <a:cubicBezTo>
                      <a:pt x="24801" y="16181"/>
                      <a:pt x="24801" y="16181"/>
                      <a:pt x="24801" y="16169"/>
                    </a:cubicBezTo>
                    <a:cubicBezTo>
                      <a:pt x="24765" y="16145"/>
                      <a:pt x="24741" y="16121"/>
                      <a:pt x="24706" y="16086"/>
                    </a:cubicBezTo>
                    <a:cubicBezTo>
                      <a:pt x="24694" y="16062"/>
                      <a:pt x="24670" y="16038"/>
                      <a:pt x="24658" y="16026"/>
                    </a:cubicBezTo>
                    <a:cubicBezTo>
                      <a:pt x="24634" y="16014"/>
                      <a:pt x="24610" y="16014"/>
                      <a:pt x="24575" y="16014"/>
                    </a:cubicBezTo>
                    <a:cubicBezTo>
                      <a:pt x="24527" y="15955"/>
                      <a:pt x="24491" y="15895"/>
                      <a:pt x="24456" y="15824"/>
                    </a:cubicBezTo>
                    <a:cubicBezTo>
                      <a:pt x="24444" y="15800"/>
                      <a:pt x="24479" y="15764"/>
                      <a:pt x="24503" y="15740"/>
                    </a:cubicBezTo>
                    <a:cubicBezTo>
                      <a:pt x="24515" y="15728"/>
                      <a:pt x="24515" y="15717"/>
                      <a:pt x="24527" y="15705"/>
                    </a:cubicBezTo>
                    <a:lnTo>
                      <a:pt x="24527" y="15693"/>
                    </a:lnTo>
                    <a:cubicBezTo>
                      <a:pt x="24527" y="15681"/>
                      <a:pt x="24444" y="15645"/>
                      <a:pt x="24479" y="15621"/>
                    </a:cubicBezTo>
                    <a:cubicBezTo>
                      <a:pt x="24527" y="15586"/>
                      <a:pt x="24456" y="15562"/>
                      <a:pt x="24467" y="15538"/>
                    </a:cubicBezTo>
                    <a:cubicBezTo>
                      <a:pt x="24479" y="15514"/>
                      <a:pt x="24444" y="15490"/>
                      <a:pt x="24467" y="15467"/>
                    </a:cubicBezTo>
                    <a:cubicBezTo>
                      <a:pt x="24491" y="15443"/>
                      <a:pt x="24467" y="15431"/>
                      <a:pt x="24467" y="15419"/>
                    </a:cubicBezTo>
                    <a:cubicBezTo>
                      <a:pt x="24432" y="15383"/>
                      <a:pt x="24420" y="15336"/>
                      <a:pt x="24444" y="15300"/>
                    </a:cubicBezTo>
                    <a:cubicBezTo>
                      <a:pt x="24456" y="15276"/>
                      <a:pt x="24503" y="15264"/>
                      <a:pt x="24515" y="15240"/>
                    </a:cubicBezTo>
                    <a:cubicBezTo>
                      <a:pt x="24527" y="15217"/>
                      <a:pt x="24491" y="15193"/>
                      <a:pt x="24491" y="15181"/>
                    </a:cubicBezTo>
                    <a:cubicBezTo>
                      <a:pt x="24503" y="15157"/>
                      <a:pt x="24515" y="15145"/>
                      <a:pt x="24527" y="15145"/>
                    </a:cubicBezTo>
                    <a:cubicBezTo>
                      <a:pt x="24610" y="15109"/>
                      <a:pt x="24646" y="15074"/>
                      <a:pt x="24587" y="14990"/>
                    </a:cubicBezTo>
                    <a:cubicBezTo>
                      <a:pt x="24575" y="14978"/>
                      <a:pt x="24587" y="14955"/>
                      <a:pt x="24598" y="14943"/>
                    </a:cubicBezTo>
                    <a:cubicBezTo>
                      <a:pt x="24622" y="14931"/>
                      <a:pt x="24646" y="14931"/>
                      <a:pt x="24682" y="14931"/>
                    </a:cubicBezTo>
                    <a:lnTo>
                      <a:pt x="24682" y="14919"/>
                    </a:lnTo>
                    <a:cubicBezTo>
                      <a:pt x="24706" y="14919"/>
                      <a:pt x="24646" y="14859"/>
                      <a:pt x="24670" y="14859"/>
                    </a:cubicBezTo>
                    <a:cubicBezTo>
                      <a:pt x="24729" y="14859"/>
                      <a:pt x="24753" y="14847"/>
                      <a:pt x="24717" y="14788"/>
                    </a:cubicBezTo>
                    <a:cubicBezTo>
                      <a:pt x="24682" y="14740"/>
                      <a:pt x="24706" y="14705"/>
                      <a:pt x="24741" y="14693"/>
                    </a:cubicBezTo>
                    <a:cubicBezTo>
                      <a:pt x="24777" y="14681"/>
                      <a:pt x="24777" y="14669"/>
                      <a:pt x="24801" y="14657"/>
                    </a:cubicBezTo>
                    <a:cubicBezTo>
                      <a:pt x="24837" y="14645"/>
                      <a:pt x="24837" y="14633"/>
                      <a:pt x="24813" y="14597"/>
                    </a:cubicBezTo>
                    <a:cubicBezTo>
                      <a:pt x="24798" y="14576"/>
                      <a:pt x="24801" y="14572"/>
                      <a:pt x="24814" y="14572"/>
                    </a:cubicBezTo>
                    <a:cubicBezTo>
                      <a:pt x="24822" y="14572"/>
                      <a:pt x="24834" y="14574"/>
                      <a:pt x="24848" y="14574"/>
                    </a:cubicBezTo>
                    <a:cubicBezTo>
                      <a:pt x="24872" y="14574"/>
                      <a:pt x="24896" y="14574"/>
                      <a:pt x="24884" y="14550"/>
                    </a:cubicBezTo>
                    <a:cubicBezTo>
                      <a:pt x="24837" y="14443"/>
                      <a:pt x="24884" y="14395"/>
                      <a:pt x="24956" y="14371"/>
                    </a:cubicBezTo>
                    <a:cubicBezTo>
                      <a:pt x="24968" y="14371"/>
                      <a:pt x="24991" y="14359"/>
                      <a:pt x="24991" y="14335"/>
                    </a:cubicBezTo>
                    <a:cubicBezTo>
                      <a:pt x="24991" y="14324"/>
                      <a:pt x="25015" y="14324"/>
                      <a:pt x="25003" y="14300"/>
                    </a:cubicBezTo>
                    <a:cubicBezTo>
                      <a:pt x="24993" y="14260"/>
                      <a:pt x="25000" y="14237"/>
                      <a:pt x="25043" y="14237"/>
                    </a:cubicBezTo>
                    <a:cubicBezTo>
                      <a:pt x="25052" y="14237"/>
                      <a:pt x="25062" y="14238"/>
                      <a:pt x="25075" y="14240"/>
                    </a:cubicBezTo>
                    <a:cubicBezTo>
                      <a:pt x="25146" y="14240"/>
                      <a:pt x="25122" y="14204"/>
                      <a:pt x="25170" y="14193"/>
                    </a:cubicBezTo>
                    <a:cubicBezTo>
                      <a:pt x="25206" y="14193"/>
                      <a:pt x="25194" y="14145"/>
                      <a:pt x="25206" y="14121"/>
                    </a:cubicBezTo>
                    <a:cubicBezTo>
                      <a:pt x="25206" y="14121"/>
                      <a:pt x="25218" y="14109"/>
                      <a:pt x="25218" y="14109"/>
                    </a:cubicBezTo>
                    <a:lnTo>
                      <a:pt x="25253" y="14050"/>
                    </a:lnTo>
                    <a:cubicBezTo>
                      <a:pt x="25241" y="13978"/>
                      <a:pt x="25277" y="13931"/>
                      <a:pt x="25372" y="13919"/>
                    </a:cubicBezTo>
                    <a:lnTo>
                      <a:pt x="25384" y="13919"/>
                    </a:lnTo>
                    <a:lnTo>
                      <a:pt x="25384" y="13907"/>
                    </a:lnTo>
                    <a:cubicBezTo>
                      <a:pt x="25313" y="13835"/>
                      <a:pt x="25396" y="13847"/>
                      <a:pt x="25432" y="13835"/>
                    </a:cubicBezTo>
                    <a:cubicBezTo>
                      <a:pt x="25396" y="13788"/>
                      <a:pt x="25432" y="13788"/>
                      <a:pt x="25468" y="13776"/>
                    </a:cubicBezTo>
                    <a:cubicBezTo>
                      <a:pt x="25491" y="13764"/>
                      <a:pt x="25491" y="13728"/>
                      <a:pt x="25503" y="13704"/>
                    </a:cubicBezTo>
                    <a:cubicBezTo>
                      <a:pt x="25479" y="13669"/>
                      <a:pt x="25479" y="13621"/>
                      <a:pt x="25503" y="13585"/>
                    </a:cubicBezTo>
                    <a:lnTo>
                      <a:pt x="25599" y="13395"/>
                    </a:lnTo>
                    <a:cubicBezTo>
                      <a:pt x="25599" y="13365"/>
                      <a:pt x="25623" y="13344"/>
                      <a:pt x="25651" y="13344"/>
                    </a:cubicBezTo>
                    <a:cubicBezTo>
                      <a:pt x="25657" y="13344"/>
                      <a:pt x="25664" y="13345"/>
                      <a:pt x="25670" y="13347"/>
                    </a:cubicBezTo>
                    <a:cubicBezTo>
                      <a:pt x="25646" y="13312"/>
                      <a:pt x="25718" y="13323"/>
                      <a:pt x="25730" y="13300"/>
                    </a:cubicBezTo>
                    <a:cubicBezTo>
                      <a:pt x="25741" y="13288"/>
                      <a:pt x="25706" y="13240"/>
                      <a:pt x="25694" y="13204"/>
                    </a:cubicBezTo>
                    <a:cubicBezTo>
                      <a:pt x="25682" y="13181"/>
                      <a:pt x="25694" y="13169"/>
                      <a:pt x="25730" y="13157"/>
                    </a:cubicBezTo>
                    <a:cubicBezTo>
                      <a:pt x="25777" y="13157"/>
                      <a:pt x="25765" y="13145"/>
                      <a:pt x="25741" y="13121"/>
                    </a:cubicBezTo>
                    <a:cubicBezTo>
                      <a:pt x="25730" y="13085"/>
                      <a:pt x="25753" y="13073"/>
                      <a:pt x="25765" y="13061"/>
                    </a:cubicBezTo>
                    <a:cubicBezTo>
                      <a:pt x="25777" y="13050"/>
                      <a:pt x="25777" y="13002"/>
                      <a:pt x="25825" y="13002"/>
                    </a:cubicBezTo>
                    <a:cubicBezTo>
                      <a:pt x="25860" y="12990"/>
                      <a:pt x="25801" y="12931"/>
                      <a:pt x="25837" y="12919"/>
                    </a:cubicBezTo>
                    <a:cubicBezTo>
                      <a:pt x="25884" y="12907"/>
                      <a:pt x="25884" y="12871"/>
                      <a:pt x="25920" y="12859"/>
                    </a:cubicBezTo>
                    <a:cubicBezTo>
                      <a:pt x="25920" y="12859"/>
                      <a:pt x="25932" y="12847"/>
                      <a:pt x="25932" y="12847"/>
                    </a:cubicBezTo>
                    <a:cubicBezTo>
                      <a:pt x="25944" y="12823"/>
                      <a:pt x="25956" y="12788"/>
                      <a:pt x="25968" y="12764"/>
                    </a:cubicBezTo>
                    <a:cubicBezTo>
                      <a:pt x="25956" y="12752"/>
                      <a:pt x="25956" y="12740"/>
                      <a:pt x="25944" y="12728"/>
                    </a:cubicBezTo>
                    <a:cubicBezTo>
                      <a:pt x="25932" y="12716"/>
                      <a:pt x="25968" y="12716"/>
                      <a:pt x="25980" y="12716"/>
                    </a:cubicBezTo>
                    <a:cubicBezTo>
                      <a:pt x="25980" y="12716"/>
                      <a:pt x="25980" y="12704"/>
                      <a:pt x="25980" y="12704"/>
                    </a:cubicBezTo>
                    <a:cubicBezTo>
                      <a:pt x="25980" y="12680"/>
                      <a:pt x="25991" y="12669"/>
                      <a:pt x="26003" y="12657"/>
                    </a:cubicBezTo>
                    <a:cubicBezTo>
                      <a:pt x="26099" y="12383"/>
                      <a:pt x="26218" y="12121"/>
                      <a:pt x="26301" y="11847"/>
                    </a:cubicBezTo>
                    <a:cubicBezTo>
                      <a:pt x="26301" y="11823"/>
                      <a:pt x="26313" y="11799"/>
                      <a:pt x="26325" y="11776"/>
                    </a:cubicBezTo>
                    <a:cubicBezTo>
                      <a:pt x="26325" y="11752"/>
                      <a:pt x="26301" y="11740"/>
                      <a:pt x="26301" y="11728"/>
                    </a:cubicBezTo>
                    <a:cubicBezTo>
                      <a:pt x="26297" y="11720"/>
                      <a:pt x="26297" y="11717"/>
                      <a:pt x="26300" y="11717"/>
                    </a:cubicBezTo>
                    <a:cubicBezTo>
                      <a:pt x="26305" y="11717"/>
                      <a:pt x="26321" y="11728"/>
                      <a:pt x="26337" y="11728"/>
                    </a:cubicBezTo>
                    <a:cubicBezTo>
                      <a:pt x="26408" y="11466"/>
                      <a:pt x="26480" y="11204"/>
                      <a:pt x="26551" y="10954"/>
                    </a:cubicBezTo>
                    <a:cubicBezTo>
                      <a:pt x="26515" y="10930"/>
                      <a:pt x="26503" y="10906"/>
                      <a:pt x="26527" y="10906"/>
                    </a:cubicBezTo>
                    <a:cubicBezTo>
                      <a:pt x="26551" y="10895"/>
                      <a:pt x="26587" y="10859"/>
                      <a:pt x="26599" y="10835"/>
                    </a:cubicBezTo>
                    <a:cubicBezTo>
                      <a:pt x="26599" y="10823"/>
                      <a:pt x="26599" y="10811"/>
                      <a:pt x="26599" y="10799"/>
                    </a:cubicBezTo>
                    <a:cubicBezTo>
                      <a:pt x="26587" y="10775"/>
                      <a:pt x="26587" y="10740"/>
                      <a:pt x="26599" y="10716"/>
                    </a:cubicBezTo>
                    <a:cubicBezTo>
                      <a:pt x="26599" y="10680"/>
                      <a:pt x="26599" y="10645"/>
                      <a:pt x="26658" y="10633"/>
                    </a:cubicBezTo>
                    <a:lnTo>
                      <a:pt x="26658" y="10621"/>
                    </a:lnTo>
                    <a:cubicBezTo>
                      <a:pt x="26658" y="10621"/>
                      <a:pt x="26658" y="10609"/>
                      <a:pt x="26658" y="10609"/>
                    </a:cubicBezTo>
                    <a:cubicBezTo>
                      <a:pt x="26646" y="10597"/>
                      <a:pt x="26622" y="10573"/>
                      <a:pt x="26622" y="10561"/>
                    </a:cubicBezTo>
                    <a:cubicBezTo>
                      <a:pt x="26622" y="10502"/>
                      <a:pt x="26634" y="10454"/>
                      <a:pt x="26646" y="10394"/>
                    </a:cubicBezTo>
                    <a:cubicBezTo>
                      <a:pt x="26658" y="10383"/>
                      <a:pt x="26658" y="10359"/>
                      <a:pt x="26670" y="10347"/>
                    </a:cubicBezTo>
                    <a:lnTo>
                      <a:pt x="26670" y="10264"/>
                    </a:lnTo>
                    <a:lnTo>
                      <a:pt x="26658" y="10240"/>
                    </a:lnTo>
                    <a:cubicBezTo>
                      <a:pt x="26611" y="10216"/>
                      <a:pt x="26611" y="10204"/>
                      <a:pt x="26634" y="10192"/>
                    </a:cubicBezTo>
                    <a:lnTo>
                      <a:pt x="26670" y="10156"/>
                    </a:lnTo>
                    <a:cubicBezTo>
                      <a:pt x="26670" y="10073"/>
                      <a:pt x="26670" y="9990"/>
                      <a:pt x="26694" y="9894"/>
                    </a:cubicBezTo>
                    <a:cubicBezTo>
                      <a:pt x="26706" y="9763"/>
                      <a:pt x="26718" y="9644"/>
                      <a:pt x="26718" y="9513"/>
                    </a:cubicBezTo>
                    <a:lnTo>
                      <a:pt x="26718" y="9513"/>
                    </a:lnTo>
                    <a:lnTo>
                      <a:pt x="26182" y="9632"/>
                    </a:lnTo>
                    <a:lnTo>
                      <a:pt x="26182" y="9632"/>
                    </a:lnTo>
                    <a:lnTo>
                      <a:pt x="26682" y="9359"/>
                    </a:lnTo>
                    <a:cubicBezTo>
                      <a:pt x="26694" y="9359"/>
                      <a:pt x="26718" y="9347"/>
                      <a:pt x="26730" y="9335"/>
                    </a:cubicBezTo>
                    <a:cubicBezTo>
                      <a:pt x="26718" y="9323"/>
                      <a:pt x="26718" y="9311"/>
                      <a:pt x="26730" y="9299"/>
                    </a:cubicBezTo>
                    <a:cubicBezTo>
                      <a:pt x="26706" y="9287"/>
                      <a:pt x="26682" y="9275"/>
                      <a:pt x="26670" y="9263"/>
                    </a:cubicBezTo>
                    <a:cubicBezTo>
                      <a:pt x="26646" y="9263"/>
                      <a:pt x="26646" y="9251"/>
                      <a:pt x="26658" y="9251"/>
                    </a:cubicBezTo>
                    <a:cubicBezTo>
                      <a:pt x="26670" y="9228"/>
                      <a:pt x="26694" y="9228"/>
                      <a:pt x="26718" y="9216"/>
                    </a:cubicBezTo>
                    <a:cubicBezTo>
                      <a:pt x="26742" y="9204"/>
                      <a:pt x="26658" y="9192"/>
                      <a:pt x="26682" y="9180"/>
                    </a:cubicBezTo>
                    <a:cubicBezTo>
                      <a:pt x="26730" y="9168"/>
                      <a:pt x="26730" y="9144"/>
                      <a:pt x="26682" y="9132"/>
                    </a:cubicBezTo>
                    <a:cubicBezTo>
                      <a:pt x="26622" y="9121"/>
                      <a:pt x="26622" y="9097"/>
                      <a:pt x="26646" y="9073"/>
                    </a:cubicBezTo>
                    <a:cubicBezTo>
                      <a:pt x="26670" y="9049"/>
                      <a:pt x="26658" y="9037"/>
                      <a:pt x="26670" y="9025"/>
                    </a:cubicBezTo>
                    <a:cubicBezTo>
                      <a:pt x="26694" y="9001"/>
                      <a:pt x="26694" y="9001"/>
                      <a:pt x="26646" y="8990"/>
                    </a:cubicBezTo>
                    <a:cubicBezTo>
                      <a:pt x="26611" y="8978"/>
                      <a:pt x="26634" y="8978"/>
                      <a:pt x="26658" y="8966"/>
                    </a:cubicBezTo>
                    <a:cubicBezTo>
                      <a:pt x="26682" y="8954"/>
                      <a:pt x="26682" y="8954"/>
                      <a:pt x="26682" y="8942"/>
                    </a:cubicBezTo>
                    <a:lnTo>
                      <a:pt x="26682" y="8847"/>
                    </a:lnTo>
                    <a:lnTo>
                      <a:pt x="26706" y="8811"/>
                    </a:lnTo>
                    <a:lnTo>
                      <a:pt x="26706" y="8799"/>
                    </a:lnTo>
                    <a:cubicBezTo>
                      <a:pt x="26646" y="8704"/>
                      <a:pt x="26682" y="8668"/>
                      <a:pt x="26753" y="8644"/>
                    </a:cubicBezTo>
                    <a:cubicBezTo>
                      <a:pt x="26765" y="8644"/>
                      <a:pt x="26777" y="8632"/>
                      <a:pt x="26777" y="8620"/>
                    </a:cubicBezTo>
                    <a:cubicBezTo>
                      <a:pt x="26777" y="8609"/>
                      <a:pt x="26801" y="8609"/>
                      <a:pt x="26789" y="8585"/>
                    </a:cubicBezTo>
                    <a:cubicBezTo>
                      <a:pt x="26779" y="8564"/>
                      <a:pt x="26786" y="8535"/>
                      <a:pt x="26827" y="8535"/>
                    </a:cubicBezTo>
                    <a:cubicBezTo>
                      <a:pt x="26833" y="8535"/>
                      <a:pt x="26841" y="8535"/>
                      <a:pt x="26849" y="8537"/>
                    </a:cubicBezTo>
                    <a:cubicBezTo>
                      <a:pt x="26861" y="8543"/>
                      <a:pt x="26870" y="8546"/>
                      <a:pt x="26877" y="8546"/>
                    </a:cubicBezTo>
                    <a:cubicBezTo>
                      <a:pt x="26884" y="8546"/>
                      <a:pt x="26890" y="8543"/>
                      <a:pt x="26896" y="8537"/>
                    </a:cubicBezTo>
                    <a:cubicBezTo>
                      <a:pt x="26908" y="8525"/>
                      <a:pt x="26908" y="8501"/>
                      <a:pt x="26932" y="8478"/>
                    </a:cubicBezTo>
                    <a:lnTo>
                      <a:pt x="26956" y="8454"/>
                    </a:lnTo>
                    <a:cubicBezTo>
                      <a:pt x="27099" y="8299"/>
                      <a:pt x="27289" y="8180"/>
                      <a:pt x="27504" y="8108"/>
                    </a:cubicBezTo>
                    <a:lnTo>
                      <a:pt x="27551" y="8085"/>
                    </a:lnTo>
                    <a:lnTo>
                      <a:pt x="27611" y="8085"/>
                    </a:lnTo>
                    <a:cubicBezTo>
                      <a:pt x="27646" y="8085"/>
                      <a:pt x="27682" y="8073"/>
                      <a:pt x="27718" y="8073"/>
                    </a:cubicBezTo>
                    <a:cubicBezTo>
                      <a:pt x="27718" y="8061"/>
                      <a:pt x="27730" y="8049"/>
                      <a:pt x="27730" y="8037"/>
                    </a:cubicBezTo>
                    <a:cubicBezTo>
                      <a:pt x="27736" y="8025"/>
                      <a:pt x="27742" y="8019"/>
                      <a:pt x="27749" y="8019"/>
                    </a:cubicBezTo>
                    <a:cubicBezTo>
                      <a:pt x="27757" y="8019"/>
                      <a:pt x="27765" y="8025"/>
                      <a:pt x="27777" y="8037"/>
                    </a:cubicBezTo>
                    <a:cubicBezTo>
                      <a:pt x="27787" y="8052"/>
                      <a:pt x="27793" y="8059"/>
                      <a:pt x="27797" y="8059"/>
                    </a:cubicBezTo>
                    <a:cubicBezTo>
                      <a:pt x="27803" y="8059"/>
                      <a:pt x="27806" y="8046"/>
                      <a:pt x="27813" y="8025"/>
                    </a:cubicBezTo>
                    <a:cubicBezTo>
                      <a:pt x="27818" y="8010"/>
                      <a:pt x="27825" y="8005"/>
                      <a:pt x="27833" y="8005"/>
                    </a:cubicBezTo>
                    <a:cubicBezTo>
                      <a:pt x="27843" y="8005"/>
                      <a:pt x="27854" y="8013"/>
                      <a:pt x="27861" y="8013"/>
                    </a:cubicBezTo>
                    <a:cubicBezTo>
                      <a:pt x="27868" y="8013"/>
                      <a:pt x="27882" y="8005"/>
                      <a:pt x="27898" y="8005"/>
                    </a:cubicBezTo>
                    <a:cubicBezTo>
                      <a:pt x="27910" y="8005"/>
                      <a:pt x="27922" y="8010"/>
                      <a:pt x="27932" y="8025"/>
                    </a:cubicBezTo>
                    <a:lnTo>
                      <a:pt x="27956" y="8013"/>
                    </a:lnTo>
                    <a:cubicBezTo>
                      <a:pt x="27966" y="8004"/>
                      <a:pt x="27975" y="7986"/>
                      <a:pt x="27985" y="7986"/>
                    </a:cubicBezTo>
                    <a:cubicBezTo>
                      <a:pt x="27987" y="7986"/>
                      <a:pt x="27989" y="7987"/>
                      <a:pt x="27992" y="7989"/>
                    </a:cubicBezTo>
                    <a:cubicBezTo>
                      <a:pt x="28000" y="7981"/>
                      <a:pt x="28009" y="7973"/>
                      <a:pt x="28017" y="7973"/>
                    </a:cubicBezTo>
                    <a:cubicBezTo>
                      <a:pt x="28020" y="7973"/>
                      <a:pt x="28024" y="7974"/>
                      <a:pt x="28027" y="7978"/>
                    </a:cubicBezTo>
                    <a:lnTo>
                      <a:pt x="28135" y="7930"/>
                    </a:lnTo>
                    <a:cubicBezTo>
                      <a:pt x="28156" y="7931"/>
                      <a:pt x="28177" y="7932"/>
                      <a:pt x="28199" y="7932"/>
                    </a:cubicBezTo>
                    <a:cubicBezTo>
                      <a:pt x="28389" y="7932"/>
                      <a:pt x="28570" y="7883"/>
                      <a:pt x="28742" y="7787"/>
                    </a:cubicBezTo>
                    <a:lnTo>
                      <a:pt x="28742" y="7763"/>
                    </a:lnTo>
                    <a:cubicBezTo>
                      <a:pt x="28742" y="7760"/>
                      <a:pt x="28742" y="7758"/>
                      <a:pt x="28742" y="7758"/>
                    </a:cubicBezTo>
                    <a:cubicBezTo>
                      <a:pt x="28743" y="7758"/>
                      <a:pt x="28745" y="7767"/>
                      <a:pt x="28754" y="7775"/>
                    </a:cubicBezTo>
                    <a:cubicBezTo>
                      <a:pt x="28778" y="7763"/>
                      <a:pt x="28801" y="7751"/>
                      <a:pt x="28825" y="7739"/>
                    </a:cubicBezTo>
                    <a:cubicBezTo>
                      <a:pt x="28932" y="7656"/>
                      <a:pt x="29028" y="7561"/>
                      <a:pt x="29111" y="7442"/>
                    </a:cubicBezTo>
                    <a:cubicBezTo>
                      <a:pt x="29102" y="7433"/>
                      <a:pt x="29100" y="7425"/>
                      <a:pt x="29103" y="7425"/>
                    </a:cubicBezTo>
                    <a:lnTo>
                      <a:pt x="29103" y="7425"/>
                    </a:lnTo>
                    <a:cubicBezTo>
                      <a:pt x="29105" y="7425"/>
                      <a:pt x="29107" y="7426"/>
                      <a:pt x="29111" y="7430"/>
                    </a:cubicBezTo>
                    <a:lnTo>
                      <a:pt x="29123" y="7430"/>
                    </a:lnTo>
                    <a:cubicBezTo>
                      <a:pt x="29170" y="7346"/>
                      <a:pt x="29218" y="7263"/>
                      <a:pt x="29266" y="7180"/>
                    </a:cubicBezTo>
                    <a:cubicBezTo>
                      <a:pt x="29289" y="7144"/>
                      <a:pt x="29301" y="7096"/>
                      <a:pt x="29325" y="7061"/>
                    </a:cubicBezTo>
                    <a:cubicBezTo>
                      <a:pt x="29278" y="7025"/>
                      <a:pt x="29301" y="7025"/>
                      <a:pt x="29337" y="7025"/>
                    </a:cubicBezTo>
                    <a:cubicBezTo>
                      <a:pt x="29397" y="6882"/>
                      <a:pt x="29444" y="6751"/>
                      <a:pt x="29480" y="6608"/>
                    </a:cubicBezTo>
                    <a:lnTo>
                      <a:pt x="29480" y="6585"/>
                    </a:lnTo>
                    <a:cubicBezTo>
                      <a:pt x="29480" y="6561"/>
                      <a:pt x="29492" y="6549"/>
                      <a:pt x="29504" y="6537"/>
                    </a:cubicBezTo>
                    <a:lnTo>
                      <a:pt x="29647" y="6323"/>
                    </a:lnTo>
                    <a:lnTo>
                      <a:pt x="29409" y="5703"/>
                    </a:lnTo>
                    <a:lnTo>
                      <a:pt x="29730" y="6204"/>
                    </a:lnTo>
                    <a:cubicBezTo>
                      <a:pt x="29825" y="6025"/>
                      <a:pt x="29921" y="5834"/>
                      <a:pt x="30028" y="5644"/>
                    </a:cubicBezTo>
                    <a:cubicBezTo>
                      <a:pt x="30111" y="5489"/>
                      <a:pt x="30194" y="5334"/>
                      <a:pt x="30290" y="5180"/>
                    </a:cubicBezTo>
                    <a:cubicBezTo>
                      <a:pt x="30266" y="5168"/>
                      <a:pt x="30254" y="5156"/>
                      <a:pt x="30242" y="5144"/>
                    </a:cubicBezTo>
                    <a:lnTo>
                      <a:pt x="30242" y="5144"/>
                    </a:lnTo>
                    <a:cubicBezTo>
                      <a:pt x="30242" y="5144"/>
                      <a:pt x="30266" y="5144"/>
                      <a:pt x="30290" y="5168"/>
                    </a:cubicBezTo>
                    <a:cubicBezTo>
                      <a:pt x="30290" y="5156"/>
                      <a:pt x="30302" y="5156"/>
                      <a:pt x="30302" y="5144"/>
                    </a:cubicBezTo>
                    <a:lnTo>
                      <a:pt x="30302" y="5132"/>
                    </a:lnTo>
                    <a:cubicBezTo>
                      <a:pt x="30302" y="5124"/>
                      <a:pt x="30296" y="5115"/>
                      <a:pt x="30305" y="5115"/>
                    </a:cubicBezTo>
                    <a:cubicBezTo>
                      <a:pt x="30308" y="5115"/>
                      <a:pt x="30315" y="5117"/>
                      <a:pt x="30325" y="5120"/>
                    </a:cubicBezTo>
                    <a:cubicBezTo>
                      <a:pt x="30325" y="5120"/>
                      <a:pt x="30325" y="5120"/>
                      <a:pt x="30325" y="5108"/>
                    </a:cubicBezTo>
                    <a:cubicBezTo>
                      <a:pt x="30313" y="5096"/>
                      <a:pt x="30302" y="5096"/>
                      <a:pt x="30313" y="5096"/>
                    </a:cubicBezTo>
                    <a:lnTo>
                      <a:pt x="30325" y="5096"/>
                    </a:lnTo>
                    <a:lnTo>
                      <a:pt x="30337" y="5084"/>
                    </a:lnTo>
                    <a:cubicBezTo>
                      <a:pt x="30329" y="5076"/>
                      <a:pt x="30326" y="5067"/>
                      <a:pt x="30330" y="5067"/>
                    </a:cubicBezTo>
                    <a:lnTo>
                      <a:pt x="30330" y="5067"/>
                    </a:lnTo>
                    <a:cubicBezTo>
                      <a:pt x="30331" y="5067"/>
                      <a:pt x="30334" y="5069"/>
                      <a:pt x="30337" y="5072"/>
                    </a:cubicBezTo>
                    <a:cubicBezTo>
                      <a:pt x="30341" y="5076"/>
                      <a:pt x="30342" y="5077"/>
                      <a:pt x="30342" y="5077"/>
                    </a:cubicBezTo>
                    <a:cubicBezTo>
                      <a:pt x="30343" y="5077"/>
                      <a:pt x="30337" y="5069"/>
                      <a:pt x="30337" y="5061"/>
                    </a:cubicBezTo>
                    <a:lnTo>
                      <a:pt x="30302" y="5025"/>
                    </a:lnTo>
                    <a:lnTo>
                      <a:pt x="30302" y="5025"/>
                    </a:lnTo>
                    <a:cubicBezTo>
                      <a:pt x="30325" y="5041"/>
                      <a:pt x="30337" y="5046"/>
                      <a:pt x="30343" y="5046"/>
                    </a:cubicBezTo>
                    <a:cubicBezTo>
                      <a:pt x="30354" y="5046"/>
                      <a:pt x="30341" y="5025"/>
                      <a:pt x="30349" y="5025"/>
                    </a:cubicBezTo>
                    <a:lnTo>
                      <a:pt x="30373" y="5025"/>
                    </a:lnTo>
                    <a:lnTo>
                      <a:pt x="30349" y="5013"/>
                    </a:lnTo>
                    <a:cubicBezTo>
                      <a:pt x="30323" y="4995"/>
                      <a:pt x="30316" y="4984"/>
                      <a:pt x="30319" y="4984"/>
                    </a:cubicBezTo>
                    <a:lnTo>
                      <a:pt x="30319" y="4984"/>
                    </a:lnTo>
                    <a:cubicBezTo>
                      <a:pt x="30320" y="4984"/>
                      <a:pt x="30322" y="4986"/>
                      <a:pt x="30325" y="4989"/>
                    </a:cubicBezTo>
                    <a:cubicBezTo>
                      <a:pt x="30349" y="5001"/>
                      <a:pt x="30364" y="5007"/>
                      <a:pt x="30371" y="5007"/>
                    </a:cubicBezTo>
                    <a:cubicBezTo>
                      <a:pt x="30379" y="5007"/>
                      <a:pt x="30379" y="5001"/>
                      <a:pt x="30373" y="4989"/>
                    </a:cubicBezTo>
                    <a:cubicBezTo>
                      <a:pt x="30373" y="4965"/>
                      <a:pt x="30373" y="4977"/>
                      <a:pt x="30373" y="4965"/>
                    </a:cubicBezTo>
                    <a:cubicBezTo>
                      <a:pt x="30373" y="4965"/>
                      <a:pt x="30373" y="4960"/>
                      <a:pt x="30384" y="4960"/>
                    </a:cubicBezTo>
                    <a:cubicBezTo>
                      <a:pt x="30389" y="4960"/>
                      <a:pt x="30397" y="4961"/>
                      <a:pt x="30409" y="4965"/>
                    </a:cubicBezTo>
                    <a:cubicBezTo>
                      <a:pt x="30397" y="4953"/>
                      <a:pt x="30385" y="4941"/>
                      <a:pt x="30385" y="4941"/>
                    </a:cubicBezTo>
                    <a:cubicBezTo>
                      <a:pt x="30385" y="4930"/>
                      <a:pt x="30397" y="4918"/>
                      <a:pt x="30409" y="4918"/>
                    </a:cubicBezTo>
                    <a:lnTo>
                      <a:pt x="30444" y="4918"/>
                    </a:lnTo>
                    <a:lnTo>
                      <a:pt x="30456" y="4906"/>
                    </a:lnTo>
                    <a:cubicBezTo>
                      <a:pt x="30432" y="4894"/>
                      <a:pt x="30432" y="4894"/>
                      <a:pt x="30409" y="4870"/>
                    </a:cubicBezTo>
                    <a:cubicBezTo>
                      <a:pt x="30383" y="4850"/>
                      <a:pt x="30377" y="4843"/>
                      <a:pt x="30383" y="4843"/>
                    </a:cubicBezTo>
                    <a:cubicBezTo>
                      <a:pt x="30389" y="4843"/>
                      <a:pt x="30417" y="4856"/>
                      <a:pt x="30444" y="4870"/>
                    </a:cubicBezTo>
                    <a:lnTo>
                      <a:pt x="30468" y="4882"/>
                    </a:lnTo>
                    <a:cubicBezTo>
                      <a:pt x="30442" y="4864"/>
                      <a:pt x="30435" y="4853"/>
                      <a:pt x="30438" y="4853"/>
                    </a:cubicBezTo>
                    <a:lnTo>
                      <a:pt x="30438" y="4853"/>
                    </a:lnTo>
                    <a:cubicBezTo>
                      <a:pt x="30439" y="4853"/>
                      <a:pt x="30441" y="4855"/>
                      <a:pt x="30444" y="4858"/>
                    </a:cubicBezTo>
                    <a:cubicBezTo>
                      <a:pt x="30449" y="4858"/>
                      <a:pt x="30460" y="4860"/>
                      <a:pt x="30468" y="4860"/>
                    </a:cubicBezTo>
                    <a:cubicBezTo>
                      <a:pt x="30480" y="4860"/>
                      <a:pt x="30489" y="4856"/>
                      <a:pt x="30471" y="4837"/>
                    </a:cubicBezTo>
                    <a:lnTo>
                      <a:pt x="30471" y="4837"/>
                    </a:lnTo>
                    <a:cubicBezTo>
                      <a:pt x="30476" y="4839"/>
                      <a:pt x="30483" y="4842"/>
                      <a:pt x="30492" y="4846"/>
                    </a:cubicBezTo>
                    <a:cubicBezTo>
                      <a:pt x="30484" y="4838"/>
                      <a:pt x="30481" y="4829"/>
                      <a:pt x="30485" y="4829"/>
                    </a:cubicBezTo>
                    <a:lnTo>
                      <a:pt x="30485" y="4829"/>
                    </a:lnTo>
                    <a:cubicBezTo>
                      <a:pt x="30486" y="4829"/>
                      <a:pt x="30489" y="4831"/>
                      <a:pt x="30492" y="4834"/>
                    </a:cubicBezTo>
                    <a:lnTo>
                      <a:pt x="30504" y="4834"/>
                    </a:lnTo>
                    <a:cubicBezTo>
                      <a:pt x="30504" y="4834"/>
                      <a:pt x="30514" y="4840"/>
                      <a:pt x="30518" y="4840"/>
                    </a:cubicBezTo>
                    <a:cubicBezTo>
                      <a:pt x="30520" y="4840"/>
                      <a:pt x="30520" y="4838"/>
                      <a:pt x="30516" y="4834"/>
                    </a:cubicBezTo>
                    <a:cubicBezTo>
                      <a:pt x="30516" y="4826"/>
                      <a:pt x="30505" y="4807"/>
                      <a:pt x="30513" y="4807"/>
                    </a:cubicBezTo>
                    <a:cubicBezTo>
                      <a:pt x="30517" y="4807"/>
                      <a:pt x="30525" y="4811"/>
                      <a:pt x="30540" y="4822"/>
                    </a:cubicBezTo>
                    <a:cubicBezTo>
                      <a:pt x="30533" y="4808"/>
                      <a:pt x="30530" y="4803"/>
                      <a:pt x="30531" y="4803"/>
                    </a:cubicBezTo>
                    <a:lnTo>
                      <a:pt x="30531" y="4803"/>
                    </a:lnTo>
                    <a:cubicBezTo>
                      <a:pt x="30532" y="4803"/>
                      <a:pt x="30535" y="4806"/>
                      <a:pt x="30540" y="4810"/>
                    </a:cubicBezTo>
                    <a:cubicBezTo>
                      <a:pt x="30540" y="4810"/>
                      <a:pt x="30532" y="4803"/>
                      <a:pt x="30528" y="4799"/>
                    </a:cubicBezTo>
                    <a:lnTo>
                      <a:pt x="30528" y="4799"/>
                    </a:lnTo>
                    <a:lnTo>
                      <a:pt x="30552" y="4810"/>
                    </a:lnTo>
                    <a:cubicBezTo>
                      <a:pt x="30635" y="4715"/>
                      <a:pt x="30730" y="4596"/>
                      <a:pt x="30825" y="4489"/>
                    </a:cubicBezTo>
                    <a:lnTo>
                      <a:pt x="30813" y="4477"/>
                    </a:lnTo>
                    <a:lnTo>
                      <a:pt x="30837" y="4477"/>
                    </a:lnTo>
                    <a:lnTo>
                      <a:pt x="30849" y="4453"/>
                    </a:lnTo>
                    <a:lnTo>
                      <a:pt x="30837" y="4441"/>
                    </a:lnTo>
                    <a:cubicBezTo>
                      <a:pt x="30825" y="4429"/>
                      <a:pt x="30819" y="4424"/>
                      <a:pt x="30822" y="4424"/>
                    </a:cubicBezTo>
                    <a:lnTo>
                      <a:pt x="30822" y="4424"/>
                    </a:lnTo>
                    <a:cubicBezTo>
                      <a:pt x="30825" y="4424"/>
                      <a:pt x="30837" y="4429"/>
                      <a:pt x="30861" y="4441"/>
                    </a:cubicBezTo>
                    <a:lnTo>
                      <a:pt x="31004" y="4394"/>
                    </a:lnTo>
                    <a:cubicBezTo>
                      <a:pt x="31000" y="4389"/>
                      <a:pt x="30995" y="4385"/>
                      <a:pt x="30992" y="4382"/>
                    </a:cubicBezTo>
                    <a:lnTo>
                      <a:pt x="31004" y="4382"/>
                    </a:lnTo>
                    <a:cubicBezTo>
                      <a:pt x="30956" y="4346"/>
                      <a:pt x="30944" y="4334"/>
                      <a:pt x="30956" y="4334"/>
                    </a:cubicBezTo>
                    <a:cubicBezTo>
                      <a:pt x="30964" y="4334"/>
                      <a:pt x="30956" y="4329"/>
                      <a:pt x="30964" y="4329"/>
                    </a:cubicBezTo>
                    <a:cubicBezTo>
                      <a:pt x="30968" y="4329"/>
                      <a:pt x="30974" y="4330"/>
                      <a:pt x="30984" y="4332"/>
                    </a:cubicBezTo>
                    <a:lnTo>
                      <a:pt x="30984" y="4332"/>
                    </a:lnTo>
                    <a:cubicBezTo>
                      <a:pt x="30980" y="4330"/>
                      <a:pt x="30976" y="4327"/>
                      <a:pt x="30977" y="4327"/>
                    </a:cubicBezTo>
                    <a:lnTo>
                      <a:pt x="30977" y="4327"/>
                    </a:lnTo>
                    <a:cubicBezTo>
                      <a:pt x="30978" y="4327"/>
                      <a:pt x="30982" y="4329"/>
                      <a:pt x="30992" y="4334"/>
                    </a:cubicBezTo>
                    <a:cubicBezTo>
                      <a:pt x="30989" y="4334"/>
                      <a:pt x="30987" y="4333"/>
                      <a:pt x="30984" y="4332"/>
                    </a:cubicBezTo>
                    <a:lnTo>
                      <a:pt x="30984" y="4332"/>
                    </a:lnTo>
                    <a:cubicBezTo>
                      <a:pt x="30991" y="4336"/>
                      <a:pt x="31000" y="4341"/>
                      <a:pt x="31001" y="4341"/>
                    </a:cubicBezTo>
                    <a:cubicBezTo>
                      <a:pt x="31002" y="4341"/>
                      <a:pt x="31000" y="4339"/>
                      <a:pt x="30992" y="4334"/>
                    </a:cubicBezTo>
                    <a:lnTo>
                      <a:pt x="30992" y="4334"/>
                    </a:lnTo>
                    <a:cubicBezTo>
                      <a:pt x="31001" y="4340"/>
                      <a:pt x="31006" y="4343"/>
                      <a:pt x="31008" y="4343"/>
                    </a:cubicBezTo>
                    <a:cubicBezTo>
                      <a:pt x="31012" y="4343"/>
                      <a:pt x="31004" y="4332"/>
                      <a:pt x="31009" y="4332"/>
                    </a:cubicBezTo>
                    <a:cubicBezTo>
                      <a:pt x="31010" y="4332"/>
                      <a:pt x="31012" y="4332"/>
                      <a:pt x="31016" y="4334"/>
                    </a:cubicBezTo>
                    <a:lnTo>
                      <a:pt x="31040" y="4334"/>
                    </a:lnTo>
                    <a:cubicBezTo>
                      <a:pt x="31040" y="4322"/>
                      <a:pt x="30992" y="4299"/>
                      <a:pt x="30992" y="4299"/>
                    </a:cubicBezTo>
                    <a:cubicBezTo>
                      <a:pt x="30992" y="4296"/>
                      <a:pt x="30993" y="4295"/>
                      <a:pt x="30995" y="4295"/>
                    </a:cubicBezTo>
                    <a:cubicBezTo>
                      <a:pt x="31002" y="4295"/>
                      <a:pt x="31021" y="4310"/>
                      <a:pt x="31040" y="4310"/>
                    </a:cubicBezTo>
                    <a:cubicBezTo>
                      <a:pt x="31021" y="4296"/>
                      <a:pt x="31017" y="4292"/>
                      <a:pt x="31020" y="4292"/>
                    </a:cubicBezTo>
                    <a:lnTo>
                      <a:pt x="31020" y="4292"/>
                    </a:lnTo>
                    <a:cubicBezTo>
                      <a:pt x="31024" y="4292"/>
                      <a:pt x="31044" y="4303"/>
                      <a:pt x="31052" y="4310"/>
                    </a:cubicBezTo>
                    <a:lnTo>
                      <a:pt x="31040" y="4299"/>
                    </a:lnTo>
                    <a:cubicBezTo>
                      <a:pt x="30979" y="4268"/>
                      <a:pt x="30978" y="4230"/>
                      <a:pt x="31015" y="4218"/>
                    </a:cubicBezTo>
                    <a:lnTo>
                      <a:pt x="31015" y="4218"/>
                    </a:lnTo>
                    <a:cubicBezTo>
                      <a:pt x="31015" y="4223"/>
                      <a:pt x="31012" y="4231"/>
                      <a:pt x="31004" y="4239"/>
                    </a:cubicBezTo>
                    <a:cubicBezTo>
                      <a:pt x="31028" y="4251"/>
                      <a:pt x="31052" y="4275"/>
                      <a:pt x="31075" y="4287"/>
                    </a:cubicBezTo>
                    <a:lnTo>
                      <a:pt x="31099" y="4263"/>
                    </a:lnTo>
                    <a:cubicBezTo>
                      <a:pt x="31147" y="4215"/>
                      <a:pt x="31194" y="4156"/>
                      <a:pt x="31230" y="4108"/>
                    </a:cubicBezTo>
                    <a:cubicBezTo>
                      <a:pt x="31325" y="4001"/>
                      <a:pt x="31397" y="3882"/>
                      <a:pt x="31468" y="3763"/>
                    </a:cubicBezTo>
                    <a:cubicBezTo>
                      <a:pt x="31611" y="3525"/>
                      <a:pt x="31730" y="3275"/>
                      <a:pt x="31826" y="3013"/>
                    </a:cubicBezTo>
                    <a:cubicBezTo>
                      <a:pt x="31909" y="2751"/>
                      <a:pt x="31992" y="2489"/>
                      <a:pt x="32052" y="2215"/>
                    </a:cubicBezTo>
                    <a:lnTo>
                      <a:pt x="32004" y="2203"/>
                    </a:lnTo>
                    <a:cubicBezTo>
                      <a:pt x="32004" y="2191"/>
                      <a:pt x="32004" y="2191"/>
                      <a:pt x="31992" y="2179"/>
                    </a:cubicBezTo>
                    <a:cubicBezTo>
                      <a:pt x="31945" y="2108"/>
                      <a:pt x="31968" y="2013"/>
                      <a:pt x="32040" y="1965"/>
                    </a:cubicBezTo>
                    <a:cubicBezTo>
                      <a:pt x="32064" y="1941"/>
                      <a:pt x="32087" y="1905"/>
                      <a:pt x="32099" y="1858"/>
                    </a:cubicBezTo>
                    <a:cubicBezTo>
                      <a:pt x="32087" y="1810"/>
                      <a:pt x="32111" y="1751"/>
                      <a:pt x="32135" y="1715"/>
                    </a:cubicBezTo>
                    <a:cubicBezTo>
                      <a:pt x="32171" y="1608"/>
                      <a:pt x="32159" y="1501"/>
                      <a:pt x="32111" y="1405"/>
                    </a:cubicBezTo>
                    <a:cubicBezTo>
                      <a:pt x="32135" y="1251"/>
                      <a:pt x="32159" y="1120"/>
                      <a:pt x="32183" y="977"/>
                    </a:cubicBezTo>
                    <a:cubicBezTo>
                      <a:pt x="32183" y="929"/>
                      <a:pt x="32242" y="893"/>
                      <a:pt x="32278" y="870"/>
                    </a:cubicBezTo>
                    <a:cubicBezTo>
                      <a:pt x="32302" y="858"/>
                      <a:pt x="32326" y="834"/>
                      <a:pt x="32337" y="822"/>
                    </a:cubicBezTo>
                    <a:cubicBezTo>
                      <a:pt x="32337" y="810"/>
                      <a:pt x="32349" y="798"/>
                      <a:pt x="32349" y="786"/>
                    </a:cubicBezTo>
                    <a:cubicBezTo>
                      <a:pt x="32349" y="774"/>
                      <a:pt x="32349" y="762"/>
                      <a:pt x="32349" y="739"/>
                    </a:cubicBezTo>
                    <a:cubicBezTo>
                      <a:pt x="32064" y="667"/>
                      <a:pt x="31814" y="548"/>
                      <a:pt x="31575" y="500"/>
                    </a:cubicBezTo>
                    <a:cubicBezTo>
                      <a:pt x="31499" y="480"/>
                      <a:pt x="31427" y="467"/>
                      <a:pt x="31355" y="467"/>
                    </a:cubicBezTo>
                    <a:cubicBezTo>
                      <a:pt x="31302" y="467"/>
                      <a:pt x="31249" y="474"/>
                      <a:pt x="31194" y="489"/>
                    </a:cubicBezTo>
                    <a:cubicBezTo>
                      <a:pt x="31075" y="512"/>
                      <a:pt x="30968" y="572"/>
                      <a:pt x="30885" y="655"/>
                    </a:cubicBezTo>
                    <a:cubicBezTo>
                      <a:pt x="30849" y="691"/>
                      <a:pt x="30825" y="715"/>
                      <a:pt x="30790" y="750"/>
                    </a:cubicBezTo>
                    <a:lnTo>
                      <a:pt x="30694" y="870"/>
                    </a:lnTo>
                    <a:cubicBezTo>
                      <a:pt x="30599" y="977"/>
                      <a:pt x="30468" y="1048"/>
                      <a:pt x="30325" y="1060"/>
                    </a:cubicBezTo>
                    <a:cubicBezTo>
                      <a:pt x="30313" y="1061"/>
                      <a:pt x="30301" y="1062"/>
                      <a:pt x="30289" y="1062"/>
                    </a:cubicBezTo>
                    <a:cubicBezTo>
                      <a:pt x="30157" y="1062"/>
                      <a:pt x="30020" y="1003"/>
                      <a:pt x="29932" y="905"/>
                    </a:cubicBezTo>
                    <a:cubicBezTo>
                      <a:pt x="29849" y="810"/>
                      <a:pt x="29801" y="703"/>
                      <a:pt x="29801" y="572"/>
                    </a:cubicBezTo>
                    <a:cubicBezTo>
                      <a:pt x="29778" y="512"/>
                      <a:pt x="29730" y="453"/>
                      <a:pt x="29682" y="405"/>
                    </a:cubicBezTo>
                    <a:lnTo>
                      <a:pt x="29670" y="405"/>
                    </a:lnTo>
                    <a:cubicBezTo>
                      <a:pt x="29647" y="405"/>
                      <a:pt x="29635" y="393"/>
                      <a:pt x="29623" y="393"/>
                    </a:cubicBezTo>
                    <a:cubicBezTo>
                      <a:pt x="29456" y="381"/>
                      <a:pt x="29301" y="369"/>
                      <a:pt x="29147" y="346"/>
                    </a:cubicBezTo>
                    <a:lnTo>
                      <a:pt x="29016" y="346"/>
                    </a:lnTo>
                    <a:cubicBezTo>
                      <a:pt x="28992" y="334"/>
                      <a:pt x="28956" y="334"/>
                      <a:pt x="28920" y="322"/>
                    </a:cubicBezTo>
                    <a:cubicBezTo>
                      <a:pt x="28825" y="262"/>
                      <a:pt x="28789" y="131"/>
                      <a:pt x="28837" y="36"/>
                    </a:cubicBezTo>
                    <a:cubicBezTo>
                      <a:pt x="28849" y="24"/>
                      <a:pt x="28849" y="12"/>
                      <a:pt x="2886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375;p31"/>
              <p:cNvSpPr/>
              <p:nvPr/>
            </p:nvSpPr>
            <p:spPr>
              <a:xfrm>
                <a:off x="5093882" y="1032635"/>
                <a:ext cx="759944" cy="1219202"/>
              </a:xfrm>
              <a:custGeom>
                <a:avLst/>
                <a:gdLst/>
                <a:ahLst/>
                <a:cxnLst/>
                <a:rect l="l" t="t" r="r" b="b"/>
                <a:pathLst>
                  <a:path w="29421" h="47201" extrusionOk="0">
                    <a:moveTo>
                      <a:pt x="19729" y="95"/>
                    </a:moveTo>
                    <a:lnTo>
                      <a:pt x="19729" y="95"/>
                    </a:lnTo>
                    <a:cubicBezTo>
                      <a:pt x="19726" y="103"/>
                      <a:pt x="19723" y="110"/>
                      <a:pt x="19721" y="116"/>
                    </a:cubicBezTo>
                    <a:lnTo>
                      <a:pt x="19721" y="116"/>
                    </a:lnTo>
                    <a:cubicBezTo>
                      <a:pt x="19729" y="107"/>
                      <a:pt x="19729" y="106"/>
                      <a:pt x="19729" y="95"/>
                    </a:cubicBezTo>
                    <a:close/>
                    <a:moveTo>
                      <a:pt x="4334" y="31647"/>
                    </a:moveTo>
                    <a:cubicBezTo>
                      <a:pt x="4348" y="31654"/>
                      <a:pt x="4358" y="31661"/>
                      <a:pt x="4357" y="31661"/>
                    </a:cubicBezTo>
                    <a:cubicBezTo>
                      <a:pt x="4356" y="31661"/>
                      <a:pt x="4349" y="31657"/>
                      <a:pt x="4334" y="31647"/>
                    </a:cubicBezTo>
                    <a:close/>
                    <a:moveTo>
                      <a:pt x="4272" y="31684"/>
                    </a:moveTo>
                    <a:lnTo>
                      <a:pt x="4272" y="31684"/>
                    </a:lnTo>
                    <a:cubicBezTo>
                      <a:pt x="4271" y="31687"/>
                      <a:pt x="4278" y="31695"/>
                      <a:pt x="4279" y="31695"/>
                    </a:cubicBezTo>
                    <a:cubicBezTo>
                      <a:pt x="4280" y="31695"/>
                      <a:pt x="4278" y="31692"/>
                      <a:pt x="4272" y="31684"/>
                    </a:cubicBezTo>
                    <a:close/>
                    <a:moveTo>
                      <a:pt x="4227" y="31694"/>
                    </a:moveTo>
                    <a:lnTo>
                      <a:pt x="4227" y="31706"/>
                    </a:lnTo>
                    <a:lnTo>
                      <a:pt x="4234" y="31727"/>
                    </a:lnTo>
                    <a:lnTo>
                      <a:pt x="4234" y="31727"/>
                    </a:lnTo>
                    <a:cubicBezTo>
                      <a:pt x="4232" y="31720"/>
                      <a:pt x="4230" y="31709"/>
                      <a:pt x="4227" y="31694"/>
                    </a:cubicBezTo>
                    <a:close/>
                    <a:moveTo>
                      <a:pt x="4234" y="31727"/>
                    </a:moveTo>
                    <a:cubicBezTo>
                      <a:pt x="4236" y="31736"/>
                      <a:pt x="4237" y="31740"/>
                      <a:pt x="4238" y="31742"/>
                    </a:cubicBezTo>
                    <a:lnTo>
                      <a:pt x="4239" y="31742"/>
                    </a:lnTo>
                    <a:lnTo>
                      <a:pt x="4234" y="31727"/>
                    </a:lnTo>
                    <a:close/>
                    <a:moveTo>
                      <a:pt x="19515" y="0"/>
                    </a:moveTo>
                    <a:cubicBezTo>
                      <a:pt x="19324" y="0"/>
                      <a:pt x="19134" y="48"/>
                      <a:pt x="18967" y="143"/>
                    </a:cubicBezTo>
                    <a:cubicBezTo>
                      <a:pt x="18788" y="238"/>
                      <a:pt x="18598" y="357"/>
                      <a:pt x="18407" y="464"/>
                    </a:cubicBezTo>
                    <a:cubicBezTo>
                      <a:pt x="18205" y="572"/>
                      <a:pt x="18015" y="679"/>
                      <a:pt x="17812" y="762"/>
                    </a:cubicBezTo>
                    <a:cubicBezTo>
                      <a:pt x="17622" y="845"/>
                      <a:pt x="17419" y="917"/>
                      <a:pt x="17241" y="964"/>
                    </a:cubicBezTo>
                    <a:cubicBezTo>
                      <a:pt x="17193" y="988"/>
                      <a:pt x="17157" y="1000"/>
                      <a:pt x="17122" y="1012"/>
                    </a:cubicBezTo>
                    <a:lnTo>
                      <a:pt x="17098" y="1012"/>
                    </a:lnTo>
                    <a:cubicBezTo>
                      <a:pt x="16831" y="1051"/>
                      <a:pt x="16557" y="1075"/>
                      <a:pt x="16281" y="1075"/>
                    </a:cubicBezTo>
                    <a:cubicBezTo>
                      <a:pt x="16224" y="1075"/>
                      <a:pt x="16167" y="1074"/>
                      <a:pt x="16110" y="1072"/>
                    </a:cubicBezTo>
                    <a:cubicBezTo>
                      <a:pt x="15979" y="1072"/>
                      <a:pt x="15860" y="1107"/>
                      <a:pt x="15752" y="1179"/>
                    </a:cubicBezTo>
                    <a:cubicBezTo>
                      <a:pt x="15633" y="1250"/>
                      <a:pt x="15514" y="1322"/>
                      <a:pt x="15419" y="1417"/>
                    </a:cubicBezTo>
                    <a:cubicBezTo>
                      <a:pt x="15062" y="1762"/>
                      <a:pt x="14728" y="2167"/>
                      <a:pt x="14312" y="2536"/>
                    </a:cubicBezTo>
                    <a:cubicBezTo>
                      <a:pt x="14264" y="2584"/>
                      <a:pt x="14205" y="2631"/>
                      <a:pt x="14145" y="2679"/>
                    </a:cubicBezTo>
                    <a:cubicBezTo>
                      <a:pt x="14086" y="2727"/>
                      <a:pt x="14002" y="2786"/>
                      <a:pt x="13990" y="2810"/>
                    </a:cubicBezTo>
                    <a:cubicBezTo>
                      <a:pt x="13931" y="2869"/>
                      <a:pt x="13883" y="2953"/>
                      <a:pt x="13871" y="3048"/>
                    </a:cubicBezTo>
                    <a:cubicBezTo>
                      <a:pt x="13847" y="3167"/>
                      <a:pt x="13847" y="3286"/>
                      <a:pt x="13871" y="3405"/>
                    </a:cubicBezTo>
                    <a:cubicBezTo>
                      <a:pt x="13883" y="3536"/>
                      <a:pt x="13919" y="3679"/>
                      <a:pt x="13931" y="3834"/>
                    </a:cubicBezTo>
                    <a:cubicBezTo>
                      <a:pt x="14002" y="4155"/>
                      <a:pt x="13990" y="4489"/>
                      <a:pt x="13931" y="4822"/>
                    </a:cubicBezTo>
                    <a:cubicBezTo>
                      <a:pt x="13883" y="4989"/>
                      <a:pt x="13800" y="5155"/>
                      <a:pt x="13693" y="5310"/>
                    </a:cubicBezTo>
                    <a:cubicBezTo>
                      <a:pt x="13585" y="5453"/>
                      <a:pt x="13466" y="5572"/>
                      <a:pt x="13312" y="5679"/>
                    </a:cubicBezTo>
                    <a:cubicBezTo>
                      <a:pt x="13276" y="5715"/>
                      <a:pt x="13216" y="5727"/>
                      <a:pt x="13169" y="5727"/>
                    </a:cubicBezTo>
                    <a:lnTo>
                      <a:pt x="13157" y="5727"/>
                    </a:lnTo>
                    <a:cubicBezTo>
                      <a:pt x="13085" y="5727"/>
                      <a:pt x="13014" y="5739"/>
                      <a:pt x="12943" y="5751"/>
                    </a:cubicBezTo>
                    <a:cubicBezTo>
                      <a:pt x="12752" y="5786"/>
                      <a:pt x="12573" y="5894"/>
                      <a:pt x="12466" y="6060"/>
                    </a:cubicBezTo>
                    <a:cubicBezTo>
                      <a:pt x="12395" y="6156"/>
                      <a:pt x="12347" y="6251"/>
                      <a:pt x="12311" y="6358"/>
                    </a:cubicBezTo>
                    <a:cubicBezTo>
                      <a:pt x="12288" y="6417"/>
                      <a:pt x="12276" y="6465"/>
                      <a:pt x="12252" y="6525"/>
                    </a:cubicBezTo>
                    <a:cubicBezTo>
                      <a:pt x="12240" y="6584"/>
                      <a:pt x="12216" y="6667"/>
                      <a:pt x="12192" y="6727"/>
                    </a:cubicBezTo>
                    <a:cubicBezTo>
                      <a:pt x="12145" y="6882"/>
                      <a:pt x="12085" y="7025"/>
                      <a:pt x="12002" y="7168"/>
                    </a:cubicBezTo>
                    <a:cubicBezTo>
                      <a:pt x="11942" y="7239"/>
                      <a:pt x="11883" y="7310"/>
                      <a:pt x="11811" y="7370"/>
                    </a:cubicBezTo>
                    <a:cubicBezTo>
                      <a:pt x="11764" y="7406"/>
                      <a:pt x="11728" y="7441"/>
                      <a:pt x="11680" y="7465"/>
                    </a:cubicBezTo>
                    <a:cubicBezTo>
                      <a:pt x="11633" y="7489"/>
                      <a:pt x="11585" y="7501"/>
                      <a:pt x="11526" y="7525"/>
                    </a:cubicBezTo>
                    <a:cubicBezTo>
                      <a:pt x="11436" y="7549"/>
                      <a:pt x="11347" y="7560"/>
                      <a:pt x="11258" y="7560"/>
                    </a:cubicBezTo>
                    <a:cubicBezTo>
                      <a:pt x="11168" y="7560"/>
                      <a:pt x="11079" y="7549"/>
                      <a:pt x="10990" y="7525"/>
                    </a:cubicBezTo>
                    <a:cubicBezTo>
                      <a:pt x="10847" y="7489"/>
                      <a:pt x="10704" y="7429"/>
                      <a:pt x="10561" y="7370"/>
                    </a:cubicBezTo>
                    <a:cubicBezTo>
                      <a:pt x="10430" y="7310"/>
                      <a:pt x="10323" y="7251"/>
                      <a:pt x="10204" y="7203"/>
                    </a:cubicBezTo>
                    <a:cubicBezTo>
                      <a:pt x="10085" y="7156"/>
                      <a:pt x="9966" y="7108"/>
                      <a:pt x="9847" y="7072"/>
                    </a:cubicBezTo>
                    <a:cubicBezTo>
                      <a:pt x="9609" y="6989"/>
                      <a:pt x="9371" y="6929"/>
                      <a:pt x="9121" y="6894"/>
                    </a:cubicBezTo>
                    <a:cubicBezTo>
                      <a:pt x="8922" y="6861"/>
                      <a:pt x="8723" y="6844"/>
                      <a:pt x="8525" y="6844"/>
                    </a:cubicBezTo>
                    <a:cubicBezTo>
                      <a:pt x="8225" y="6844"/>
                      <a:pt x="7926" y="6882"/>
                      <a:pt x="7632" y="6953"/>
                    </a:cubicBezTo>
                    <a:cubicBezTo>
                      <a:pt x="7205" y="7056"/>
                      <a:pt x="6773" y="7109"/>
                      <a:pt x="6339" y="7109"/>
                    </a:cubicBezTo>
                    <a:cubicBezTo>
                      <a:pt x="6072" y="7109"/>
                      <a:pt x="5804" y="7089"/>
                      <a:pt x="5537" y="7048"/>
                    </a:cubicBezTo>
                    <a:cubicBezTo>
                      <a:pt x="5239" y="7001"/>
                      <a:pt x="4930" y="6929"/>
                      <a:pt x="4644" y="6834"/>
                    </a:cubicBezTo>
                    <a:cubicBezTo>
                      <a:pt x="4203" y="6679"/>
                      <a:pt x="3799" y="6441"/>
                      <a:pt x="3429" y="6156"/>
                    </a:cubicBezTo>
                    <a:cubicBezTo>
                      <a:pt x="3275" y="6025"/>
                      <a:pt x="3120" y="5882"/>
                      <a:pt x="2977" y="5751"/>
                    </a:cubicBezTo>
                    <a:lnTo>
                      <a:pt x="2560" y="5334"/>
                    </a:lnTo>
                    <a:cubicBezTo>
                      <a:pt x="2465" y="5239"/>
                      <a:pt x="2382" y="5120"/>
                      <a:pt x="2286" y="5024"/>
                    </a:cubicBezTo>
                    <a:cubicBezTo>
                      <a:pt x="2239" y="4977"/>
                      <a:pt x="2191" y="4917"/>
                      <a:pt x="2144" y="4870"/>
                    </a:cubicBezTo>
                    <a:cubicBezTo>
                      <a:pt x="2096" y="4834"/>
                      <a:pt x="2048" y="4786"/>
                      <a:pt x="1989" y="4762"/>
                    </a:cubicBezTo>
                    <a:cubicBezTo>
                      <a:pt x="1815" y="4675"/>
                      <a:pt x="1682" y="4630"/>
                      <a:pt x="1542" y="4630"/>
                    </a:cubicBezTo>
                    <a:cubicBezTo>
                      <a:pt x="1433" y="4630"/>
                      <a:pt x="1320" y="4658"/>
                      <a:pt x="1179" y="4715"/>
                    </a:cubicBezTo>
                    <a:cubicBezTo>
                      <a:pt x="953" y="4822"/>
                      <a:pt x="739" y="4953"/>
                      <a:pt x="536" y="5096"/>
                    </a:cubicBezTo>
                    <a:lnTo>
                      <a:pt x="381" y="5203"/>
                    </a:lnTo>
                    <a:cubicBezTo>
                      <a:pt x="334" y="5239"/>
                      <a:pt x="262" y="5286"/>
                      <a:pt x="191" y="5334"/>
                    </a:cubicBezTo>
                    <a:cubicBezTo>
                      <a:pt x="131" y="5358"/>
                      <a:pt x="72" y="5394"/>
                      <a:pt x="0" y="5417"/>
                    </a:cubicBezTo>
                    <a:lnTo>
                      <a:pt x="72" y="5465"/>
                    </a:lnTo>
                    <a:cubicBezTo>
                      <a:pt x="143" y="5524"/>
                      <a:pt x="227" y="5584"/>
                      <a:pt x="310" y="5632"/>
                    </a:cubicBezTo>
                    <a:cubicBezTo>
                      <a:pt x="1120" y="6120"/>
                      <a:pt x="1751" y="6822"/>
                      <a:pt x="2501" y="7263"/>
                    </a:cubicBezTo>
                    <a:cubicBezTo>
                      <a:pt x="2691" y="7382"/>
                      <a:pt x="2906" y="7489"/>
                      <a:pt x="3096" y="7596"/>
                    </a:cubicBezTo>
                    <a:cubicBezTo>
                      <a:pt x="3167" y="7632"/>
                      <a:pt x="3239" y="7668"/>
                      <a:pt x="3322" y="7703"/>
                    </a:cubicBezTo>
                    <a:cubicBezTo>
                      <a:pt x="3406" y="7739"/>
                      <a:pt x="3489" y="7763"/>
                      <a:pt x="3572" y="7799"/>
                    </a:cubicBezTo>
                    <a:lnTo>
                      <a:pt x="3620" y="7810"/>
                    </a:lnTo>
                    <a:cubicBezTo>
                      <a:pt x="4180" y="8156"/>
                      <a:pt x="4846" y="8334"/>
                      <a:pt x="5477" y="8656"/>
                    </a:cubicBezTo>
                    <a:cubicBezTo>
                      <a:pt x="5656" y="8739"/>
                      <a:pt x="5834" y="8834"/>
                      <a:pt x="5989" y="8953"/>
                    </a:cubicBezTo>
                    <a:cubicBezTo>
                      <a:pt x="6263" y="9168"/>
                      <a:pt x="6513" y="9418"/>
                      <a:pt x="6739" y="9680"/>
                    </a:cubicBezTo>
                    <a:lnTo>
                      <a:pt x="6739" y="9692"/>
                    </a:lnTo>
                    <a:lnTo>
                      <a:pt x="6751" y="9704"/>
                    </a:lnTo>
                    <a:cubicBezTo>
                      <a:pt x="6751" y="9704"/>
                      <a:pt x="6751" y="9704"/>
                      <a:pt x="6751" y="9715"/>
                    </a:cubicBezTo>
                    <a:cubicBezTo>
                      <a:pt x="6835" y="9870"/>
                      <a:pt x="6894" y="10037"/>
                      <a:pt x="6906" y="10204"/>
                    </a:cubicBezTo>
                    <a:cubicBezTo>
                      <a:pt x="6942" y="10394"/>
                      <a:pt x="6942" y="10573"/>
                      <a:pt x="6930" y="10763"/>
                    </a:cubicBezTo>
                    <a:lnTo>
                      <a:pt x="6930" y="11085"/>
                    </a:lnTo>
                    <a:cubicBezTo>
                      <a:pt x="6954" y="11454"/>
                      <a:pt x="6977" y="11847"/>
                      <a:pt x="7001" y="12228"/>
                    </a:cubicBezTo>
                    <a:cubicBezTo>
                      <a:pt x="7025" y="12561"/>
                      <a:pt x="7073" y="12906"/>
                      <a:pt x="7156" y="13240"/>
                    </a:cubicBezTo>
                    <a:cubicBezTo>
                      <a:pt x="7180" y="13395"/>
                      <a:pt x="7239" y="13561"/>
                      <a:pt x="7299" y="13716"/>
                    </a:cubicBezTo>
                    <a:cubicBezTo>
                      <a:pt x="7347" y="13823"/>
                      <a:pt x="7382" y="13930"/>
                      <a:pt x="7418" y="14037"/>
                    </a:cubicBezTo>
                    <a:cubicBezTo>
                      <a:pt x="7454" y="14157"/>
                      <a:pt x="7501" y="14264"/>
                      <a:pt x="7537" y="14383"/>
                    </a:cubicBezTo>
                    <a:cubicBezTo>
                      <a:pt x="7680" y="14788"/>
                      <a:pt x="7835" y="15180"/>
                      <a:pt x="7966" y="15573"/>
                    </a:cubicBezTo>
                    <a:cubicBezTo>
                      <a:pt x="8013" y="15657"/>
                      <a:pt x="8061" y="15728"/>
                      <a:pt x="8120" y="15811"/>
                    </a:cubicBezTo>
                    <a:lnTo>
                      <a:pt x="8192" y="15931"/>
                    </a:lnTo>
                    <a:cubicBezTo>
                      <a:pt x="8216" y="15978"/>
                      <a:pt x="8240" y="16014"/>
                      <a:pt x="8263" y="16062"/>
                    </a:cubicBezTo>
                    <a:cubicBezTo>
                      <a:pt x="8371" y="16252"/>
                      <a:pt x="8442" y="16466"/>
                      <a:pt x="8466" y="16681"/>
                    </a:cubicBezTo>
                    <a:cubicBezTo>
                      <a:pt x="8478" y="16847"/>
                      <a:pt x="8466" y="17026"/>
                      <a:pt x="8418" y="17193"/>
                    </a:cubicBezTo>
                    <a:cubicBezTo>
                      <a:pt x="8371" y="17347"/>
                      <a:pt x="8299" y="17490"/>
                      <a:pt x="8192" y="17621"/>
                    </a:cubicBezTo>
                    <a:lnTo>
                      <a:pt x="8132" y="17705"/>
                    </a:lnTo>
                    <a:cubicBezTo>
                      <a:pt x="8109" y="17728"/>
                      <a:pt x="8097" y="17752"/>
                      <a:pt x="8073" y="17788"/>
                    </a:cubicBezTo>
                    <a:cubicBezTo>
                      <a:pt x="8037" y="17836"/>
                      <a:pt x="8013" y="17907"/>
                      <a:pt x="7990" y="17967"/>
                    </a:cubicBezTo>
                    <a:cubicBezTo>
                      <a:pt x="7966" y="18074"/>
                      <a:pt x="7918" y="18169"/>
                      <a:pt x="7882" y="18264"/>
                    </a:cubicBezTo>
                    <a:cubicBezTo>
                      <a:pt x="7870" y="18336"/>
                      <a:pt x="7870" y="18419"/>
                      <a:pt x="7870" y="18490"/>
                    </a:cubicBezTo>
                    <a:cubicBezTo>
                      <a:pt x="7882" y="18800"/>
                      <a:pt x="8037" y="19098"/>
                      <a:pt x="8228" y="19407"/>
                    </a:cubicBezTo>
                    <a:cubicBezTo>
                      <a:pt x="8251" y="19467"/>
                      <a:pt x="8275" y="19514"/>
                      <a:pt x="8299" y="19562"/>
                    </a:cubicBezTo>
                    <a:cubicBezTo>
                      <a:pt x="8347" y="19633"/>
                      <a:pt x="8394" y="19705"/>
                      <a:pt x="8418" y="19776"/>
                    </a:cubicBezTo>
                    <a:cubicBezTo>
                      <a:pt x="8454" y="19848"/>
                      <a:pt x="8478" y="19919"/>
                      <a:pt x="8490" y="20002"/>
                    </a:cubicBezTo>
                    <a:cubicBezTo>
                      <a:pt x="8549" y="20145"/>
                      <a:pt x="8597" y="20288"/>
                      <a:pt x="8656" y="20419"/>
                    </a:cubicBezTo>
                    <a:cubicBezTo>
                      <a:pt x="8680" y="20479"/>
                      <a:pt x="8716" y="20538"/>
                      <a:pt x="8740" y="20610"/>
                    </a:cubicBezTo>
                    <a:cubicBezTo>
                      <a:pt x="8859" y="20753"/>
                      <a:pt x="9002" y="20872"/>
                      <a:pt x="9180" y="20943"/>
                    </a:cubicBezTo>
                    <a:cubicBezTo>
                      <a:pt x="9335" y="21003"/>
                      <a:pt x="9502" y="21110"/>
                      <a:pt x="9680" y="21169"/>
                    </a:cubicBezTo>
                    <a:cubicBezTo>
                      <a:pt x="9895" y="21265"/>
                      <a:pt x="10133" y="21336"/>
                      <a:pt x="10359" y="21419"/>
                    </a:cubicBezTo>
                    <a:cubicBezTo>
                      <a:pt x="10597" y="21491"/>
                      <a:pt x="10835" y="21598"/>
                      <a:pt x="11049" y="21729"/>
                    </a:cubicBezTo>
                    <a:cubicBezTo>
                      <a:pt x="11276" y="21860"/>
                      <a:pt x="11478" y="22027"/>
                      <a:pt x="11645" y="22229"/>
                    </a:cubicBezTo>
                    <a:cubicBezTo>
                      <a:pt x="11811" y="22431"/>
                      <a:pt x="11942" y="22669"/>
                      <a:pt x="12026" y="22919"/>
                    </a:cubicBezTo>
                    <a:cubicBezTo>
                      <a:pt x="12240" y="23515"/>
                      <a:pt x="12228" y="24110"/>
                      <a:pt x="12204" y="24705"/>
                    </a:cubicBezTo>
                    <a:cubicBezTo>
                      <a:pt x="12192" y="24884"/>
                      <a:pt x="12133" y="25075"/>
                      <a:pt x="12038" y="25229"/>
                    </a:cubicBezTo>
                    <a:cubicBezTo>
                      <a:pt x="11990" y="25325"/>
                      <a:pt x="11907" y="25396"/>
                      <a:pt x="11811" y="25444"/>
                    </a:cubicBezTo>
                    <a:cubicBezTo>
                      <a:pt x="11728" y="25479"/>
                      <a:pt x="11633" y="25503"/>
                      <a:pt x="11526" y="25515"/>
                    </a:cubicBezTo>
                    <a:cubicBezTo>
                      <a:pt x="11471" y="25523"/>
                      <a:pt x="11416" y="25527"/>
                      <a:pt x="11362" y="25527"/>
                    </a:cubicBezTo>
                    <a:cubicBezTo>
                      <a:pt x="11263" y="25527"/>
                      <a:pt x="11165" y="25514"/>
                      <a:pt x="11073" y="25491"/>
                    </a:cubicBezTo>
                    <a:cubicBezTo>
                      <a:pt x="11006" y="25466"/>
                      <a:pt x="10939" y="25453"/>
                      <a:pt x="10873" y="25453"/>
                    </a:cubicBezTo>
                    <a:cubicBezTo>
                      <a:pt x="10787" y="25453"/>
                      <a:pt x="10702" y="25474"/>
                      <a:pt x="10621" y="25515"/>
                    </a:cubicBezTo>
                    <a:cubicBezTo>
                      <a:pt x="10478" y="25610"/>
                      <a:pt x="10371" y="25741"/>
                      <a:pt x="10299" y="25896"/>
                    </a:cubicBezTo>
                    <a:cubicBezTo>
                      <a:pt x="10216" y="26051"/>
                      <a:pt x="10156" y="26218"/>
                      <a:pt x="10073" y="26384"/>
                    </a:cubicBezTo>
                    <a:lnTo>
                      <a:pt x="9859" y="26884"/>
                    </a:lnTo>
                    <a:lnTo>
                      <a:pt x="9490" y="27718"/>
                    </a:lnTo>
                    <a:cubicBezTo>
                      <a:pt x="9383" y="28003"/>
                      <a:pt x="9216" y="28277"/>
                      <a:pt x="9025" y="28515"/>
                    </a:cubicBezTo>
                    <a:cubicBezTo>
                      <a:pt x="8918" y="28634"/>
                      <a:pt x="8799" y="28742"/>
                      <a:pt x="8680" y="28837"/>
                    </a:cubicBezTo>
                    <a:cubicBezTo>
                      <a:pt x="8609" y="28885"/>
                      <a:pt x="8537" y="28932"/>
                      <a:pt x="8466" y="28968"/>
                    </a:cubicBezTo>
                    <a:lnTo>
                      <a:pt x="8263" y="29063"/>
                    </a:lnTo>
                    <a:cubicBezTo>
                      <a:pt x="8001" y="29194"/>
                      <a:pt x="7739" y="29337"/>
                      <a:pt x="7478" y="29504"/>
                    </a:cubicBezTo>
                    <a:cubicBezTo>
                      <a:pt x="7275" y="29623"/>
                      <a:pt x="7073" y="29742"/>
                      <a:pt x="6858" y="29849"/>
                    </a:cubicBezTo>
                    <a:cubicBezTo>
                      <a:pt x="6727" y="29908"/>
                      <a:pt x="6620" y="29980"/>
                      <a:pt x="6525" y="30087"/>
                    </a:cubicBezTo>
                    <a:cubicBezTo>
                      <a:pt x="6394" y="30230"/>
                      <a:pt x="6251" y="30337"/>
                      <a:pt x="6085" y="30432"/>
                    </a:cubicBezTo>
                    <a:cubicBezTo>
                      <a:pt x="5870" y="30528"/>
                      <a:pt x="5680" y="30659"/>
                      <a:pt x="5501" y="30813"/>
                    </a:cubicBezTo>
                    <a:cubicBezTo>
                      <a:pt x="5358" y="30932"/>
                      <a:pt x="5203" y="31051"/>
                      <a:pt x="5037" y="31147"/>
                    </a:cubicBezTo>
                    <a:cubicBezTo>
                      <a:pt x="4811" y="31301"/>
                      <a:pt x="4561" y="31421"/>
                      <a:pt x="4322" y="31552"/>
                    </a:cubicBezTo>
                    <a:lnTo>
                      <a:pt x="4310" y="31552"/>
                    </a:lnTo>
                    <a:lnTo>
                      <a:pt x="4275" y="31563"/>
                    </a:lnTo>
                    <a:lnTo>
                      <a:pt x="4275" y="31563"/>
                    </a:lnTo>
                    <a:lnTo>
                      <a:pt x="4275" y="31563"/>
                    </a:lnTo>
                    <a:cubicBezTo>
                      <a:pt x="4293" y="31569"/>
                      <a:pt x="4299" y="31572"/>
                      <a:pt x="4297" y="31572"/>
                    </a:cubicBezTo>
                    <a:cubicBezTo>
                      <a:pt x="4296" y="31572"/>
                      <a:pt x="4287" y="31569"/>
                      <a:pt x="4275" y="31563"/>
                    </a:cubicBezTo>
                    <a:lnTo>
                      <a:pt x="4275" y="31563"/>
                    </a:lnTo>
                    <a:lnTo>
                      <a:pt x="4299" y="31575"/>
                    </a:lnTo>
                    <a:cubicBezTo>
                      <a:pt x="4322" y="31599"/>
                      <a:pt x="4334" y="31599"/>
                      <a:pt x="4310" y="31599"/>
                    </a:cubicBezTo>
                    <a:lnTo>
                      <a:pt x="4322" y="31599"/>
                    </a:lnTo>
                    <a:lnTo>
                      <a:pt x="4382" y="31635"/>
                    </a:lnTo>
                    <a:lnTo>
                      <a:pt x="4310" y="31599"/>
                    </a:lnTo>
                    <a:lnTo>
                      <a:pt x="4275" y="31575"/>
                    </a:lnTo>
                    <a:lnTo>
                      <a:pt x="4251" y="31563"/>
                    </a:lnTo>
                    <a:lnTo>
                      <a:pt x="4267" y="31579"/>
                    </a:lnTo>
                    <a:lnTo>
                      <a:pt x="4267" y="31579"/>
                    </a:lnTo>
                    <a:cubicBezTo>
                      <a:pt x="4261" y="31577"/>
                      <a:pt x="4255" y="31575"/>
                      <a:pt x="4251" y="31575"/>
                    </a:cubicBezTo>
                    <a:lnTo>
                      <a:pt x="4263" y="31587"/>
                    </a:lnTo>
                    <a:lnTo>
                      <a:pt x="4275" y="31587"/>
                    </a:lnTo>
                    <a:lnTo>
                      <a:pt x="4267" y="31579"/>
                    </a:lnTo>
                    <a:lnTo>
                      <a:pt x="4267" y="31579"/>
                    </a:lnTo>
                    <a:cubicBezTo>
                      <a:pt x="4278" y="31584"/>
                      <a:pt x="4291" y="31591"/>
                      <a:pt x="4299" y="31599"/>
                    </a:cubicBezTo>
                    <a:cubicBezTo>
                      <a:pt x="4299" y="31599"/>
                      <a:pt x="4310" y="31611"/>
                      <a:pt x="4358" y="31647"/>
                    </a:cubicBezTo>
                    <a:lnTo>
                      <a:pt x="4322" y="31647"/>
                    </a:lnTo>
                    <a:cubicBezTo>
                      <a:pt x="4362" y="31673"/>
                      <a:pt x="4372" y="31681"/>
                      <a:pt x="4370" y="31681"/>
                    </a:cubicBezTo>
                    <a:cubicBezTo>
                      <a:pt x="4367" y="31681"/>
                      <a:pt x="4357" y="31676"/>
                      <a:pt x="4346" y="31671"/>
                    </a:cubicBezTo>
                    <a:cubicBezTo>
                      <a:pt x="4341" y="31668"/>
                      <a:pt x="4340" y="31667"/>
                      <a:pt x="4339" y="31667"/>
                    </a:cubicBezTo>
                    <a:lnTo>
                      <a:pt x="4339" y="31667"/>
                    </a:lnTo>
                    <a:cubicBezTo>
                      <a:pt x="4339" y="31667"/>
                      <a:pt x="4365" y="31682"/>
                      <a:pt x="4346" y="31682"/>
                    </a:cubicBezTo>
                    <a:lnTo>
                      <a:pt x="4287" y="31635"/>
                    </a:lnTo>
                    <a:lnTo>
                      <a:pt x="4275" y="31635"/>
                    </a:lnTo>
                    <a:cubicBezTo>
                      <a:pt x="4287" y="31647"/>
                      <a:pt x="4299" y="31659"/>
                      <a:pt x="4310" y="31671"/>
                    </a:cubicBezTo>
                    <a:cubicBezTo>
                      <a:pt x="4323" y="31683"/>
                      <a:pt x="4328" y="31688"/>
                      <a:pt x="4328" y="31688"/>
                    </a:cubicBezTo>
                    <a:cubicBezTo>
                      <a:pt x="4327" y="31688"/>
                      <a:pt x="4306" y="31670"/>
                      <a:pt x="4275" y="31647"/>
                    </a:cubicBezTo>
                    <a:lnTo>
                      <a:pt x="4263" y="31635"/>
                    </a:lnTo>
                    <a:lnTo>
                      <a:pt x="4263" y="31635"/>
                    </a:lnTo>
                    <a:cubicBezTo>
                      <a:pt x="4275" y="31647"/>
                      <a:pt x="4275" y="31650"/>
                      <a:pt x="4272" y="31650"/>
                    </a:cubicBezTo>
                    <a:cubicBezTo>
                      <a:pt x="4269" y="31650"/>
                      <a:pt x="4263" y="31647"/>
                      <a:pt x="4263" y="31647"/>
                    </a:cubicBezTo>
                    <a:lnTo>
                      <a:pt x="4251" y="31647"/>
                    </a:lnTo>
                    <a:cubicBezTo>
                      <a:pt x="4251" y="31647"/>
                      <a:pt x="4263" y="31659"/>
                      <a:pt x="4263" y="31671"/>
                    </a:cubicBezTo>
                    <a:cubicBezTo>
                      <a:pt x="4267" y="31676"/>
                      <a:pt x="4270" y="31680"/>
                      <a:pt x="4272" y="31684"/>
                    </a:cubicBezTo>
                    <a:lnTo>
                      <a:pt x="4272" y="31684"/>
                    </a:lnTo>
                    <a:cubicBezTo>
                      <a:pt x="4273" y="31683"/>
                      <a:pt x="4273" y="31682"/>
                      <a:pt x="4275" y="31682"/>
                    </a:cubicBezTo>
                    <a:lnTo>
                      <a:pt x="4275" y="31682"/>
                    </a:lnTo>
                    <a:cubicBezTo>
                      <a:pt x="4287" y="31694"/>
                      <a:pt x="4299" y="31706"/>
                      <a:pt x="4310" y="31730"/>
                    </a:cubicBezTo>
                    <a:cubicBezTo>
                      <a:pt x="4310" y="31732"/>
                      <a:pt x="4310" y="31732"/>
                      <a:pt x="4309" y="31732"/>
                    </a:cubicBezTo>
                    <a:cubicBezTo>
                      <a:pt x="4306" y="31732"/>
                      <a:pt x="4298" y="31723"/>
                      <a:pt x="4298" y="31723"/>
                    </a:cubicBezTo>
                    <a:lnTo>
                      <a:pt x="4298" y="31723"/>
                    </a:lnTo>
                    <a:cubicBezTo>
                      <a:pt x="4297" y="31723"/>
                      <a:pt x="4303" y="31730"/>
                      <a:pt x="4322" y="31754"/>
                    </a:cubicBezTo>
                    <a:lnTo>
                      <a:pt x="4263" y="31682"/>
                    </a:lnTo>
                    <a:lnTo>
                      <a:pt x="4263" y="31682"/>
                    </a:lnTo>
                    <a:cubicBezTo>
                      <a:pt x="4285" y="31716"/>
                      <a:pt x="4295" y="31729"/>
                      <a:pt x="4294" y="31729"/>
                    </a:cubicBezTo>
                    <a:cubicBezTo>
                      <a:pt x="4294" y="31729"/>
                      <a:pt x="4282" y="31713"/>
                      <a:pt x="4263" y="31694"/>
                    </a:cubicBezTo>
                    <a:lnTo>
                      <a:pt x="4263" y="31694"/>
                    </a:lnTo>
                    <a:lnTo>
                      <a:pt x="4263" y="31694"/>
                    </a:lnTo>
                    <a:lnTo>
                      <a:pt x="4251" y="31682"/>
                    </a:lnTo>
                    <a:lnTo>
                      <a:pt x="4251" y="31682"/>
                    </a:lnTo>
                    <a:cubicBezTo>
                      <a:pt x="4263" y="31700"/>
                      <a:pt x="4270" y="31711"/>
                      <a:pt x="4275" y="31718"/>
                    </a:cubicBezTo>
                    <a:lnTo>
                      <a:pt x="4227" y="31682"/>
                    </a:lnTo>
                    <a:lnTo>
                      <a:pt x="4251" y="31742"/>
                    </a:lnTo>
                    <a:cubicBezTo>
                      <a:pt x="4266" y="31765"/>
                      <a:pt x="4272" y="31778"/>
                      <a:pt x="4270" y="31778"/>
                    </a:cubicBezTo>
                    <a:cubicBezTo>
                      <a:pt x="4270" y="31778"/>
                      <a:pt x="4267" y="31774"/>
                      <a:pt x="4263" y="31766"/>
                    </a:cubicBezTo>
                    <a:cubicBezTo>
                      <a:pt x="4247" y="31734"/>
                      <a:pt x="4242" y="31723"/>
                      <a:pt x="4240" y="31723"/>
                    </a:cubicBezTo>
                    <a:cubicBezTo>
                      <a:pt x="4239" y="31723"/>
                      <a:pt x="4239" y="31726"/>
                      <a:pt x="4239" y="31730"/>
                    </a:cubicBezTo>
                    <a:cubicBezTo>
                      <a:pt x="4251" y="31742"/>
                      <a:pt x="4239" y="31742"/>
                      <a:pt x="4239" y="31742"/>
                    </a:cubicBezTo>
                    <a:cubicBezTo>
                      <a:pt x="4239" y="31742"/>
                      <a:pt x="4239" y="31743"/>
                      <a:pt x="4239" y="31743"/>
                    </a:cubicBezTo>
                    <a:cubicBezTo>
                      <a:pt x="4239" y="31743"/>
                      <a:pt x="4238" y="31743"/>
                      <a:pt x="4238" y="31742"/>
                    </a:cubicBezTo>
                    <a:lnTo>
                      <a:pt x="4227" y="31742"/>
                    </a:lnTo>
                    <a:cubicBezTo>
                      <a:pt x="4215" y="31742"/>
                      <a:pt x="4227" y="31742"/>
                      <a:pt x="4203" y="31694"/>
                    </a:cubicBezTo>
                    <a:lnTo>
                      <a:pt x="4203" y="31706"/>
                    </a:lnTo>
                    <a:lnTo>
                      <a:pt x="4227" y="31766"/>
                    </a:lnTo>
                    <a:cubicBezTo>
                      <a:pt x="4232" y="31792"/>
                      <a:pt x="4233" y="31802"/>
                      <a:pt x="4232" y="31802"/>
                    </a:cubicBezTo>
                    <a:cubicBezTo>
                      <a:pt x="4230" y="31802"/>
                      <a:pt x="4223" y="31772"/>
                      <a:pt x="4215" y="31742"/>
                    </a:cubicBezTo>
                    <a:lnTo>
                      <a:pt x="4203" y="31706"/>
                    </a:lnTo>
                    <a:lnTo>
                      <a:pt x="4203" y="31718"/>
                    </a:lnTo>
                    <a:cubicBezTo>
                      <a:pt x="4203" y="31736"/>
                      <a:pt x="4203" y="31748"/>
                      <a:pt x="4203" y="31754"/>
                    </a:cubicBezTo>
                    <a:cubicBezTo>
                      <a:pt x="4195" y="31746"/>
                      <a:pt x="4187" y="31721"/>
                      <a:pt x="4187" y="31721"/>
                    </a:cubicBezTo>
                    <a:lnTo>
                      <a:pt x="4187" y="31721"/>
                    </a:lnTo>
                    <a:cubicBezTo>
                      <a:pt x="4186" y="31721"/>
                      <a:pt x="4188" y="31727"/>
                      <a:pt x="4191" y="31742"/>
                    </a:cubicBezTo>
                    <a:lnTo>
                      <a:pt x="4180" y="31718"/>
                    </a:lnTo>
                    <a:lnTo>
                      <a:pt x="4180" y="31730"/>
                    </a:lnTo>
                    <a:cubicBezTo>
                      <a:pt x="4180" y="31718"/>
                      <a:pt x="4180" y="31706"/>
                      <a:pt x="4168" y="31694"/>
                    </a:cubicBezTo>
                    <a:cubicBezTo>
                      <a:pt x="3977" y="32087"/>
                      <a:pt x="3906" y="32564"/>
                      <a:pt x="3656" y="32980"/>
                    </a:cubicBezTo>
                    <a:cubicBezTo>
                      <a:pt x="3537" y="33159"/>
                      <a:pt x="3394" y="33314"/>
                      <a:pt x="3227" y="33433"/>
                    </a:cubicBezTo>
                    <a:cubicBezTo>
                      <a:pt x="3108" y="33516"/>
                      <a:pt x="2977" y="33587"/>
                      <a:pt x="2846" y="33635"/>
                    </a:cubicBezTo>
                    <a:cubicBezTo>
                      <a:pt x="2775" y="33659"/>
                      <a:pt x="2715" y="33683"/>
                      <a:pt x="2644" y="33695"/>
                    </a:cubicBezTo>
                    <a:lnTo>
                      <a:pt x="2453" y="33730"/>
                    </a:lnTo>
                    <a:cubicBezTo>
                      <a:pt x="2215" y="33766"/>
                      <a:pt x="1977" y="33837"/>
                      <a:pt x="1763" y="33933"/>
                    </a:cubicBezTo>
                    <a:cubicBezTo>
                      <a:pt x="1298" y="34278"/>
                      <a:pt x="941" y="34754"/>
                      <a:pt x="751" y="35314"/>
                    </a:cubicBezTo>
                    <a:cubicBezTo>
                      <a:pt x="655" y="35564"/>
                      <a:pt x="596" y="35838"/>
                      <a:pt x="584" y="36100"/>
                    </a:cubicBezTo>
                    <a:cubicBezTo>
                      <a:pt x="584" y="36171"/>
                      <a:pt x="560" y="36254"/>
                      <a:pt x="560" y="36326"/>
                    </a:cubicBezTo>
                    <a:cubicBezTo>
                      <a:pt x="834" y="36945"/>
                      <a:pt x="929" y="37636"/>
                      <a:pt x="1132" y="38279"/>
                    </a:cubicBezTo>
                    <a:cubicBezTo>
                      <a:pt x="1227" y="38588"/>
                      <a:pt x="1286" y="38921"/>
                      <a:pt x="1358" y="39255"/>
                    </a:cubicBezTo>
                    <a:cubicBezTo>
                      <a:pt x="1417" y="39576"/>
                      <a:pt x="1501" y="39898"/>
                      <a:pt x="1620" y="40207"/>
                    </a:cubicBezTo>
                    <a:cubicBezTo>
                      <a:pt x="1655" y="40314"/>
                      <a:pt x="1691" y="40422"/>
                      <a:pt x="1715" y="40541"/>
                    </a:cubicBezTo>
                    <a:cubicBezTo>
                      <a:pt x="1751" y="40672"/>
                      <a:pt x="1774" y="40803"/>
                      <a:pt x="1786" y="40946"/>
                    </a:cubicBezTo>
                    <a:cubicBezTo>
                      <a:pt x="1786" y="40993"/>
                      <a:pt x="1774" y="41041"/>
                      <a:pt x="1763" y="41088"/>
                    </a:cubicBezTo>
                    <a:cubicBezTo>
                      <a:pt x="1727" y="41196"/>
                      <a:pt x="1667" y="41291"/>
                      <a:pt x="1608" y="41386"/>
                    </a:cubicBezTo>
                    <a:cubicBezTo>
                      <a:pt x="1620" y="41505"/>
                      <a:pt x="1620" y="41612"/>
                      <a:pt x="1620" y="41731"/>
                    </a:cubicBezTo>
                    <a:cubicBezTo>
                      <a:pt x="1429" y="42029"/>
                      <a:pt x="1393" y="42339"/>
                      <a:pt x="1286" y="42660"/>
                    </a:cubicBezTo>
                    <a:cubicBezTo>
                      <a:pt x="1239" y="42815"/>
                      <a:pt x="1179" y="42981"/>
                      <a:pt x="1108" y="43136"/>
                    </a:cubicBezTo>
                    <a:lnTo>
                      <a:pt x="1001" y="43374"/>
                    </a:lnTo>
                    <a:cubicBezTo>
                      <a:pt x="965" y="43458"/>
                      <a:pt x="929" y="43529"/>
                      <a:pt x="905" y="43601"/>
                    </a:cubicBezTo>
                    <a:cubicBezTo>
                      <a:pt x="822" y="43791"/>
                      <a:pt x="774" y="43994"/>
                      <a:pt x="774" y="44196"/>
                    </a:cubicBezTo>
                    <a:cubicBezTo>
                      <a:pt x="774" y="44279"/>
                      <a:pt x="798" y="44363"/>
                      <a:pt x="834" y="44446"/>
                    </a:cubicBezTo>
                    <a:cubicBezTo>
                      <a:pt x="846" y="44482"/>
                      <a:pt x="870" y="44529"/>
                      <a:pt x="893" y="44565"/>
                    </a:cubicBezTo>
                    <a:cubicBezTo>
                      <a:pt x="917" y="44601"/>
                      <a:pt x="941" y="44648"/>
                      <a:pt x="965" y="44684"/>
                    </a:cubicBezTo>
                    <a:cubicBezTo>
                      <a:pt x="1024" y="44744"/>
                      <a:pt x="1096" y="44779"/>
                      <a:pt x="1167" y="44803"/>
                    </a:cubicBezTo>
                    <a:cubicBezTo>
                      <a:pt x="1322" y="44863"/>
                      <a:pt x="1489" y="44922"/>
                      <a:pt x="1655" y="45006"/>
                    </a:cubicBezTo>
                    <a:cubicBezTo>
                      <a:pt x="1905" y="45125"/>
                      <a:pt x="2179" y="45232"/>
                      <a:pt x="2429" y="45351"/>
                    </a:cubicBezTo>
                    <a:cubicBezTo>
                      <a:pt x="2525" y="45387"/>
                      <a:pt x="2608" y="45422"/>
                      <a:pt x="2703" y="45446"/>
                    </a:cubicBezTo>
                    <a:cubicBezTo>
                      <a:pt x="2917" y="45482"/>
                      <a:pt x="3120" y="45553"/>
                      <a:pt x="3322" y="45637"/>
                    </a:cubicBezTo>
                    <a:cubicBezTo>
                      <a:pt x="3525" y="45720"/>
                      <a:pt x="3715" y="45839"/>
                      <a:pt x="3882" y="45994"/>
                    </a:cubicBezTo>
                    <a:lnTo>
                      <a:pt x="4191" y="46053"/>
                    </a:lnTo>
                    <a:cubicBezTo>
                      <a:pt x="4680" y="46422"/>
                      <a:pt x="5275" y="46613"/>
                      <a:pt x="5834" y="46803"/>
                    </a:cubicBezTo>
                    <a:cubicBezTo>
                      <a:pt x="5989" y="46851"/>
                      <a:pt x="6144" y="46899"/>
                      <a:pt x="6311" y="46946"/>
                    </a:cubicBezTo>
                    <a:lnTo>
                      <a:pt x="6537" y="47018"/>
                    </a:lnTo>
                    <a:lnTo>
                      <a:pt x="6775" y="47077"/>
                    </a:lnTo>
                    <a:cubicBezTo>
                      <a:pt x="7049" y="47137"/>
                      <a:pt x="7323" y="47161"/>
                      <a:pt x="7597" y="47172"/>
                    </a:cubicBezTo>
                    <a:cubicBezTo>
                      <a:pt x="7714" y="47181"/>
                      <a:pt x="7826" y="47189"/>
                      <a:pt x="7941" y="47189"/>
                    </a:cubicBezTo>
                    <a:cubicBezTo>
                      <a:pt x="7988" y="47189"/>
                      <a:pt x="8036" y="47188"/>
                      <a:pt x="8085" y="47184"/>
                    </a:cubicBezTo>
                    <a:cubicBezTo>
                      <a:pt x="8130" y="47181"/>
                      <a:pt x="8176" y="47179"/>
                      <a:pt x="8223" y="47179"/>
                    </a:cubicBezTo>
                    <a:cubicBezTo>
                      <a:pt x="8336" y="47179"/>
                      <a:pt x="8452" y="47188"/>
                      <a:pt x="8561" y="47196"/>
                    </a:cubicBezTo>
                    <a:cubicBezTo>
                      <a:pt x="8609" y="47199"/>
                      <a:pt x="8656" y="47201"/>
                      <a:pt x="8704" y="47201"/>
                    </a:cubicBezTo>
                    <a:cubicBezTo>
                      <a:pt x="8846" y="47201"/>
                      <a:pt x="8987" y="47187"/>
                      <a:pt x="9121" y="47161"/>
                    </a:cubicBezTo>
                    <a:cubicBezTo>
                      <a:pt x="9740" y="47065"/>
                      <a:pt x="10347" y="46922"/>
                      <a:pt x="10942" y="46732"/>
                    </a:cubicBezTo>
                    <a:cubicBezTo>
                      <a:pt x="12538" y="46280"/>
                      <a:pt x="14109" y="45756"/>
                      <a:pt x="15740" y="45446"/>
                    </a:cubicBezTo>
                    <a:cubicBezTo>
                      <a:pt x="16096" y="45377"/>
                      <a:pt x="16460" y="45291"/>
                      <a:pt x="16811" y="45291"/>
                    </a:cubicBezTo>
                    <a:cubicBezTo>
                      <a:pt x="16883" y="45291"/>
                      <a:pt x="16955" y="45295"/>
                      <a:pt x="17026" y="45303"/>
                    </a:cubicBezTo>
                    <a:cubicBezTo>
                      <a:pt x="17145" y="45267"/>
                      <a:pt x="17300" y="45244"/>
                      <a:pt x="17395" y="45196"/>
                    </a:cubicBezTo>
                    <a:cubicBezTo>
                      <a:pt x="17554" y="45134"/>
                      <a:pt x="17719" y="45099"/>
                      <a:pt x="17885" y="45099"/>
                    </a:cubicBezTo>
                    <a:cubicBezTo>
                      <a:pt x="17944" y="45099"/>
                      <a:pt x="18003" y="45103"/>
                      <a:pt x="18062" y="45113"/>
                    </a:cubicBezTo>
                    <a:cubicBezTo>
                      <a:pt x="18205" y="45139"/>
                      <a:pt x="18341" y="45153"/>
                      <a:pt x="18481" y="45153"/>
                    </a:cubicBezTo>
                    <a:cubicBezTo>
                      <a:pt x="18527" y="45153"/>
                      <a:pt x="18574" y="45151"/>
                      <a:pt x="18622" y="45148"/>
                    </a:cubicBezTo>
                    <a:cubicBezTo>
                      <a:pt x="18896" y="45148"/>
                      <a:pt x="19169" y="45041"/>
                      <a:pt x="19384" y="44863"/>
                    </a:cubicBezTo>
                    <a:cubicBezTo>
                      <a:pt x="19431" y="44815"/>
                      <a:pt x="19479" y="44767"/>
                      <a:pt x="19515" y="44708"/>
                    </a:cubicBezTo>
                    <a:lnTo>
                      <a:pt x="19670" y="44517"/>
                    </a:lnTo>
                    <a:cubicBezTo>
                      <a:pt x="19765" y="44398"/>
                      <a:pt x="19860" y="44255"/>
                      <a:pt x="19967" y="44148"/>
                    </a:cubicBezTo>
                    <a:cubicBezTo>
                      <a:pt x="20039" y="44065"/>
                      <a:pt x="20098" y="43994"/>
                      <a:pt x="20158" y="43922"/>
                    </a:cubicBezTo>
                    <a:cubicBezTo>
                      <a:pt x="20253" y="43803"/>
                      <a:pt x="20348" y="43696"/>
                      <a:pt x="20443" y="43589"/>
                    </a:cubicBezTo>
                    <a:cubicBezTo>
                      <a:pt x="20539" y="43482"/>
                      <a:pt x="20622" y="43362"/>
                      <a:pt x="20741" y="43255"/>
                    </a:cubicBezTo>
                    <a:cubicBezTo>
                      <a:pt x="20836" y="43160"/>
                      <a:pt x="20955" y="43065"/>
                      <a:pt x="21063" y="42981"/>
                    </a:cubicBezTo>
                    <a:cubicBezTo>
                      <a:pt x="21182" y="42886"/>
                      <a:pt x="21301" y="42803"/>
                      <a:pt x="21408" y="42696"/>
                    </a:cubicBezTo>
                    <a:cubicBezTo>
                      <a:pt x="21801" y="42327"/>
                      <a:pt x="22229" y="42017"/>
                      <a:pt x="22694" y="41767"/>
                    </a:cubicBezTo>
                    <a:cubicBezTo>
                      <a:pt x="22777" y="41719"/>
                      <a:pt x="22849" y="41660"/>
                      <a:pt x="22920" y="41600"/>
                    </a:cubicBezTo>
                    <a:cubicBezTo>
                      <a:pt x="23122" y="41398"/>
                      <a:pt x="23349" y="41231"/>
                      <a:pt x="23599" y="41088"/>
                    </a:cubicBezTo>
                    <a:cubicBezTo>
                      <a:pt x="23706" y="41017"/>
                      <a:pt x="23813" y="40922"/>
                      <a:pt x="23920" y="40826"/>
                    </a:cubicBezTo>
                    <a:cubicBezTo>
                      <a:pt x="24015" y="40731"/>
                      <a:pt x="24122" y="40636"/>
                      <a:pt x="24230" y="40553"/>
                    </a:cubicBezTo>
                    <a:cubicBezTo>
                      <a:pt x="24408" y="40445"/>
                      <a:pt x="24575" y="40314"/>
                      <a:pt x="24754" y="40195"/>
                    </a:cubicBezTo>
                    <a:cubicBezTo>
                      <a:pt x="24920" y="40064"/>
                      <a:pt x="25075" y="39910"/>
                      <a:pt x="25218" y="39755"/>
                    </a:cubicBezTo>
                    <a:cubicBezTo>
                      <a:pt x="25385" y="39600"/>
                      <a:pt x="25551" y="39433"/>
                      <a:pt x="25730" y="39291"/>
                    </a:cubicBezTo>
                    <a:cubicBezTo>
                      <a:pt x="25873" y="39171"/>
                      <a:pt x="25992" y="39017"/>
                      <a:pt x="26087" y="38850"/>
                    </a:cubicBezTo>
                    <a:cubicBezTo>
                      <a:pt x="26135" y="38755"/>
                      <a:pt x="26194" y="38660"/>
                      <a:pt x="26242" y="38552"/>
                    </a:cubicBezTo>
                    <a:cubicBezTo>
                      <a:pt x="26301" y="38457"/>
                      <a:pt x="26373" y="38350"/>
                      <a:pt x="26444" y="38255"/>
                    </a:cubicBezTo>
                    <a:cubicBezTo>
                      <a:pt x="26587" y="38064"/>
                      <a:pt x="26754" y="37898"/>
                      <a:pt x="26944" y="37743"/>
                    </a:cubicBezTo>
                    <a:cubicBezTo>
                      <a:pt x="27313" y="37457"/>
                      <a:pt x="27694" y="37219"/>
                      <a:pt x="28111" y="36993"/>
                    </a:cubicBezTo>
                    <a:cubicBezTo>
                      <a:pt x="28373" y="36850"/>
                      <a:pt x="28623" y="36671"/>
                      <a:pt x="28849" y="36469"/>
                    </a:cubicBezTo>
                    <a:cubicBezTo>
                      <a:pt x="29075" y="36278"/>
                      <a:pt x="29242" y="36028"/>
                      <a:pt x="29337" y="35754"/>
                    </a:cubicBezTo>
                    <a:cubicBezTo>
                      <a:pt x="29409" y="35540"/>
                      <a:pt x="29421" y="35302"/>
                      <a:pt x="29373" y="35076"/>
                    </a:cubicBezTo>
                    <a:cubicBezTo>
                      <a:pt x="29314" y="34850"/>
                      <a:pt x="29218" y="34623"/>
                      <a:pt x="29087" y="34421"/>
                    </a:cubicBezTo>
                    <a:cubicBezTo>
                      <a:pt x="29028" y="34302"/>
                      <a:pt x="28945" y="34183"/>
                      <a:pt x="28861" y="34076"/>
                    </a:cubicBezTo>
                    <a:cubicBezTo>
                      <a:pt x="28325" y="33445"/>
                      <a:pt x="27635" y="32956"/>
                      <a:pt x="26920" y="32504"/>
                    </a:cubicBezTo>
                    <a:cubicBezTo>
                      <a:pt x="26563" y="32278"/>
                      <a:pt x="26194" y="32052"/>
                      <a:pt x="25837" y="31825"/>
                    </a:cubicBezTo>
                    <a:cubicBezTo>
                      <a:pt x="25658" y="31706"/>
                      <a:pt x="25480" y="31575"/>
                      <a:pt x="25313" y="31432"/>
                    </a:cubicBezTo>
                    <a:cubicBezTo>
                      <a:pt x="25265" y="31397"/>
                      <a:pt x="25230" y="31361"/>
                      <a:pt x="25194" y="31325"/>
                    </a:cubicBezTo>
                    <a:cubicBezTo>
                      <a:pt x="25146" y="31278"/>
                      <a:pt x="25111" y="31230"/>
                      <a:pt x="25075" y="31194"/>
                    </a:cubicBezTo>
                    <a:cubicBezTo>
                      <a:pt x="24992" y="31087"/>
                      <a:pt x="24944" y="30968"/>
                      <a:pt x="24932" y="30837"/>
                    </a:cubicBezTo>
                    <a:cubicBezTo>
                      <a:pt x="24920" y="30682"/>
                      <a:pt x="24980" y="30539"/>
                      <a:pt x="25075" y="30420"/>
                    </a:cubicBezTo>
                    <a:cubicBezTo>
                      <a:pt x="25158" y="30313"/>
                      <a:pt x="25242" y="30230"/>
                      <a:pt x="25349" y="30135"/>
                    </a:cubicBezTo>
                    <a:cubicBezTo>
                      <a:pt x="25492" y="30016"/>
                      <a:pt x="25658" y="29920"/>
                      <a:pt x="25837" y="29849"/>
                    </a:cubicBezTo>
                    <a:cubicBezTo>
                      <a:pt x="26051" y="29754"/>
                      <a:pt x="26242" y="29635"/>
                      <a:pt x="26420" y="29480"/>
                    </a:cubicBezTo>
                    <a:cubicBezTo>
                      <a:pt x="26456" y="29456"/>
                      <a:pt x="26480" y="29420"/>
                      <a:pt x="26504" y="29385"/>
                    </a:cubicBezTo>
                    <a:cubicBezTo>
                      <a:pt x="26528" y="29361"/>
                      <a:pt x="26551" y="29325"/>
                      <a:pt x="26563" y="29301"/>
                    </a:cubicBezTo>
                    <a:cubicBezTo>
                      <a:pt x="26587" y="29254"/>
                      <a:pt x="26587" y="29194"/>
                      <a:pt x="26563" y="29146"/>
                    </a:cubicBezTo>
                    <a:cubicBezTo>
                      <a:pt x="26480" y="29015"/>
                      <a:pt x="26385" y="28885"/>
                      <a:pt x="26278" y="28765"/>
                    </a:cubicBezTo>
                    <a:cubicBezTo>
                      <a:pt x="26087" y="28634"/>
                      <a:pt x="25885" y="28527"/>
                      <a:pt x="25694" y="28396"/>
                    </a:cubicBezTo>
                    <a:cubicBezTo>
                      <a:pt x="25539" y="28265"/>
                      <a:pt x="25408" y="28123"/>
                      <a:pt x="25289" y="27968"/>
                    </a:cubicBezTo>
                    <a:cubicBezTo>
                      <a:pt x="25206" y="27849"/>
                      <a:pt x="25135" y="27730"/>
                      <a:pt x="25087" y="27587"/>
                    </a:cubicBezTo>
                    <a:cubicBezTo>
                      <a:pt x="25051" y="27444"/>
                      <a:pt x="25063" y="27301"/>
                      <a:pt x="25123" y="27158"/>
                    </a:cubicBezTo>
                    <a:cubicBezTo>
                      <a:pt x="25206" y="27003"/>
                      <a:pt x="25265" y="26837"/>
                      <a:pt x="25301" y="26670"/>
                    </a:cubicBezTo>
                    <a:cubicBezTo>
                      <a:pt x="25313" y="26539"/>
                      <a:pt x="25301" y="26408"/>
                      <a:pt x="25242" y="26289"/>
                    </a:cubicBezTo>
                    <a:cubicBezTo>
                      <a:pt x="25194" y="26182"/>
                      <a:pt x="25111" y="26098"/>
                      <a:pt x="25004" y="26051"/>
                    </a:cubicBezTo>
                    <a:cubicBezTo>
                      <a:pt x="24896" y="25991"/>
                      <a:pt x="24777" y="25944"/>
                      <a:pt x="24670" y="25896"/>
                    </a:cubicBezTo>
                    <a:lnTo>
                      <a:pt x="24575" y="25860"/>
                    </a:lnTo>
                    <a:cubicBezTo>
                      <a:pt x="24539" y="25848"/>
                      <a:pt x="24503" y="25825"/>
                      <a:pt x="24456" y="25813"/>
                    </a:cubicBezTo>
                    <a:cubicBezTo>
                      <a:pt x="24384" y="25765"/>
                      <a:pt x="24313" y="25694"/>
                      <a:pt x="24253" y="25622"/>
                    </a:cubicBezTo>
                    <a:cubicBezTo>
                      <a:pt x="24194" y="25551"/>
                      <a:pt x="24158" y="25467"/>
                      <a:pt x="24122" y="25372"/>
                    </a:cubicBezTo>
                    <a:cubicBezTo>
                      <a:pt x="24099" y="25265"/>
                      <a:pt x="24099" y="25158"/>
                      <a:pt x="24158" y="25063"/>
                    </a:cubicBezTo>
                    <a:cubicBezTo>
                      <a:pt x="24182" y="25015"/>
                      <a:pt x="24218" y="24967"/>
                      <a:pt x="24253" y="24932"/>
                    </a:cubicBezTo>
                    <a:lnTo>
                      <a:pt x="24313" y="24884"/>
                    </a:lnTo>
                    <a:lnTo>
                      <a:pt x="24361" y="24860"/>
                    </a:lnTo>
                    <a:lnTo>
                      <a:pt x="24444" y="24801"/>
                    </a:lnTo>
                    <a:lnTo>
                      <a:pt x="24515" y="24741"/>
                    </a:lnTo>
                    <a:cubicBezTo>
                      <a:pt x="24575" y="24670"/>
                      <a:pt x="24634" y="24586"/>
                      <a:pt x="24658" y="24491"/>
                    </a:cubicBezTo>
                    <a:cubicBezTo>
                      <a:pt x="24682" y="24396"/>
                      <a:pt x="24670" y="24301"/>
                      <a:pt x="24634" y="24205"/>
                    </a:cubicBezTo>
                    <a:cubicBezTo>
                      <a:pt x="24575" y="23991"/>
                      <a:pt x="24444" y="23789"/>
                      <a:pt x="24337" y="23551"/>
                    </a:cubicBezTo>
                    <a:cubicBezTo>
                      <a:pt x="24242" y="23312"/>
                      <a:pt x="24194" y="23062"/>
                      <a:pt x="24170" y="22800"/>
                    </a:cubicBezTo>
                    <a:cubicBezTo>
                      <a:pt x="24158" y="22527"/>
                      <a:pt x="24242" y="22253"/>
                      <a:pt x="24420" y="22038"/>
                    </a:cubicBezTo>
                    <a:cubicBezTo>
                      <a:pt x="24563" y="21872"/>
                      <a:pt x="24742" y="21753"/>
                      <a:pt x="24932" y="21669"/>
                    </a:cubicBezTo>
                    <a:lnTo>
                      <a:pt x="25075" y="21610"/>
                    </a:lnTo>
                    <a:cubicBezTo>
                      <a:pt x="25111" y="21586"/>
                      <a:pt x="25146" y="21574"/>
                      <a:pt x="25182" y="21550"/>
                    </a:cubicBezTo>
                    <a:cubicBezTo>
                      <a:pt x="25254" y="21515"/>
                      <a:pt x="25313" y="21455"/>
                      <a:pt x="25373" y="21395"/>
                    </a:cubicBezTo>
                    <a:cubicBezTo>
                      <a:pt x="25444" y="21324"/>
                      <a:pt x="25480" y="21229"/>
                      <a:pt x="25468" y="21134"/>
                    </a:cubicBezTo>
                    <a:cubicBezTo>
                      <a:pt x="25456" y="20991"/>
                      <a:pt x="25396" y="20860"/>
                      <a:pt x="25301" y="20753"/>
                    </a:cubicBezTo>
                    <a:cubicBezTo>
                      <a:pt x="25289" y="20717"/>
                      <a:pt x="25277" y="20681"/>
                      <a:pt x="25277" y="20645"/>
                    </a:cubicBezTo>
                    <a:cubicBezTo>
                      <a:pt x="25289" y="20431"/>
                      <a:pt x="25170" y="20407"/>
                      <a:pt x="25075" y="20348"/>
                    </a:cubicBezTo>
                    <a:cubicBezTo>
                      <a:pt x="25039" y="20324"/>
                      <a:pt x="25015" y="20300"/>
                      <a:pt x="24992" y="20264"/>
                    </a:cubicBezTo>
                    <a:cubicBezTo>
                      <a:pt x="24884" y="20050"/>
                      <a:pt x="24754" y="19848"/>
                      <a:pt x="24611" y="19669"/>
                    </a:cubicBezTo>
                    <a:cubicBezTo>
                      <a:pt x="24480" y="19502"/>
                      <a:pt x="24384" y="19300"/>
                      <a:pt x="24361" y="19086"/>
                    </a:cubicBezTo>
                    <a:cubicBezTo>
                      <a:pt x="24349" y="18955"/>
                      <a:pt x="24301" y="18836"/>
                      <a:pt x="24218" y="18740"/>
                    </a:cubicBezTo>
                    <a:cubicBezTo>
                      <a:pt x="23956" y="18467"/>
                      <a:pt x="23753" y="18157"/>
                      <a:pt x="23599" y="17812"/>
                    </a:cubicBezTo>
                    <a:cubicBezTo>
                      <a:pt x="23563" y="17740"/>
                      <a:pt x="23503" y="17693"/>
                      <a:pt x="23444" y="17657"/>
                    </a:cubicBezTo>
                    <a:cubicBezTo>
                      <a:pt x="23372" y="17621"/>
                      <a:pt x="23325" y="17574"/>
                      <a:pt x="23277" y="17526"/>
                    </a:cubicBezTo>
                    <a:cubicBezTo>
                      <a:pt x="23170" y="17383"/>
                      <a:pt x="23063" y="17252"/>
                      <a:pt x="22979" y="17109"/>
                    </a:cubicBezTo>
                    <a:cubicBezTo>
                      <a:pt x="22932" y="17038"/>
                      <a:pt x="22884" y="16978"/>
                      <a:pt x="22849" y="16895"/>
                    </a:cubicBezTo>
                    <a:cubicBezTo>
                      <a:pt x="22813" y="16824"/>
                      <a:pt x="22777" y="16752"/>
                      <a:pt x="22765" y="16669"/>
                    </a:cubicBezTo>
                    <a:cubicBezTo>
                      <a:pt x="22729" y="16526"/>
                      <a:pt x="22694" y="16407"/>
                      <a:pt x="22658" y="16276"/>
                    </a:cubicBezTo>
                    <a:cubicBezTo>
                      <a:pt x="22622" y="16145"/>
                      <a:pt x="22587" y="16002"/>
                      <a:pt x="22539" y="15835"/>
                    </a:cubicBezTo>
                    <a:cubicBezTo>
                      <a:pt x="22539" y="15681"/>
                      <a:pt x="22563" y="15526"/>
                      <a:pt x="22622" y="15383"/>
                    </a:cubicBezTo>
                    <a:cubicBezTo>
                      <a:pt x="22634" y="15335"/>
                      <a:pt x="22646" y="15300"/>
                      <a:pt x="22658" y="15252"/>
                    </a:cubicBezTo>
                    <a:cubicBezTo>
                      <a:pt x="22658" y="15216"/>
                      <a:pt x="22658" y="15180"/>
                      <a:pt x="22658" y="15145"/>
                    </a:cubicBezTo>
                    <a:cubicBezTo>
                      <a:pt x="22646" y="15049"/>
                      <a:pt x="22682" y="14966"/>
                      <a:pt x="22729" y="14907"/>
                    </a:cubicBezTo>
                    <a:cubicBezTo>
                      <a:pt x="22872" y="14740"/>
                      <a:pt x="23027" y="14633"/>
                      <a:pt x="23146" y="14466"/>
                    </a:cubicBezTo>
                    <a:cubicBezTo>
                      <a:pt x="23360" y="14204"/>
                      <a:pt x="23599" y="13978"/>
                      <a:pt x="23861" y="13787"/>
                    </a:cubicBezTo>
                    <a:cubicBezTo>
                      <a:pt x="23980" y="13692"/>
                      <a:pt x="24075" y="13597"/>
                      <a:pt x="24170" y="13502"/>
                    </a:cubicBezTo>
                    <a:cubicBezTo>
                      <a:pt x="24277" y="13406"/>
                      <a:pt x="24384" y="13311"/>
                      <a:pt x="24492" y="13228"/>
                    </a:cubicBezTo>
                    <a:cubicBezTo>
                      <a:pt x="24682" y="13085"/>
                      <a:pt x="24777" y="12847"/>
                      <a:pt x="24896" y="12728"/>
                    </a:cubicBezTo>
                    <a:cubicBezTo>
                      <a:pt x="24968" y="12656"/>
                      <a:pt x="25015" y="12549"/>
                      <a:pt x="25004" y="12442"/>
                    </a:cubicBezTo>
                    <a:cubicBezTo>
                      <a:pt x="25004" y="12347"/>
                      <a:pt x="24980" y="12252"/>
                      <a:pt x="24944" y="12156"/>
                    </a:cubicBezTo>
                    <a:cubicBezTo>
                      <a:pt x="24861" y="11918"/>
                      <a:pt x="24646" y="11704"/>
                      <a:pt x="24444" y="11525"/>
                    </a:cubicBezTo>
                    <a:cubicBezTo>
                      <a:pt x="24265" y="11382"/>
                      <a:pt x="24075" y="11239"/>
                      <a:pt x="23908" y="11097"/>
                    </a:cubicBezTo>
                    <a:cubicBezTo>
                      <a:pt x="23741" y="10966"/>
                      <a:pt x="23575" y="10799"/>
                      <a:pt x="23384" y="10680"/>
                    </a:cubicBezTo>
                    <a:cubicBezTo>
                      <a:pt x="23087" y="10561"/>
                      <a:pt x="22849" y="10370"/>
                      <a:pt x="22551" y="10251"/>
                    </a:cubicBezTo>
                    <a:cubicBezTo>
                      <a:pt x="22289" y="10156"/>
                      <a:pt x="22039" y="10025"/>
                      <a:pt x="21825" y="9846"/>
                    </a:cubicBezTo>
                    <a:cubicBezTo>
                      <a:pt x="21741" y="9775"/>
                      <a:pt x="21670" y="9692"/>
                      <a:pt x="21598" y="9608"/>
                    </a:cubicBezTo>
                    <a:cubicBezTo>
                      <a:pt x="21563" y="9561"/>
                      <a:pt x="21515" y="9501"/>
                      <a:pt x="21491" y="9442"/>
                    </a:cubicBezTo>
                    <a:cubicBezTo>
                      <a:pt x="21467" y="9406"/>
                      <a:pt x="21444" y="9370"/>
                      <a:pt x="21432" y="9334"/>
                    </a:cubicBezTo>
                    <a:cubicBezTo>
                      <a:pt x="21408" y="9299"/>
                      <a:pt x="21384" y="9263"/>
                      <a:pt x="21372" y="9215"/>
                    </a:cubicBezTo>
                    <a:cubicBezTo>
                      <a:pt x="21336" y="9120"/>
                      <a:pt x="21289" y="9037"/>
                      <a:pt x="21241" y="8953"/>
                    </a:cubicBezTo>
                    <a:cubicBezTo>
                      <a:pt x="21205" y="8882"/>
                      <a:pt x="21158" y="8823"/>
                      <a:pt x="21098" y="8787"/>
                    </a:cubicBezTo>
                    <a:cubicBezTo>
                      <a:pt x="21063" y="8751"/>
                      <a:pt x="21027" y="8703"/>
                      <a:pt x="21003" y="8656"/>
                    </a:cubicBezTo>
                    <a:cubicBezTo>
                      <a:pt x="20979" y="8584"/>
                      <a:pt x="20955" y="8513"/>
                      <a:pt x="20944" y="8430"/>
                    </a:cubicBezTo>
                    <a:cubicBezTo>
                      <a:pt x="20908" y="8120"/>
                      <a:pt x="20908" y="7810"/>
                      <a:pt x="20944" y="7501"/>
                    </a:cubicBezTo>
                    <a:cubicBezTo>
                      <a:pt x="20967" y="7346"/>
                      <a:pt x="20991" y="7203"/>
                      <a:pt x="21015" y="7048"/>
                    </a:cubicBezTo>
                    <a:lnTo>
                      <a:pt x="21063" y="6810"/>
                    </a:lnTo>
                    <a:cubicBezTo>
                      <a:pt x="21086" y="6739"/>
                      <a:pt x="21122" y="6667"/>
                      <a:pt x="21146" y="6584"/>
                    </a:cubicBezTo>
                    <a:cubicBezTo>
                      <a:pt x="21313" y="6310"/>
                      <a:pt x="21432" y="6036"/>
                      <a:pt x="21586" y="5786"/>
                    </a:cubicBezTo>
                    <a:cubicBezTo>
                      <a:pt x="21694" y="5620"/>
                      <a:pt x="21836" y="5477"/>
                      <a:pt x="21991" y="5358"/>
                    </a:cubicBezTo>
                    <a:cubicBezTo>
                      <a:pt x="22110" y="5286"/>
                      <a:pt x="22217" y="5191"/>
                      <a:pt x="22289" y="5072"/>
                    </a:cubicBezTo>
                    <a:cubicBezTo>
                      <a:pt x="22539" y="4667"/>
                      <a:pt x="22789" y="4358"/>
                      <a:pt x="23003" y="3989"/>
                    </a:cubicBezTo>
                    <a:cubicBezTo>
                      <a:pt x="23099" y="3834"/>
                      <a:pt x="23158" y="3655"/>
                      <a:pt x="23182" y="3477"/>
                    </a:cubicBezTo>
                    <a:cubicBezTo>
                      <a:pt x="23218" y="3227"/>
                      <a:pt x="23206" y="2977"/>
                      <a:pt x="23158" y="2727"/>
                    </a:cubicBezTo>
                    <a:cubicBezTo>
                      <a:pt x="23039" y="2500"/>
                      <a:pt x="22860" y="2310"/>
                      <a:pt x="22634" y="2191"/>
                    </a:cubicBezTo>
                    <a:cubicBezTo>
                      <a:pt x="22575" y="2143"/>
                      <a:pt x="22515" y="2096"/>
                      <a:pt x="22456" y="2036"/>
                    </a:cubicBezTo>
                    <a:lnTo>
                      <a:pt x="22456" y="2036"/>
                    </a:lnTo>
                    <a:cubicBezTo>
                      <a:pt x="22515" y="2048"/>
                      <a:pt x="22587" y="2060"/>
                      <a:pt x="22646" y="2072"/>
                    </a:cubicBezTo>
                    <a:cubicBezTo>
                      <a:pt x="22527" y="2012"/>
                      <a:pt x="22408" y="1953"/>
                      <a:pt x="22289" y="1905"/>
                    </a:cubicBezTo>
                    <a:cubicBezTo>
                      <a:pt x="22170" y="1857"/>
                      <a:pt x="22063" y="1798"/>
                      <a:pt x="21967" y="1715"/>
                    </a:cubicBezTo>
                    <a:cubicBezTo>
                      <a:pt x="21813" y="1595"/>
                      <a:pt x="21622" y="1488"/>
                      <a:pt x="21432" y="1429"/>
                    </a:cubicBezTo>
                    <a:cubicBezTo>
                      <a:pt x="21313" y="1393"/>
                      <a:pt x="21194" y="1322"/>
                      <a:pt x="21098" y="1250"/>
                    </a:cubicBezTo>
                    <a:cubicBezTo>
                      <a:pt x="20932" y="1119"/>
                      <a:pt x="20789" y="988"/>
                      <a:pt x="20610" y="845"/>
                    </a:cubicBezTo>
                    <a:cubicBezTo>
                      <a:pt x="20384" y="667"/>
                      <a:pt x="20170" y="476"/>
                      <a:pt x="19979" y="262"/>
                    </a:cubicBezTo>
                    <a:lnTo>
                      <a:pt x="19943" y="226"/>
                    </a:lnTo>
                    <a:cubicBezTo>
                      <a:pt x="19908" y="191"/>
                      <a:pt x="19860" y="143"/>
                      <a:pt x="19824" y="107"/>
                    </a:cubicBezTo>
                    <a:lnTo>
                      <a:pt x="19824" y="143"/>
                    </a:lnTo>
                    <a:lnTo>
                      <a:pt x="19824" y="155"/>
                    </a:lnTo>
                    <a:cubicBezTo>
                      <a:pt x="19824" y="138"/>
                      <a:pt x="19824" y="131"/>
                      <a:pt x="19824" y="131"/>
                    </a:cubicBezTo>
                    <a:cubicBezTo>
                      <a:pt x="19823" y="131"/>
                      <a:pt x="19820" y="151"/>
                      <a:pt x="19812" y="167"/>
                    </a:cubicBezTo>
                    <a:lnTo>
                      <a:pt x="19812" y="155"/>
                    </a:lnTo>
                    <a:cubicBezTo>
                      <a:pt x="19812" y="185"/>
                      <a:pt x="19803" y="220"/>
                      <a:pt x="19799" y="220"/>
                    </a:cubicBezTo>
                    <a:cubicBezTo>
                      <a:pt x="19797" y="220"/>
                      <a:pt x="19796" y="209"/>
                      <a:pt x="19801" y="179"/>
                    </a:cubicBezTo>
                    <a:lnTo>
                      <a:pt x="19801" y="119"/>
                    </a:lnTo>
                    <a:lnTo>
                      <a:pt x="19801" y="107"/>
                    </a:lnTo>
                    <a:lnTo>
                      <a:pt x="19789" y="155"/>
                    </a:lnTo>
                    <a:lnTo>
                      <a:pt x="19777" y="155"/>
                    </a:lnTo>
                    <a:cubicBezTo>
                      <a:pt x="19777" y="155"/>
                      <a:pt x="19777" y="131"/>
                      <a:pt x="19777" y="119"/>
                    </a:cubicBezTo>
                    <a:cubicBezTo>
                      <a:pt x="19768" y="162"/>
                      <a:pt x="19766" y="168"/>
                      <a:pt x="19765" y="168"/>
                    </a:cubicBezTo>
                    <a:cubicBezTo>
                      <a:pt x="19765" y="168"/>
                      <a:pt x="19765" y="167"/>
                      <a:pt x="19765" y="167"/>
                    </a:cubicBezTo>
                    <a:lnTo>
                      <a:pt x="19753" y="202"/>
                    </a:lnTo>
                    <a:lnTo>
                      <a:pt x="19753" y="167"/>
                    </a:lnTo>
                    <a:cubicBezTo>
                      <a:pt x="19777" y="83"/>
                      <a:pt x="19777" y="107"/>
                      <a:pt x="19777" y="95"/>
                    </a:cubicBezTo>
                    <a:lnTo>
                      <a:pt x="19777" y="95"/>
                    </a:lnTo>
                    <a:cubicBezTo>
                      <a:pt x="19758" y="142"/>
                      <a:pt x="19750" y="156"/>
                      <a:pt x="19748" y="156"/>
                    </a:cubicBezTo>
                    <a:cubicBezTo>
                      <a:pt x="19745" y="156"/>
                      <a:pt x="19751" y="130"/>
                      <a:pt x="19753" y="130"/>
                    </a:cubicBezTo>
                    <a:cubicBezTo>
                      <a:pt x="19753" y="130"/>
                      <a:pt x="19753" y="130"/>
                      <a:pt x="19753" y="131"/>
                    </a:cubicBezTo>
                    <a:cubicBezTo>
                      <a:pt x="19753" y="119"/>
                      <a:pt x="19765" y="107"/>
                      <a:pt x="19765" y="95"/>
                    </a:cubicBezTo>
                    <a:lnTo>
                      <a:pt x="19765" y="95"/>
                    </a:lnTo>
                    <a:lnTo>
                      <a:pt x="19759" y="101"/>
                    </a:lnTo>
                    <a:lnTo>
                      <a:pt x="19759" y="101"/>
                    </a:lnTo>
                    <a:cubicBezTo>
                      <a:pt x="19762" y="95"/>
                      <a:pt x="19765" y="89"/>
                      <a:pt x="19765" y="83"/>
                    </a:cubicBezTo>
                    <a:lnTo>
                      <a:pt x="19765" y="83"/>
                    </a:lnTo>
                    <a:lnTo>
                      <a:pt x="19755" y="105"/>
                    </a:lnTo>
                    <a:lnTo>
                      <a:pt x="19753" y="107"/>
                    </a:lnTo>
                    <a:lnTo>
                      <a:pt x="19765" y="83"/>
                    </a:lnTo>
                    <a:lnTo>
                      <a:pt x="19765" y="83"/>
                    </a:lnTo>
                    <a:lnTo>
                      <a:pt x="19765" y="83"/>
                    </a:lnTo>
                    <a:lnTo>
                      <a:pt x="19753" y="71"/>
                    </a:lnTo>
                    <a:lnTo>
                      <a:pt x="19729" y="119"/>
                    </a:lnTo>
                    <a:lnTo>
                      <a:pt x="19717" y="143"/>
                    </a:lnTo>
                    <a:cubicBezTo>
                      <a:pt x="19717" y="143"/>
                      <a:pt x="19712" y="150"/>
                      <a:pt x="19710" y="150"/>
                    </a:cubicBezTo>
                    <a:cubicBezTo>
                      <a:pt x="19708" y="150"/>
                      <a:pt x="19709" y="143"/>
                      <a:pt x="19721" y="116"/>
                    </a:cubicBezTo>
                    <a:lnTo>
                      <a:pt x="19721" y="116"/>
                    </a:lnTo>
                    <a:cubicBezTo>
                      <a:pt x="19720" y="117"/>
                      <a:pt x="19718" y="118"/>
                      <a:pt x="19717" y="119"/>
                    </a:cubicBezTo>
                    <a:lnTo>
                      <a:pt x="19704" y="139"/>
                    </a:lnTo>
                    <a:lnTo>
                      <a:pt x="19704" y="139"/>
                    </a:lnTo>
                    <a:cubicBezTo>
                      <a:pt x="19707" y="131"/>
                      <a:pt x="19710" y="121"/>
                      <a:pt x="19717" y="107"/>
                    </a:cubicBezTo>
                    <a:lnTo>
                      <a:pt x="19717" y="107"/>
                    </a:lnTo>
                    <a:cubicBezTo>
                      <a:pt x="19705" y="132"/>
                      <a:pt x="19695" y="147"/>
                      <a:pt x="19695" y="147"/>
                    </a:cubicBezTo>
                    <a:cubicBezTo>
                      <a:pt x="19694" y="147"/>
                      <a:pt x="19700" y="135"/>
                      <a:pt x="19717" y="107"/>
                    </a:cubicBezTo>
                    <a:lnTo>
                      <a:pt x="19717" y="107"/>
                    </a:lnTo>
                    <a:cubicBezTo>
                      <a:pt x="19717" y="107"/>
                      <a:pt x="19717" y="107"/>
                      <a:pt x="19717" y="107"/>
                    </a:cubicBezTo>
                    <a:lnTo>
                      <a:pt x="19717" y="107"/>
                    </a:lnTo>
                    <a:lnTo>
                      <a:pt x="19658" y="179"/>
                    </a:lnTo>
                    <a:cubicBezTo>
                      <a:pt x="19670" y="160"/>
                      <a:pt x="19676" y="150"/>
                      <a:pt x="19680" y="144"/>
                    </a:cubicBezTo>
                    <a:lnTo>
                      <a:pt x="19680" y="144"/>
                    </a:lnTo>
                    <a:cubicBezTo>
                      <a:pt x="19680" y="144"/>
                      <a:pt x="19681" y="144"/>
                      <a:pt x="19681" y="143"/>
                    </a:cubicBezTo>
                    <a:lnTo>
                      <a:pt x="19705" y="107"/>
                    </a:lnTo>
                    <a:lnTo>
                      <a:pt x="19705" y="107"/>
                    </a:lnTo>
                    <a:cubicBezTo>
                      <a:pt x="19705" y="107"/>
                      <a:pt x="19703" y="109"/>
                      <a:pt x="19703" y="109"/>
                    </a:cubicBezTo>
                    <a:cubicBezTo>
                      <a:pt x="19701" y="109"/>
                      <a:pt x="19703" y="105"/>
                      <a:pt x="19717" y="83"/>
                    </a:cubicBezTo>
                    <a:cubicBezTo>
                      <a:pt x="19723" y="77"/>
                      <a:pt x="19727" y="74"/>
                      <a:pt x="19729" y="71"/>
                    </a:cubicBezTo>
                    <a:lnTo>
                      <a:pt x="19705" y="71"/>
                    </a:lnTo>
                    <a:lnTo>
                      <a:pt x="19670" y="95"/>
                    </a:lnTo>
                    <a:lnTo>
                      <a:pt x="19705" y="60"/>
                    </a:lnTo>
                    <a:lnTo>
                      <a:pt x="19693" y="60"/>
                    </a:lnTo>
                    <a:lnTo>
                      <a:pt x="19634" y="95"/>
                    </a:lnTo>
                    <a:cubicBezTo>
                      <a:pt x="19623" y="101"/>
                      <a:pt x="19613" y="106"/>
                      <a:pt x="19610" y="106"/>
                    </a:cubicBezTo>
                    <a:cubicBezTo>
                      <a:pt x="19608" y="106"/>
                      <a:pt x="19618" y="98"/>
                      <a:pt x="19658" y="71"/>
                    </a:cubicBezTo>
                    <a:lnTo>
                      <a:pt x="19622" y="71"/>
                    </a:lnTo>
                    <a:cubicBezTo>
                      <a:pt x="19646" y="60"/>
                      <a:pt x="19670" y="36"/>
                      <a:pt x="19681" y="24"/>
                    </a:cubicBezTo>
                    <a:lnTo>
                      <a:pt x="19670" y="24"/>
                    </a:lnTo>
                    <a:cubicBezTo>
                      <a:pt x="19622" y="12"/>
                      <a:pt x="19574" y="0"/>
                      <a:pt x="19515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376;p31"/>
              <p:cNvSpPr/>
              <p:nvPr/>
            </p:nvSpPr>
            <p:spPr>
              <a:xfrm>
                <a:off x="3085961" y="2431304"/>
                <a:ext cx="583732" cy="857143"/>
              </a:xfrm>
              <a:custGeom>
                <a:avLst/>
                <a:gdLst/>
                <a:ahLst/>
                <a:cxnLst/>
                <a:rect l="l" t="t" r="r" b="b"/>
                <a:pathLst>
                  <a:path w="22599" h="33184" extrusionOk="0">
                    <a:moveTo>
                      <a:pt x="9680" y="8704"/>
                    </a:moveTo>
                    <a:lnTo>
                      <a:pt x="9668" y="8716"/>
                    </a:lnTo>
                    <a:lnTo>
                      <a:pt x="9668" y="8716"/>
                    </a:lnTo>
                    <a:lnTo>
                      <a:pt x="9680" y="8704"/>
                    </a:lnTo>
                    <a:close/>
                    <a:moveTo>
                      <a:pt x="7442" y="1"/>
                    </a:moveTo>
                    <a:cubicBezTo>
                      <a:pt x="7240" y="60"/>
                      <a:pt x="7037" y="143"/>
                      <a:pt x="6847" y="203"/>
                    </a:cubicBezTo>
                    <a:cubicBezTo>
                      <a:pt x="6488" y="325"/>
                      <a:pt x="6108" y="381"/>
                      <a:pt x="5728" y="381"/>
                    </a:cubicBezTo>
                    <a:cubicBezTo>
                      <a:pt x="5628" y="381"/>
                      <a:pt x="5529" y="377"/>
                      <a:pt x="5430" y="370"/>
                    </a:cubicBezTo>
                    <a:cubicBezTo>
                      <a:pt x="5144" y="346"/>
                      <a:pt x="4870" y="322"/>
                      <a:pt x="4596" y="286"/>
                    </a:cubicBezTo>
                    <a:cubicBezTo>
                      <a:pt x="4438" y="264"/>
                      <a:pt x="4279" y="255"/>
                      <a:pt x="4121" y="255"/>
                    </a:cubicBezTo>
                    <a:cubicBezTo>
                      <a:pt x="4029" y="255"/>
                      <a:pt x="3938" y="258"/>
                      <a:pt x="3846" y="262"/>
                    </a:cubicBezTo>
                    <a:cubicBezTo>
                      <a:pt x="3620" y="286"/>
                      <a:pt x="3406" y="358"/>
                      <a:pt x="3215" y="489"/>
                    </a:cubicBezTo>
                    <a:cubicBezTo>
                      <a:pt x="3049" y="620"/>
                      <a:pt x="2929" y="798"/>
                      <a:pt x="2870" y="1001"/>
                    </a:cubicBezTo>
                    <a:cubicBezTo>
                      <a:pt x="2846" y="1084"/>
                      <a:pt x="2834" y="1167"/>
                      <a:pt x="2822" y="1251"/>
                    </a:cubicBezTo>
                    <a:lnTo>
                      <a:pt x="2775" y="1548"/>
                    </a:lnTo>
                    <a:cubicBezTo>
                      <a:pt x="2739" y="1763"/>
                      <a:pt x="2679" y="1965"/>
                      <a:pt x="2608" y="2167"/>
                    </a:cubicBezTo>
                    <a:cubicBezTo>
                      <a:pt x="2453" y="2548"/>
                      <a:pt x="2263" y="2918"/>
                      <a:pt x="2036" y="3263"/>
                    </a:cubicBezTo>
                    <a:cubicBezTo>
                      <a:pt x="1620" y="3941"/>
                      <a:pt x="1179" y="4561"/>
                      <a:pt x="1024" y="5263"/>
                    </a:cubicBezTo>
                    <a:cubicBezTo>
                      <a:pt x="1024" y="5287"/>
                      <a:pt x="1013" y="5311"/>
                      <a:pt x="1013" y="5335"/>
                    </a:cubicBezTo>
                    <a:cubicBezTo>
                      <a:pt x="941" y="5465"/>
                      <a:pt x="917" y="5608"/>
                      <a:pt x="917" y="5751"/>
                    </a:cubicBezTo>
                    <a:lnTo>
                      <a:pt x="917" y="5775"/>
                    </a:lnTo>
                    <a:cubicBezTo>
                      <a:pt x="917" y="5823"/>
                      <a:pt x="929" y="5870"/>
                      <a:pt x="941" y="5918"/>
                    </a:cubicBezTo>
                    <a:cubicBezTo>
                      <a:pt x="1013" y="6097"/>
                      <a:pt x="1060" y="6275"/>
                      <a:pt x="1084" y="6454"/>
                    </a:cubicBezTo>
                    <a:cubicBezTo>
                      <a:pt x="1096" y="6585"/>
                      <a:pt x="1072" y="6716"/>
                      <a:pt x="1013" y="6835"/>
                    </a:cubicBezTo>
                    <a:cubicBezTo>
                      <a:pt x="989" y="6882"/>
                      <a:pt x="953" y="6942"/>
                      <a:pt x="917" y="6989"/>
                    </a:cubicBezTo>
                    <a:cubicBezTo>
                      <a:pt x="882" y="7025"/>
                      <a:pt x="834" y="7073"/>
                      <a:pt x="810" y="7097"/>
                    </a:cubicBezTo>
                    <a:cubicBezTo>
                      <a:pt x="667" y="7251"/>
                      <a:pt x="512" y="7394"/>
                      <a:pt x="370" y="7549"/>
                    </a:cubicBezTo>
                    <a:lnTo>
                      <a:pt x="334" y="7609"/>
                    </a:lnTo>
                    <a:cubicBezTo>
                      <a:pt x="203" y="7775"/>
                      <a:pt x="120" y="7978"/>
                      <a:pt x="72" y="8180"/>
                    </a:cubicBezTo>
                    <a:cubicBezTo>
                      <a:pt x="1" y="8418"/>
                      <a:pt x="96" y="8680"/>
                      <a:pt x="310" y="8799"/>
                    </a:cubicBezTo>
                    <a:cubicBezTo>
                      <a:pt x="453" y="8883"/>
                      <a:pt x="596" y="8954"/>
                      <a:pt x="739" y="9002"/>
                    </a:cubicBezTo>
                    <a:cubicBezTo>
                      <a:pt x="834" y="9049"/>
                      <a:pt x="917" y="9097"/>
                      <a:pt x="1001" y="9144"/>
                    </a:cubicBezTo>
                    <a:cubicBezTo>
                      <a:pt x="1108" y="9216"/>
                      <a:pt x="1203" y="9311"/>
                      <a:pt x="1263" y="9430"/>
                    </a:cubicBezTo>
                    <a:cubicBezTo>
                      <a:pt x="1286" y="9466"/>
                      <a:pt x="1310" y="9525"/>
                      <a:pt x="1322" y="9573"/>
                    </a:cubicBezTo>
                    <a:cubicBezTo>
                      <a:pt x="1322" y="9597"/>
                      <a:pt x="1322" y="9621"/>
                      <a:pt x="1334" y="9656"/>
                    </a:cubicBezTo>
                    <a:lnTo>
                      <a:pt x="1334" y="9728"/>
                    </a:lnTo>
                    <a:cubicBezTo>
                      <a:pt x="1322" y="9811"/>
                      <a:pt x="1310" y="9895"/>
                      <a:pt x="1286" y="9990"/>
                    </a:cubicBezTo>
                    <a:cubicBezTo>
                      <a:pt x="1251" y="10085"/>
                      <a:pt x="1227" y="10192"/>
                      <a:pt x="1239" y="10299"/>
                    </a:cubicBezTo>
                    <a:cubicBezTo>
                      <a:pt x="1263" y="10573"/>
                      <a:pt x="1334" y="10871"/>
                      <a:pt x="1405" y="11204"/>
                    </a:cubicBezTo>
                    <a:cubicBezTo>
                      <a:pt x="1429" y="11311"/>
                      <a:pt x="1453" y="11430"/>
                      <a:pt x="1477" y="11550"/>
                    </a:cubicBezTo>
                    <a:lnTo>
                      <a:pt x="1501" y="11728"/>
                    </a:lnTo>
                    <a:cubicBezTo>
                      <a:pt x="1513" y="11776"/>
                      <a:pt x="1513" y="11823"/>
                      <a:pt x="1536" y="11871"/>
                    </a:cubicBezTo>
                    <a:cubicBezTo>
                      <a:pt x="1548" y="11954"/>
                      <a:pt x="1584" y="12050"/>
                      <a:pt x="1620" y="12133"/>
                    </a:cubicBezTo>
                    <a:cubicBezTo>
                      <a:pt x="1644" y="12181"/>
                      <a:pt x="1691" y="12228"/>
                      <a:pt x="1739" y="12276"/>
                    </a:cubicBezTo>
                    <a:cubicBezTo>
                      <a:pt x="1763" y="12300"/>
                      <a:pt x="1810" y="12312"/>
                      <a:pt x="1846" y="12312"/>
                    </a:cubicBezTo>
                    <a:cubicBezTo>
                      <a:pt x="1906" y="12312"/>
                      <a:pt x="1965" y="12288"/>
                      <a:pt x="2025" y="12264"/>
                    </a:cubicBezTo>
                    <a:cubicBezTo>
                      <a:pt x="2156" y="12216"/>
                      <a:pt x="2275" y="12145"/>
                      <a:pt x="2394" y="12073"/>
                    </a:cubicBezTo>
                    <a:lnTo>
                      <a:pt x="2406" y="12062"/>
                    </a:lnTo>
                    <a:cubicBezTo>
                      <a:pt x="2441" y="11990"/>
                      <a:pt x="2477" y="11919"/>
                      <a:pt x="2501" y="11835"/>
                    </a:cubicBezTo>
                    <a:cubicBezTo>
                      <a:pt x="2584" y="11621"/>
                      <a:pt x="2668" y="11395"/>
                      <a:pt x="2763" y="11180"/>
                    </a:cubicBezTo>
                    <a:lnTo>
                      <a:pt x="2834" y="11014"/>
                    </a:lnTo>
                    <a:cubicBezTo>
                      <a:pt x="2834" y="11002"/>
                      <a:pt x="2846" y="10990"/>
                      <a:pt x="2870" y="10990"/>
                    </a:cubicBezTo>
                    <a:cubicBezTo>
                      <a:pt x="2882" y="10990"/>
                      <a:pt x="2906" y="11002"/>
                      <a:pt x="2906" y="11014"/>
                    </a:cubicBezTo>
                    <a:cubicBezTo>
                      <a:pt x="2906" y="11002"/>
                      <a:pt x="2906" y="11002"/>
                      <a:pt x="2906" y="11002"/>
                    </a:cubicBezTo>
                    <a:cubicBezTo>
                      <a:pt x="2918" y="10978"/>
                      <a:pt x="2918" y="10966"/>
                      <a:pt x="2918" y="10942"/>
                    </a:cubicBezTo>
                    <a:cubicBezTo>
                      <a:pt x="2941" y="10859"/>
                      <a:pt x="2953" y="10740"/>
                      <a:pt x="2989" y="10585"/>
                    </a:cubicBezTo>
                    <a:lnTo>
                      <a:pt x="3001" y="10526"/>
                    </a:lnTo>
                    <a:lnTo>
                      <a:pt x="3025" y="10466"/>
                    </a:lnTo>
                    <a:cubicBezTo>
                      <a:pt x="3037" y="10442"/>
                      <a:pt x="3049" y="10418"/>
                      <a:pt x="3060" y="10395"/>
                    </a:cubicBezTo>
                    <a:cubicBezTo>
                      <a:pt x="3072" y="10371"/>
                      <a:pt x="3084" y="10347"/>
                      <a:pt x="3096" y="10323"/>
                    </a:cubicBezTo>
                    <a:cubicBezTo>
                      <a:pt x="3132" y="10276"/>
                      <a:pt x="3168" y="10228"/>
                      <a:pt x="3215" y="10192"/>
                    </a:cubicBezTo>
                    <a:cubicBezTo>
                      <a:pt x="3263" y="10145"/>
                      <a:pt x="3310" y="10109"/>
                      <a:pt x="3370" y="10085"/>
                    </a:cubicBezTo>
                    <a:cubicBezTo>
                      <a:pt x="3418" y="10073"/>
                      <a:pt x="3477" y="10049"/>
                      <a:pt x="3537" y="10037"/>
                    </a:cubicBezTo>
                    <a:cubicBezTo>
                      <a:pt x="3584" y="10037"/>
                      <a:pt x="3632" y="10026"/>
                      <a:pt x="3680" y="10026"/>
                    </a:cubicBezTo>
                    <a:cubicBezTo>
                      <a:pt x="3727" y="10026"/>
                      <a:pt x="3763" y="10037"/>
                      <a:pt x="3811" y="10037"/>
                    </a:cubicBezTo>
                    <a:lnTo>
                      <a:pt x="3930" y="10049"/>
                    </a:lnTo>
                    <a:cubicBezTo>
                      <a:pt x="3953" y="10061"/>
                      <a:pt x="3977" y="10061"/>
                      <a:pt x="4001" y="10085"/>
                    </a:cubicBezTo>
                    <a:lnTo>
                      <a:pt x="4013" y="10085"/>
                    </a:lnTo>
                    <a:cubicBezTo>
                      <a:pt x="4120" y="10145"/>
                      <a:pt x="4180" y="10252"/>
                      <a:pt x="4180" y="10371"/>
                    </a:cubicBezTo>
                    <a:lnTo>
                      <a:pt x="4180" y="10383"/>
                    </a:lnTo>
                    <a:lnTo>
                      <a:pt x="4180" y="10597"/>
                    </a:lnTo>
                    <a:cubicBezTo>
                      <a:pt x="4180" y="10788"/>
                      <a:pt x="4203" y="10990"/>
                      <a:pt x="4203" y="11192"/>
                    </a:cubicBezTo>
                    <a:cubicBezTo>
                      <a:pt x="4203" y="11550"/>
                      <a:pt x="4227" y="11931"/>
                      <a:pt x="4239" y="12323"/>
                    </a:cubicBezTo>
                    <a:cubicBezTo>
                      <a:pt x="4263" y="12728"/>
                      <a:pt x="4203" y="13133"/>
                      <a:pt x="4061" y="13514"/>
                    </a:cubicBezTo>
                    <a:lnTo>
                      <a:pt x="4013" y="13645"/>
                    </a:lnTo>
                    <a:cubicBezTo>
                      <a:pt x="3989" y="13681"/>
                      <a:pt x="3965" y="13728"/>
                      <a:pt x="3941" y="13764"/>
                    </a:cubicBezTo>
                    <a:cubicBezTo>
                      <a:pt x="3906" y="13847"/>
                      <a:pt x="3858" y="13919"/>
                      <a:pt x="3799" y="13990"/>
                    </a:cubicBezTo>
                    <a:cubicBezTo>
                      <a:pt x="3691" y="14109"/>
                      <a:pt x="3572" y="14228"/>
                      <a:pt x="3453" y="14348"/>
                    </a:cubicBezTo>
                    <a:cubicBezTo>
                      <a:pt x="3322" y="14490"/>
                      <a:pt x="3227" y="14657"/>
                      <a:pt x="3179" y="14836"/>
                    </a:cubicBezTo>
                    <a:cubicBezTo>
                      <a:pt x="3156" y="14919"/>
                      <a:pt x="3156" y="15002"/>
                      <a:pt x="3179" y="15086"/>
                    </a:cubicBezTo>
                    <a:cubicBezTo>
                      <a:pt x="3203" y="15169"/>
                      <a:pt x="3251" y="15229"/>
                      <a:pt x="3322" y="15288"/>
                    </a:cubicBezTo>
                    <a:cubicBezTo>
                      <a:pt x="3430" y="15360"/>
                      <a:pt x="3549" y="15419"/>
                      <a:pt x="3680" y="15455"/>
                    </a:cubicBezTo>
                    <a:cubicBezTo>
                      <a:pt x="3811" y="15491"/>
                      <a:pt x="3941" y="15526"/>
                      <a:pt x="4084" y="15538"/>
                    </a:cubicBezTo>
                    <a:cubicBezTo>
                      <a:pt x="4221" y="15556"/>
                      <a:pt x="4361" y="15565"/>
                      <a:pt x="4503" y="15565"/>
                    </a:cubicBezTo>
                    <a:cubicBezTo>
                      <a:pt x="4644" y="15565"/>
                      <a:pt x="4787" y="15556"/>
                      <a:pt x="4930" y="15538"/>
                    </a:cubicBezTo>
                    <a:cubicBezTo>
                      <a:pt x="5204" y="15514"/>
                      <a:pt x="5465" y="15431"/>
                      <a:pt x="5716" y="15300"/>
                    </a:cubicBezTo>
                    <a:cubicBezTo>
                      <a:pt x="5870" y="15205"/>
                      <a:pt x="6061" y="15121"/>
                      <a:pt x="6239" y="15026"/>
                    </a:cubicBezTo>
                    <a:cubicBezTo>
                      <a:pt x="6418" y="14931"/>
                      <a:pt x="6549" y="14848"/>
                      <a:pt x="6704" y="14752"/>
                    </a:cubicBezTo>
                    <a:cubicBezTo>
                      <a:pt x="6870" y="14645"/>
                      <a:pt x="7049" y="14562"/>
                      <a:pt x="7240" y="14490"/>
                    </a:cubicBezTo>
                    <a:cubicBezTo>
                      <a:pt x="7335" y="14455"/>
                      <a:pt x="7430" y="14419"/>
                      <a:pt x="7537" y="14407"/>
                    </a:cubicBezTo>
                    <a:cubicBezTo>
                      <a:pt x="7656" y="14407"/>
                      <a:pt x="7763" y="14419"/>
                      <a:pt x="7871" y="14467"/>
                    </a:cubicBezTo>
                    <a:cubicBezTo>
                      <a:pt x="7978" y="14526"/>
                      <a:pt x="8073" y="14586"/>
                      <a:pt x="8144" y="14681"/>
                    </a:cubicBezTo>
                    <a:cubicBezTo>
                      <a:pt x="8228" y="14788"/>
                      <a:pt x="8275" y="14907"/>
                      <a:pt x="8275" y="15050"/>
                    </a:cubicBezTo>
                    <a:cubicBezTo>
                      <a:pt x="8275" y="15205"/>
                      <a:pt x="8240" y="15360"/>
                      <a:pt x="8156" y="15502"/>
                    </a:cubicBezTo>
                    <a:cubicBezTo>
                      <a:pt x="8097" y="15621"/>
                      <a:pt x="8037" y="15717"/>
                      <a:pt x="7978" y="15812"/>
                    </a:cubicBezTo>
                    <a:cubicBezTo>
                      <a:pt x="7918" y="15919"/>
                      <a:pt x="7871" y="16038"/>
                      <a:pt x="7835" y="16157"/>
                    </a:cubicBezTo>
                    <a:cubicBezTo>
                      <a:pt x="7823" y="16217"/>
                      <a:pt x="7811" y="16264"/>
                      <a:pt x="7787" y="16312"/>
                    </a:cubicBezTo>
                    <a:cubicBezTo>
                      <a:pt x="7763" y="16360"/>
                      <a:pt x="7740" y="16419"/>
                      <a:pt x="7716" y="16467"/>
                    </a:cubicBezTo>
                    <a:cubicBezTo>
                      <a:pt x="7680" y="16550"/>
                      <a:pt x="7656" y="16645"/>
                      <a:pt x="7680" y="16729"/>
                    </a:cubicBezTo>
                    <a:cubicBezTo>
                      <a:pt x="7763" y="16884"/>
                      <a:pt x="7894" y="17003"/>
                      <a:pt x="8049" y="17086"/>
                    </a:cubicBezTo>
                    <a:cubicBezTo>
                      <a:pt x="8192" y="17169"/>
                      <a:pt x="8347" y="17205"/>
                      <a:pt x="8478" y="17288"/>
                    </a:cubicBezTo>
                    <a:lnTo>
                      <a:pt x="8609" y="17372"/>
                    </a:lnTo>
                    <a:cubicBezTo>
                      <a:pt x="8752" y="17419"/>
                      <a:pt x="8894" y="17503"/>
                      <a:pt x="9002" y="17610"/>
                    </a:cubicBezTo>
                    <a:cubicBezTo>
                      <a:pt x="9109" y="17705"/>
                      <a:pt x="9180" y="17824"/>
                      <a:pt x="9228" y="17955"/>
                    </a:cubicBezTo>
                    <a:cubicBezTo>
                      <a:pt x="9287" y="18086"/>
                      <a:pt x="9311" y="18217"/>
                      <a:pt x="9335" y="18360"/>
                    </a:cubicBezTo>
                    <a:cubicBezTo>
                      <a:pt x="9347" y="18443"/>
                      <a:pt x="9335" y="18539"/>
                      <a:pt x="9323" y="18622"/>
                    </a:cubicBezTo>
                    <a:cubicBezTo>
                      <a:pt x="9311" y="18705"/>
                      <a:pt x="9287" y="18789"/>
                      <a:pt x="9275" y="18872"/>
                    </a:cubicBezTo>
                    <a:cubicBezTo>
                      <a:pt x="9216" y="19277"/>
                      <a:pt x="9180" y="19693"/>
                      <a:pt x="9145" y="20110"/>
                    </a:cubicBezTo>
                    <a:cubicBezTo>
                      <a:pt x="9121" y="20527"/>
                      <a:pt x="9121" y="20979"/>
                      <a:pt x="8859" y="21396"/>
                    </a:cubicBezTo>
                    <a:cubicBezTo>
                      <a:pt x="8787" y="21527"/>
                      <a:pt x="8680" y="21634"/>
                      <a:pt x="8549" y="21706"/>
                    </a:cubicBezTo>
                    <a:cubicBezTo>
                      <a:pt x="8430" y="21777"/>
                      <a:pt x="8287" y="21837"/>
                      <a:pt x="8156" y="21860"/>
                    </a:cubicBezTo>
                    <a:cubicBezTo>
                      <a:pt x="8004" y="21881"/>
                      <a:pt x="7848" y="21894"/>
                      <a:pt x="7692" y="21894"/>
                    </a:cubicBezTo>
                    <a:cubicBezTo>
                      <a:pt x="7580" y="21894"/>
                      <a:pt x="7468" y="21887"/>
                      <a:pt x="7359" y="21872"/>
                    </a:cubicBezTo>
                    <a:cubicBezTo>
                      <a:pt x="7073" y="21848"/>
                      <a:pt x="6787" y="21825"/>
                      <a:pt x="6501" y="21801"/>
                    </a:cubicBezTo>
                    <a:cubicBezTo>
                      <a:pt x="6370" y="21801"/>
                      <a:pt x="6239" y="21777"/>
                      <a:pt x="6120" y="21753"/>
                    </a:cubicBezTo>
                    <a:cubicBezTo>
                      <a:pt x="6001" y="21706"/>
                      <a:pt x="5894" y="21682"/>
                      <a:pt x="5775" y="21670"/>
                    </a:cubicBezTo>
                    <a:cubicBezTo>
                      <a:pt x="5656" y="21670"/>
                      <a:pt x="5549" y="21694"/>
                      <a:pt x="5454" y="21753"/>
                    </a:cubicBezTo>
                    <a:cubicBezTo>
                      <a:pt x="5251" y="21884"/>
                      <a:pt x="5108" y="22087"/>
                      <a:pt x="5025" y="22313"/>
                    </a:cubicBezTo>
                    <a:cubicBezTo>
                      <a:pt x="5025" y="22325"/>
                      <a:pt x="5013" y="22325"/>
                      <a:pt x="5013" y="22337"/>
                    </a:cubicBezTo>
                    <a:cubicBezTo>
                      <a:pt x="4930" y="22408"/>
                      <a:pt x="4846" y="22503"/>
                      <a:pt x="4787" y="22599"/>
                    </a:cubicBezTo>
                    <a:cubicBezTo>
                      <a:pt x="4763" y="22634"/>
                      <a:pt x="4739" y="22682"/>
                      <a:pt x="4727" y="22730"/>
                    </a:cubicBezTo>
                    <a:cubicBezTo>
                      <a:pt x="4668" y="22956"/>
                      <a:pt x="4692" y="23182"/>
                      <a:pt x="4787" y="23396"/>
                    </a:cubicBezTo>
                    <a:cubicBezTo>
                      <a:pt x="4894" y="23599"/>
                      <a:pt x="5061" y="23777"/>
                      <a:pt x="5263" y="23896"/>
                    </a:cubicBezTo>
                    <a:cubicBezTo>
                      <a:pt x="5501" y="24015"/>
                      <a:pt x="5692" y="24206"/>
                      <a:pt x="5823" y="24444"/>
                    </a:cubicBezTo>
                    <a:cubicBezTo>
                      <a:pt x="5870" y="24575"/>
                      <a:pt x="5894" y="24718"/>
                      <a:pt x="5870" y="24849"/>
                    </a:cubicBezTo>
                    <a:cubicBezTo>
                      <a:pt x="5846" y="24980"/>
                      <a:pt x="5811" y="25111"/>
                      <a:pt x="5739" y="25230"/>
                    </a:cubicBezTo>
                    <a:cubicBezTo>
                      <a:pt x="5644" y="25420"/>
                      <a:pt x="5501" y="25587"/>
                      <a:pt x="5311" y="25694"/>
                    </a:cubicBezTo>
                    <a:cubicBezTo>
                      <a:pt x="5215" y="25754"/>
                      <a:pt x="5120" y="25837"/>
                      <a:pt x="5037" y="25920"/>
                    </a:cubicBezTo>
                    <a:cubicBezTo>
                      <a:pt x="4930" y="26051"/>
                      <a:pt x="4787" y="26147"/>
                      <a:pt x="4632" y="26194"/>
                    </a:cubicBezTo>
                    <a:cubicBezTo>
                      <a:pt x="4430" y="26254"/>
                      <a:pt x="4251" y="26337"/>
                      <a:pt x="4084" y="26444"/>
                    </a:cubicBezTo>
                    <a:cubicBezTo>
                      <a:pt x="3941" y="26528"/>
                      <a:pt x="3799" y="26611"/>
                      <a:pt x="3656" y="26682"/>
                    </a:cubicBezTo>
                    <a:cubicBezTo>
                      <a:pt x="3501" y="26742"/>
                      <a:pt x="3358" y="26837"/>
                      <a:pt x="3239" y="26944"/>
                    </a:cubicBezTo>
                    <a:cubicBezTo>
                      <a:pt x="3203" y="26992"/>
                      <a:pt x="3191" y="27063"/>
                      <a:pt x="3203" y="27123"/>
                    </a:cubicBezTo>
                    <a:cubicBezTo>
                      <a:pt x="3227" y="27194"/>
                      <a:pt x="3251" y="27266"/>
                      <a:pt x="3299" y="27325"/>
                    </a:cubicBezTo>
                    <a:cubicBezTo>
                      <a:pt x="3365" y="27411"/>
                      <a:pt x="3478" y="27467"/>
                      <a:pt x="3594" y="27467"/>
                    </a:cubicBezTo>
                    <a:cubicBezTo>
                      <a:pt x="3623" y="27467"/>
                      <a:pt x="3651" y="27463"/>
                      <a:pt x="3680" y="27456"/>
                    </a:cubicBezTo>
                    <a:cubicBezTo>
                      <a:pt x="3751" y="27444"/>
                      <a:pt x="3834" y="27421"/>
                      <a:pt x="3906" y="27385"/>
                    </a:cubicBezTo>
                    <a:cubicBezTo>
                      <a:pt x="3989" y="27349"/>
                      <a:pt x="4061" y="27301"/>
                      <a:pt x="4156" y="27278"/>
                    </a:cubicBezTo>
                    <a:cubicBezTo>
                      <a:pt x="4239" y="27242"/>
                      <a:pt x="4334" y="27218"/>
                      <a:pt x="4430" y="27218"/>
                    </a:cubicBezTo>
                    <a:cubicBezTo>
                      <a:pt x="4456" y="27215"/>
                      <a:pt x="4482" y="27214"/>
                      <a:pt x="4508" y="27214"/>
                    </a:cubicBezTo>
                    <a:cubicBezTo>
                      <a:pt x="4584" y="27214"/>
                      <a:pt x="4656" y="27227"/>
                      <a:pt x="4727" y="27254"/>
                    </a:cubicBezTo>
                    <a:cubicBezTo>
                      <a:pt x="4787" y="27278"/>
                      <a:pt x="4834" y="27301"/>
                      <a:pt x="4882" y="27337"/>
                    </a:cubicBezTo>
                    <a:lnTo>
                      <a:pt x="4906" y="27337"/>
                    </a:lnTo>
                    <a:lnTo>
                      <a:pt x="4930" y="27349"/>
                    </a:lnTo>
                    <a:lnTo>
                      <a:pt x="4930" y="27361"/>
                    </a:lnTo>
                    <a:cubicBezTo>
                      <a:pt x="5215" y="27528"/>
                      <a:pt x="5537" y="27635"/>
                      <a:pt x="5870" y="27813"/>
                    </a:cubicBezTo>
                    <a:cubicBezTo>
                      <a:pt x="6001" y="27849"/>
                      <a:pt x="6132" y="27885"/>
                      <a:pt x="6263" y="27921"/>
                    </a:cubicBezTo>
                    <a:lnTo>
                      <a:pt x="6644" y="28052"/>
                    </a:lnTo>
                    <a:cubicBezTo>
                      <a:pt x="6894" y="28147"/>
                      <a:pt x="7144" y="28230"/>
                      <a:pt x="7394" y="28302"/>
                    </a:cubicBezTo>
                    <a:cubicBezTo>
                      <a:pt x="7621" y="28373"/>
                      <a:pt x="7859" y="28421"/>
                      <a:pt x="8097" y="28456"/>
                    </a:cubicBezTo>
                    <a:cubicBezTo>
                      <a:pt x="8168" y="28468"/>
                      <a:pt x="8240" y="28480"/>
                      <a:pt x="8323" y="28480"/>
                    </a:cubicBezTo>
                    <a:cubicBezTo>
                      <a:pt x="8430" y="28444"/>
                      <a:pt x="8549" y="28397"/>
                      <a:pt x="8680" y="28349"/>
                    </a:cubicBezTo>
                    <a:cubicBezTo>
                      <a:pt x="8835" y="28290"/>
                      <a:pt x="8990" y="28254"/>
                      <a:pt x="9156" y="28242"/>
                    </a:cubicBezTo>
                    <a:cubicBezTo>
                      <a:pt x="9182" y="28239"/>
                      <a:pt x="9207" y="28238"/>
                      <a:pt x="9232" y="28238"/>
                    </a:cubicBezTo>
                    <a:cubicBezTo>
                      <a:pt x="9313" y="28238"/>
                      <a:pt x="9393" y="28253"/>
                      <a:pt x="9466" y="28290"/>
                    </a:cubicBezTo>
                    <a:cubicBezTo>
                      <a:pt x="9573" y="28337"/>
                      <a:pt x="9656" y="28433"/>
                      <a:pt x="9704" y="28540"/>
                    </a:cubicBezTo>
                    <a:cubicBezTo>
                      <a:pt x="9728" y="28587"/>
                      <a:pt x="9752" y="28635"/>
                      <a:pt x="9764" y="28683"/>
                    </a:cubicBezTo>
                    <a:cubicBezTo>
                      <a:pt x="9776" y="28730"/>
                      <a:pt x="9787" y="28778"/>
                      <a:pt x="9787" y="28825"/>
                    </a:cubicBezTo>
                    <a:cubicBezTo>
                      <a:pt x="9799" y="28933"/>
                      <a:pt x="9787" y="29040"/>
                      <a:pt x="9740" y="29135"/>
                    </a:cubicBezTo>
                    <a:cubicBezTo>
                      <a:pt x="9656" y="29314"/>
                      <a:pt x="9514" y="29457"/>
                      <a:pt x="9335" y="29528"/>
                    </a:cubicBezTo>
                    <a:cubicBezTo>
                      <a:pt x="9192" y="29587"/>
                      <a:pt x="9049" y="29635"/>
                      <a:pt x="8894" y="29671"/>
                    </a:cubicBezTo>
                    <a:cubicBezTo>
                      <a:pt x="8764" y="29707"/>
                      <a:pt x="8633" y="29742"/>
                      <a:pt x="8513" y="29790"/>
                    </a:cubicBezTo>
                    <a:cubicBezTo>
                      <a:pt x="8359" y="29861"/>
                      <a:pt x="8204" y="29909"/>
                      <a:pt x="8049" y="29945"/>
                    </a:cubicBezTo>
                    <a:cubicBezTo>
                      <a:pt x="7965" y="29959"/>
                      <a:pt x="7878" y="29965"/>
                      <a:pt x="7791" y="29965"/>
                    </a:cubicBezTo>
                    <a:cubicBezTo>
                      <a:pt x="7656" y="29965"/>
                      <a:pt x="7519" y="29950"/>
                      <a:pt x="7382" y="29921"/>
                    </a:cubicBezTo>
                    <a:cubicBezTo>
                      <a:pt x="7347" y="29921"/>
                      <a:pt x="7311" y="29909"/>
                      <a:pt x="7275" y="29885"/>
                    </a:cubicBezTo>
                    <a:lnTo>
                      <a:pt x="7037" y="29742"/>
                    </a:lnTo>
                    <a:cubicBezTo>
                      <a:pt x="6942" y="29766"/>
                      <a:pt x="6859" y="29802"/>
                      <a:pt x="6775" y="29826"/>
                    </a:cubicBezTo>
                    <a:cubicBezTo>
                      <a:pt x="6721" y="29816"/>
                      <a:pt x="6667" y="29811"/>
                      <a:pt x="6613" y="29811"/>
                    </a:cubicBezTo>
                    <a:cubicBezTo>
                      <a:pt x="6408" y="29811"/>
                      <a:pt x="6210" y="29881"/>
                      <a:pt x="6049" y="30004"/>
                    </a:cubicBezTo>
                    <a:cubicBezTo>
                      <a:pt x="6013" y="30028"/>
                      <a:pt x="5977" y="30052"/>
                      <a:pt x="5942" y="30076"/>
                    </a:cubicBezTo>
                    <a:cubicBezTo>
                      <a:pt x="5823" y="30266"/>
                      <a:pt x="5704" y="30445"/>
                      <a:pt x="5561" y="30623"/>
                    </a:cubicBezTo>
                    <a:cubicBezTo>
                      <a:pt x="5406" y="30838"/>
                      <a:pt x="5180" y="31004"/>
                      <a:pt x="4930" y="31088"/>
                    </a:cubicBezTo>
                    <a:cubicBezTo>
                      <a:pt x="4823" y="31195"/>
                      <a:pt x="4703" y="31290"/>
                      <a:pt x="4573" y="31385"/>
                    </a:cubicBezTo>
                    <a:cubicBezTo>
                      <a:pt x="4513" y="31433"/>
                      <a:pt x="4465" y="31492"/>
                      <a:pt x="4418" y="31552"/>
                    </a:cubicBezTo>
                    <a:cubicBezTo>
                      <a:pt x="4334" y="31695"/>
                      <a:pt x="4227" y="31814"/>
                      <a:pt x="4108" y="31921"/>
                    </a:cubicBezTo>
                    <a:cubicBezTo>
                      <a:pt x="3989" y="32028"/>
                      <a:pt x="3882" y="32124"/>
                      <a:pt x="3763" y="32219"/>
                    </a:cubicBezTo>
                    <a:cubicBezTo>
                      <a:pt x="3727" y="32290"/>
                      <a:pt x="3691" y="32350"/>
                      <a:pt x="3656" y="32409"/>
                    </a:cubicBezTo>
                    <a:cubicBezTo>
                      <a:pt x="3608" y="32481"/>
                      <a:pt x="3560" y="32564"/>
                      <a:pt x="3513" y="32635"/>
                    </a:cubicBezTo>
                    <a:cubicBezTo>
                      <a:pt x="3406" y="32838"/>
                      <a:pt x="3263" y="33028"/>
                      <a:pt x="3096" y="33183"/>
                    </a:cubicBezTo>
                    <a:cubicBezTo>
                      <a:pt x="3108" y="33183"/>
                      <a:pt x="3132" y="33171"/>
                      <a:pt x="3144" y="33171"/>
                    </a:cubicBezTo>
                    <a:cubicBezTo>
                      <a:pt x="3168" y="33171"/>
                      <a:pt x="3179" y="33159"/>
                      <a:pt x="3191" y="33147"/>
                    </a:cubicBezTo>
                    <a:cubicBezTo>
                      <a:pt x="3215" y="33147"/>
                      <a:pt x="3239" y="33136"/>
                      <a:pt x="3251" y="33124"/>
                    </a:cubicBezTo>
                    <a:cubicBezTo>
                      <a:pt x="3334" y="33076"/>
                      <a:pt x="3418" y="33028"/>
                      <a:pt x="3501" y="32969"/>
                    </a:cubicBezTo>
                    <a:cubicBezTo>
                      <a:pt x="3668" y="32874"/>
                      <a:pt x="3822" y="32755"/>
                      <a:pt x="3977" y="32647"/>
                    </a:cubicBezTo>
                    <a:cubicBezTo>
                      <a:pt x="4001" y="32624"/>
                      <a:pt x="4037" y="32612"/>
                      <a:pt x="4061" y="32612"/>
                    </a:cubicBezTo>
                    <a:lnTo>
                      <a:pt x="4072" y="32612"/>
                    </a:lnTo>
                    <a:cubicBezTo>
                      <a:pt x="4215" y="32588"/>
                      <a:pt x="4346" y="32552"/>
                      <a:pt x="4501" y="32516"/>
                    </a:cubicBezTo>
                    <a:cubicBezTo>
                      <a:pt x="4656" y="32481"/>
                      <a:pt x="4811" y="32457"/>
                      <a:pt x="4965" y="32445"/>
                    </a:cubicBezTo>
                    <a:cubicBezTo>
                      <a:pt x="4993" y="32443"/>
                      <a:pt x="5021" y="32442"/>
                      <a:pt x="5050" y="32442"/>
                    </a:cubicBezTo>
                    <a:cubicBezTo>
                      <a:pt x="5191" y="32442"/>
                      <a:pt x="5336" y="32467"/>
                      <a:pt x="5465" y="32516"/>
                    </a:cubicBezTo>
                    <a:cubicBezTo>
                      <a:pt x="5644" y="32576"/>
                      <a:pt x="5823" y="32671"/>
                      <a:pt x="5966" y="32790"/>
                    </a:cubicBezTo>
                    <a:cubicBezTo>
                      <a:pt x="5977" y="32802"/>
                      <a:pt x="5989" y="32814"/>
                      <a:pt x="6001" y="32826"/>
                    </a:cubicBezTo>
                    <a:lnTo>
                      <a:pt x="6013" y="32850"/>
                    </a:lnTo>
                    <a:cubicBezTo>
                      <a:pt x="6037" y="32886"/>
                      <a:pt x="6061" y="32909"/>
                      <a:pt x="6097" y="32933"/>
                    </a:cubicBezTo>
                    <a:cubicBezTo>
                      <a:pt x="6168" y="32957"/>
                      <a:pt x="6239" y="32969"/>
                      <a:pt x="6311" y="32969"/>
                    </a:cubicBezTo>
                    <a:lnTo>
                      <a:pt x="6525" y="32969"/>
                    </a:lnTo>
                    <a:cubicBezTo>
                      <a:pt x="6573" y="32957"/>
                      <a:pt x="6620" y="32933"/>
                      <a:pt x="6656" y="32909"/>
                    </a:cubicBezTo>
                    <a:cubicBezTo>
                      <a:pt x="6739" y="32850"/>
                      <a:pt x="6775" y="32671"/>
                      <a:pt x="6859" y="32493"/>
                    </a:cubicBezTo>
                    <a:cubicBezTo>
                      <a:pt x="6894" y="32421"/>
                      <a:pt x="6942" y="32350"/>
                      <a:pt x="7001" y="32278"/>
                    </a:cubicBezTo>
                    <a:lnTo>
                      <a:pt x="7001" y="32278"/>
                    </a:lnTo>
                    <a:lnTo>
                      <a:pt x="6989" y="32302"/>
                    </a:lnTo>
                    <a:cubicBezTo>
                      <a:pt x="7061" y="32195"/>
                      <a:pt x="7180" y="32100"/>
                      <a:pt x="7311" y="32052"/>
                    </a:cubicBezTo>
                    <a:cubicBezTo>
                      <a:pt x="7430" y="31993"/>
                      <a:pt x="7573" y="31957"/>
                      <a:pt x="7716" y="31957"/>
                    </a:cubicBezTo>
                    <a:lnTo>
                      <a:pt x="8061" y="31945"/>
                    </a:lnTo>
                    <a:cubicBezTo>
                      <a:pt x="8180" y="31945"/>
                      <a:pt x="8299" y="31921"/>
                      <a:pt x="8406" y="31909"/>
                    </a:cubicBezTo>
                    <a:cubicBezTo>
                      <a:pt x="9097" y="31826"/>
                      <a:pt x="9776" y="31612"/>
                      <a:pt x="10466" y="31433"/>
                    </a:cubicBezTo>
                    <a:cubicBezTo>
                      <a:pt x="10811" y="31338"/>
                      <a:pt x="11169" y="31254"/>
                      <a:pt x="11526" y="31195"/>
                    </a:cubicBezTo>
                    <a:cubicBezTo>
                      <a:pt x="11704" y="31159"/>
                      <a:pt x="11883" y="31147"/>
                      <a:pt x="12073" y="31123"/>
                    </a:cubicBezTo>
                    <a:cubicBezTo>
                      <a:pt x="12157" y="31123"/>
                      <a:pt x="12252" y="31111"/>
                      <a:pt x="12347" y="31111"/>
                    </a:cubicBezTo>
                    <a:cubicBezTo>
                      <a:pt x="12400" y="31109"/>
                      <a:pt x="12453" y="31108"/>
                      <a:pt x="12506" y="31108"/>
                    </a:cubicBezTo>
                    <a:cubicBezTo>
                      <a:pt x="12929" y="31108"/>
                      <a:pt x="13347" y="31192"/>
                      <a:pt x="13728" y="31362"/>
                    </a:cubicBezTo>
                    <a:cubicBezTo>
                      <a:pt x="13847" y="31373"/>
                      <a:pt x="13978" y="31421"/>
                      <a:pt x="14074" y="31421"/>
                    </a:cubicBezTo>
                    <a:cubicBezTo>
                      <a:pt x="14121" y="31421"/>
                      <a:pt x="14169" y="31433"/>
                      <a:pt x="14228" y="31445"/>
                    </a:cubicBezTo>
                    <a:lnTo>
                      <a:pt x="14228" y="31433"/>
                    </a:lnTo>
                    <a:cubicBezTo>
                      <a:pt x="14228" y="31433"/>
                      <a:pt x="14240" y="31421"/>
                      <a:pt x="14240" y="31421"/>
                    </a:cubicBezTo>
                    <a:cubicBezTo>
                      <a:pt x="14324" y="31397"/>
                      <a:pt x="14407" y="31385"/>
                      <a:pt x="14479" y="31373"/>
                    </a:cubicBezTo>
                    <a:cubicBezTo>
                      <a:pt x="14645" y="31350"/>
                      <a:pt x="14812" y="31326"/>
                      <a:pt x="14979" y="31278"/>
                    </a:cubicBezTo>
                    <a:cubicBezTo>
                      <a:pt x="15514" y="31147"/>
                      <a:pt x="16062" y="31052"/>
                      <a:pt x="16610" y="31004"/>
                    </a:cubicBezTo>
                    <a:cubicBezTo>
                      <a:pt x="16693" y="30992"/>
                      <a:pt x="16788" y="30992"/>
                      <a:pt x="16860" y="30969"/>
                    </a:cubicBezTo>
                    <a:lnTo>
                      <a:pt x="17586" y="30838"/>
                    </a:lnTo>
                    <a:cubicBezTo>
                      <a:pt x="17812" y="30790"/>
                      <a:pt x="18050" y="30790"/>
                      <a:pt x="18289" y="30719"/>
                    </a:cubicBezTo>
                    <a:cubicBezTo>
                      <a:pt x="18717" y="30600"/>
                      <a:pt x="19122" y="30445"/>
                      <a:pt x="19562" y="30361"/>
                    </a:cubicBezTo>
                    <a:cubicBezTo>
                      <a:pt x="19634" y="30338"/>
                      <a:pt x="19705" y="30302"/>
                      <a:pt x="19777" y="30254"/>
                    </a:cubicBezTo>
                    <a:cubicBezTo>
                      <a:pt x="19967" y="30123"/>
                      <a:pt x="20182" y="30016"/>
                      <a:pt x="20408" y="29933"/>
                    </a:cubicBezTo>
                    <a:cubicBezTo>
                      <a:pt x="20503" y="29885"/>
                      <a:pt x="20610" y="29814"/>
                      <a:pt x="20705" y="29742"/>
                    </a:cubicBezTo>
                    <a:cubicBezTo>
                      <a:pt x="20789" y="29671"/>
                      <a:pt x="20896" y="29599"/>
                      <a:pt x="21003" y="29540"/>
                    </a:cubicBezTo>
                    <a:cubicBezTo>
                      <a:pt x="21075" y="29516"/>
                      <a:pt x="21146" y="29468"/>
                      <a:pt x="21217" y="29433"/>
                    </a:cubicBezTo>
                    <a:lnTo>
                      <a:pt x="21146" y="29421"/>
                    </a:lnTo>
                    <a:cubicBezTo>
                      <a:pt x="20967" y="29361"/>
                      <a:pt x="20789" y="29326"/>
                      <a:pt x="20598" y="29290"/>
                    </a:cubicBezTo>
                    <a:cubicBezTo>
                      <a:pt x="20515" y="29272"/>
                      <a:pt x="20432" y="29263"/>
                      <a:pt x="20350" y="29263"/>
                    </a:cubicBezTo>
                    <a:cubicBezTo>
                      <a:pt x="20268" y="29263"/>
                      <a:pt x="20188" y="29272"/>
                      <a:pt x="20110" y="29290"/>
                    </a:cubicBezTo>
                    <a:lnTo>
                      <a:pt x="19979" y="29290"/>
                    </a:lnTo>
                    <a:cubicBezTo>
                      <a:pt x="19872" y="29266"/>
                      <a:pt x="19777" y="29218"/>
                      <a:pt x="19682" y="29159"/>
                    </a:cubicBezTo>
                    <a:cubicBezTo>
                      <a:pt x="19574" y="29087"/>
                      <a:pt x="19491" y="28980"/>
                      <a:pt x="19443" y="28861"/>
                    </a:cubicBezTo>
                    <a:cubicBezTo>
                      <a:pt x="19396" y="28742"/>
                      <a:pt x="19384" y="28623"/>
                      <a:pt x="19396" y="28492"/>
                    </a:cubicBezTo>
                    <a:cubicBezTo>
                      <a:pt x="19408" y="28385"/>
                      <a:pt x="19432" y="28278"/>
                      <a:pt x="19467" y="28183"/>
                    </a:cubicBezTo>
                    <a:cubicBezTo>
                      <a:pt x="19539" y="27980"/>
                      <a:pt x="19622" y="27802"/>
                      <a:pt x="19741" y="27623"/>
                    </a:cubicBezTo>
                    <a:cubicBezTo>
                      <a:pt x="19860" y="27456"/>
                      <a:pt x="19991" y="27313"/>
                      <a:pt x="20146" y="27182"/>
                    </a:cubicBezTo>
                    <a:cubicBezTo>
                      <a:pt x="20360" y="26992"/>
                      <a:pt x="20575" y="26837"/>
                      <a:pt x="20777" y="26670"/>
                    </a:cubicBezTo>
                    <a:cubicBezTo>
                      <a:pt x="20979" y="26492"/>
                      <a:pt x="21182" y="26313"/>
                      <a:pt x="21372" y="26123"/>
                    </a:cubicBezTo>
                    <a:lnTo>
                      <a:pt x="21384" y="26123"/>
                    </a:lnTo>
                    <a:lnTo>
                      <a:pt x="21396" y="26111"/>
                    </a:lnTo>
                    <a:cubicBezTo>
                      <a:pt x="21729" y="25861"/>
                      <a:pt x="22039" y="25563"/>
                      <a:pt x="22313" y="25230"/>
                    </a:cubicBezTo>
                    <a:cubicBezTo>
                      <a:pt x="22384" y="25146"/>
                      <a:pt x="22444" y="25039"/>
                      <a:pt x="22491" y="24932"/>
                    </a:cubicBezTo>
                    <a:cubicBezTo>
                      <a:pt x="22599" y="24682"/>
                      <a:pt x="22599" y="24396"/>
                      <a:pt x="22468" y="24158"/>
                    </a:cubicBezTo>
                    <a:cubicBezTo>
                      <a:pt x="22408" y="24039"/>
                      <a:pt x="22313" y="23944"/>
                      <a:pt x="22206" y="23861"/>
                    </a:cubicBezTo>
                    <a:cubicBezTo>
                      <a:pt x="22087" y="23777"/>
                      <a:pt x="21956" y="23694"/>
                      <a:pt x="21837" y="23611"/>
                    </a:cubicBezTo>
                    <a:cubicBezTo>
                      <a:pt x="21598" y="23456"/>
                      <a:pt x="21337" y="23325"/>
                      <a:pt x="21051" y="23253"/>
                    </a:cubicBezTo>
                    <a:cubicBezTo>
                      <a:pt x="20953" y="23227"/>
                      <a:pt x="20848" y="23213"/>
                      <a:pt x="20741" y="23213"/>
                    </a:cubicBezTo>
                    <a:cubicBezTo>
                      <a:pt x="20705" y="23213"/>
                      <a:pt x="20670" y="23215"/>
                      <a:pt x="20634" y="23218"/>
                    </a:cubicBezTo>
                    <a:cubicBezTo>
                      <a:pt x="20503" y="23241"/>
                      <a:pt x="20360" y="23277"/>
                      <a:pt x="20241" y="23337"/>
                    </a:cubicBezTo>
                    <a:cubicBezTo>
                      <a:pt x="20003" y="23468"/>
                      <a:pt x="19741" y="23551"/>
                      <a:pt x="19479" y="23599"/>
                    </a:cubicBezTo>
                    <a:cubicBezTo>
                      <a:pt x="19395" y="23616"/>
                      <a:pt x="19310" y="23623"/>
                      <a:pt x="19227" y="23623"/>
                    </a:cubicBezTo>
                    <a:cubicBezTo>
                      <a:pt x="19075" y="23623"/>
                      <a:pt x="18927" y="23597"/>
                      <a:pt x="18789" y="23551"/>
                    </a:cubicBezTo>
                    <a:cubicBezTo>
                      <a:pt x="18610" y="23480"/>
                      <a:pt x="18467" y="23337"/>
                      <a:pt x="18396" y="23158"/>
                    </a:cubicBezTo>
                    <a:cubicBezTo>
                      <a:pt x="18300" y="22956"/>
                      <a:pt x="18241" y="22730"/>
                      <a:pt x="18217" y="22503"/>
                    </a:cubicBezTo>
                    <a:cubicBezTo>
                      <a:pt x="18205" y="22420"/>
                      <a:pt x="18193" y="22337"/>
                      <a:pt x="18193" y="22253"/>
                    </a:cubicBezTo>
                    <a:cubicBezTo>
                      <a:pt x="18181" y="22170"/>
                      <a:pt x="18181" y="22087"/>
                      <a:pt x="18181" y="22003"/>
                    </a:cubicBezTo>
                    <a:cubicBezTo>
                      <a:pt x="18181" y="21860"/>
                      <a:pt x="18169" y="21706"/>
                      <a:pt x="18158" y="21575"/>
                    </a:cubicBezTo>
                    <a:cubicBezTo>
                      <a:pt x="18122" y="21491"/>
                      <a:pt x="18074" y="21432"/>
                      <a:pt x="18015" y="21372"/>
                    </a:cubicBezTo>
                    <a:cubicBezTo>
                      <a:pt x="17979" y="21336"/>
                      <a:pt x="17955" y="21313"/>
                      <a:pt x="17919" y="21277"/>
                    </a:cubicBezTo>
                    <a:cubicBezTo>
                      <a:pt x="17872" y="21241"/>
                      <a:pt x="17836" y="21206"/>
                      <a:pt x="17800" y="21158"/>
                    </a:cubicBezTo>
                    <a:cubicBezTo>
                      <a:pt x="17705" y="21015"/>
                      <a:pt x="17622" y="20860"/>
                      <a:pt x="17574" y="20694"/>
                    </a:cubicBezTo>
                    <a:cubicBezTo>
                      <a:pt x="17491" y="20491"/>
                      <a:pt x="17419" y="20277"/>
                      <a:pt x="17384" y="20063"/>
                    </a:cubicBezTo>
                    <a:cubicBezTo>
                      <a:pt x="17360" y="19896"/>
                      <a:pt x="17384" y="19729"/>
                      <a:pt x="17348" y="19586"/>
                    </a:cubicBezTo>
                    <a:cubicBezTo>
                      <a:pt x="17300" y="19348"/>
                      <a:pt x="17229" y="19122"/>
                      <a:pt x="17134" y="18908"/>
                    </a:cubicBezTo>
                    <a:cubicBezTo>
                      <a:pt x="17026" y="18693"/>
                      <a:pt x="16955" y="18467"/>
                      <a:pt x="16895" y="18241"/>
                    </a:cubicBezTo>
                    <a:cubicBezTo>
                      <a:pt x="16836" y="18015"/>
                      <a:pt x="16729" y="17788"/>
                      <a:pt x="16598" y="17598"/>
                    </a:cubicBezTo>
                    <a:cubicBezTo>
                      <a:pt x="16491" y="17431"/>
                      <a:pt x="16360" y="17265"/>
                      <a:pt x="16229" y="17122"/>
                    </a:cubicBezTo>
                    <a:cubicBezTo>
                      <a:pt x="16086" y="16979"/>
                      <a:pt x="15919" y="16860"/>
                      <a:pt x="15752" y="16741"/>
                    </a:cubicBezTo>
                    <a:lnTo>
                      <a:pt x="15633" y="16657"/>
                    </a:lnTo>
                    <a:lnTo>
                      <a:pt x="15502" y="16586"/>
                    </a:lnTo>
                    <a:cubicBezTo>
                      <a:pt x="15407" y="16538"/>
                      <a:pt x="15324" y="16503"/>
                      <a:pt x="15229" y="16455"/>
                    </a:cubicBezTo>
                    <a:cubicBezTo>
                      <a:pt x="15133" y="16419"/>
                      <a:pt x="15026" y="16372"/>
                      <a:pt x="14931" y="16324"/>
                    </a:cubicBezTo>
                    <a:cubicBezTo>
                      <a:pt x="14824" y="16276"/>
                      <a:pt x="14729" y="16229"/>
                      <a:pt x="14645" y="16157"/>
                    </a:cubicBezTo>
                    <a:cubicBezTo>
                      <a:pt x="14348" y="15967"/>
                      <a:pt x="14086" y="15717"/>
                      <a:pt x="13871" y="15431"/>
                    </a:cubicBezTo>
                    <a:cubicBezTo>
                      <a:pt x="13788" y="15312"/>
                      <a:pt x="13728" y="15169"/>
                      <a:pt x="13693" y="15014"/>
                    </a:cubicBezTo>
                    <a:cubicBezTo>
                      <a:pt x="13657" y="14871"/>
                      <a:pt x="13633" y="14705"/>
                      <a:pt x="13609" y="14550"/>
                    </a:cubicBezTo>
                    <a:cubicBezTo>
                      <a:pt x="13609" y="14514"/>
                      <a:pt x="13609" y="14490"/>
                      <a:pt x="13633" y="14455"/>
                    </a:cubicBezTo>
                    <a:cubicBezTo>
                      <a:pt x="13728" y="14300"/>
                      <a:pt x="13645" y="14240"/>
                      <a:pt x="13574" y="14157"/>
                    </a:cubicBezTo>
                    <a:cubicBezTo>
                      <a:pt x="13550" y="14133"/>
                      <a:pt x="13538" y="14109"/>
                      <a:pt x="13538" y="14074"/>
                    </a:cubicBezTo>
                    <a:cubicBezTo>
                      <a:pt x="13538" y="13978"/>
                      <a:pt x="13514" y="13883"/>
                      <a:pt x="13478" y="13788"/>
                    </a:cubicBezTo>
                    <a:cubicBezTo>
                      <a:pt x="13443" y="13705"/>
                      <a:pt x="13407" y="13621"/>
                      <a:pt x="13359" y="13538"/>
                    </a:cubicBezTo>
                    <a:cubicBezTo>
                      <a:pt x="13312" y="13443"/>
                      <a:pt x="13288" y="13359"/>
                      <a:pt x="13252" y="13276"/>
                    </a:cubicBezTo>
                    <a:cubicBezTo>
                      <a:pt x="13228" y="13193"/>
                      <a:pt x="13216" y="13121"/>
                      <a:pt x="13216" y="13038"/>
                    </a:cubicBezTo>
                    <a:cubicBezTo>
                      <a:pt x="13216" y="12931"/>
                      <a:pt x="13157" y="12824"/>
                      <a:pt x="13074" y="12752"/>
                    </a:cubicBezTo>
                    <a:cubicBezTo>
                      <a:pt x="12835" y="12562"/>
                      <a:pt x="12597" y="12347"/>
                      <a:pt x="12395" y="12121"/>
                    </a:cubicBezTo>
                    <a:cubicBezTo>
                      <a:pt x="12355" y="12082"/>
                      <a:pt x="12300" y="12058"/>
                      <a:pt x="12248" y="12058"/>
                    </a:cubicBezTo>
                    <a:cubicBezTo>
                      <a:pt x="12237" y="12058"/>
                      <a:pt x="12227" y="12059"/>
                      <a:pt x="12216" y="12062"/>
                    </a:cubicBezTo>
                    <a:cubicBezTo>
                      <a:pt x="12157" y="12050"/>
                      <a:pt x="12097" y="12038"/>
                      <a:pt x="12038" y="12002"/>
                    </a:cubicBezTo>
                    <a:cubicBezTo>
                      <a:pt x="11788" y="11895"/>
                      <a:pt x="11550" y="11740"/>
                      <a:pt x="11347" y="11550"/>
                    </a:cubicBezTo>
                    <a:cubicBezTo>
                      <a:pt x="11204" y="11383"/>
                      <a:pt x="11026" y="11264"/>
                      <a:pt x="10823" y="11204"/>
                    </a:cubicBezTo>
                    <a:lnTo>
                      <a:pt x="10811" y="11204"/>
                    </a:lnTo>
                    <a:cubicBezTo>
                      <a:pt x="10692" y="11180"/>
                      <a:pt x="10573" y="11157"/>
                      <a:pt x="10466" y="11121"/>
                    </a:cubicBezTo>
                    <a:cubicBezTo>
                      <a:pt x="10445" y="11112"/>
                      <a:pt x="10422" y="11109"/>
                      <a:pt x="10400" y="11109"/>
                    </a:cubicBezTo>
                    <a:cubicBezTo>
                      <a:pt x="10359" y="11109"/>
                      <a:pt x="10318" y="11122"/>
                      <a:pt x="10288" y="11145"/>
                    </a:cubicBezTo>
                    <a:cubicBezTo>
                      <a:pt x="10242" y="11181"/>
                      <a:pt x="10197" y="11197"/>
                      <a:pt x="10146" y="11197"/>
                    </a:cubicBezTo>
                    <a:cubicBezTo>
                      <a:pt x="10130" y="11197"/>
                      <a:pt x="10114" y="11195"/>
                      <a:pt x="10097" y="11192"/>
                    </a:cubicBezTo>
                    <a:cubicBezTo>
                      <a:pt x="10026" y="11169"/>
                      <a:pt x="9951" y="11157"/>
                      <a:pt x="9877" y="11157"/>
                    </a:cubicBezTo>
                    <a:cubicBezTo>
                      <a:pt x="9802" y="11157"/>
                      <a:pt x="9728" y="11169"/>
                      <a:pt x="9656" y="11192"/>
                    </a:cubicBezTo>
                    <a:lnTo>
                      <a:pt x="9323" y="11323"/>
                    </a:lnTo>
                    <a:cubicBezTo>
                      <a:pt x="9311" y="11329"/>
                      <a:pt x="9299" y="11332"/>
                      <a:pt x="9287" y="11332"/>
                    </a:cubicBezTo>
                    <a:cubicBezTo>
                      <a:pt x="9275" y="11332"/>
                      <a:pt x="9264" y="11329"/>
                      <a:pt x="9252" y="11323"/>
                    </a:cubicBezTo>
                    <a:lnTo>
                      <a:pt x="9192" y="11323"/>
                    </a:lnTo>
                    <a:cubicBezTo>
                      <a:pt x="9085" y="11311"/>
                      <a:pt x="8942" y="11311"/>
                      <a:pt x="8764" y="11276"/>
                    </a:cubicBezTo>
                    <a:cubicBezTo>
                      <a:pt x="8668" y="11264"/>
                      <a:pt x="8597" y="11252"/>
                      <a:pt x="8513" y="11216"/>
                    </a:cubicBezTo>
                    <a:cubicBezTo>
                      <a:pt x="8394" y="11169"/>
                      <a:pt x="8299" y="11085"/>
                      <a:pt x="8240" y="10966"/>
                    </a:cubicBezTo>
                    <a:cubicBezTo>
                      <a:pt x="8192" y="10871"/>
                      <a:pt x="8180" y="10752"/>
                      <a:pt x="8192" y="10645"/>
                    </a:cubicBezTo>
                    <a:cubicBezTo>
                      <a:pt x="8204" y="10561"/>
                      <a:pt x="8240" y="10490"/>
                      <a:pt x="8275" y="10418"/>
                    </a:cubicBezTo>
                    <a:cubicBezTo>
                      <a:pt x="8299" y="10371"/>
                      <a:pt x="8323" y="10311"/>
                      <a:pt x="8347" y="10264"/>
                    </a:cubicBezTo>
                    <a:cubicBezTo>
                      <a:pt x="8371" y="10097"/>
                      <a:pt x="8430" y="9954"/>
                      <a:pt x="8525" y="9823"/>
                    </a:cubicBezTo>
                    <a:cubicBezTo>
                      <a:pt x="8704" y="9633"/>
                      <a:pt x="8823" y="9383"/>
                      <a:pt x="9025" y="9228"/>
                    </a:cubicBezTo>
                    <a:cubicBezTo>
                      <a:pt x="9228" y="9085"/>
                      <a:pt x="9442" y="8894"/>
                      <a:pt x="9645" y="8740"/>
                    </a:cubicBezTo>
                    <a:lnTo>
                      <a:pt x="9668" y="8716"/>
                    </a:lnTo>
                    <a:lnTo>
                      <a:pt x="9668" y="8716"/>
                    </a:lnTo>
                    <a:lnTo>
                      <a:pt x="9668" y="8716"/>
                    </a:lnTo>
                    <a:cubicBezTo>
                      <a:pt x="9728" y="8656"/>
                      <a:pt x="9787" y="8585"/>
                      <a:pt x="9847" y="8525"/>
                    </a:cubicBezTo>
                    <a:cubicBezTo>
                      <a:pt x="9907" y="8454"/>
                      <a:pt x="9954" y="8383"/>
                      <a:pt x="10014" y="8323"/>
                    </a:cubicBezTo>
                    <a:cubicBezTo>
                      <a:pt x="10073" y="8263"/>
                      <a:pt x="10145" y="8180"/>
                      <a:pt x="10216" y="8121"/>
                    </a:cubicBezTo>
                    <a:lnTo>
                      <a:pt x="10430" y="7906"/>
                    </a:lnTo>
                    <a:cubicBezTo>
                      <a:pt x="10526" y="7644"/>
                      <a:pt x="10728" y="7466"/>
                      <a:pt x="10835" y="7216"/>
                    </a:cubicBezTo>
                    <a:cubicBezTo>
                      <a:pt x="10978" y="6918"/>
                      <a:pt x="11038" y="6751"/>
                      <a:pt x="11109" y="6608"/>
                    </a:cubicBezTo>
                    <a:cubicBezTo>
                      <a:pt x="11169" y="6466"/>
                      <a:pt x="11240" y="6323"/>
                      <a:pt x="11383" y="6049"/>
                    </a:cubicBezTo>
                    <a:cubicBezTo>
                      <a:pt x="11466" y="5930"/>
                      <a:pt x="11490" y="5787"/>
                      <a:pt x="11442" y="5644"/>
                    </a:cubicBezTo>
                    <a:cubicBezTo>
                      <a:pt x="11407" y="5549"/>
                      <a:pt x="11419" y="5430"/>
                      <a:pt x="11454" y="5335"/>
                    </a:cubicBezTo>
                    <a:cubicBezTo>
                      <a:pt x="11502" y="5215"/>
                      <a:pt x="11538" y="5096"/>
                      <a:pt x="11585" y="4977"/>
                    </a:cubicBezTo>
                    <a:lnTo>
                      <a:pt x="11657" y="4799"/>
                    </a:lnTo>
                    <a:cubicBezTo>
                      <a:pt x="11669" y="4739"/>
                      <a:pt x="11692" y="4692"/>
                      <a:pt x="11704" y="4644"/>
                    </a:cubicBezTo>
                    <a:cubicBezTo>
                      <a:pt x="11728" y="4549"/>
                      <a:pt x="11752" y="4453"/>
                      <a:pt x="11752" y="4346"/>
                    </a:cubicBezTo>
                    <a:cubicBezTo>
                      <a:pt x="11752" y="4275"/>
                      <a:pt x="11728" y="4215"/>
                      <a:pt x="11692" y="4156"/>
                    </a:cubicBezTo>
                    <a:cubicBezTo>
                      <a:pt x="11669" y="4072"/>
                      <a:pt x="11609" y="4025"/>
                      <a:pt x="11526" y="4001"/>
                    </a:cubicBezTo>
                    <a:cubicBezTo>
                      <a:pt x="11431" y="3977"/>
                      <a:pt x="11335" y="3965"/>
                      <a:pt x="11228" y="3965"/>
                    </a:cubicBezTo>
                    <a:cubicBezTo>
                      <a:pt x="11157" y="3965"/>
                      <a:pt x="11085" y="3953"/>
                      <a:pt x="11014" y="3941"/>
                    </a:cubicBezTo>
                    <a:cubicBezTo>
                      <a:pt x="10930" y="3930"/>
                      <a:pt x="10859" y="3918"/>
                      <a:pt x="10776" y="3906"/>
                    </a:cubicBezTo>
                    <a:cubicBezTo>
                      <a:pt x="10704" y="3874"/>
                      <a:pt x="10622" y="3858"/>
                      <a:pt x="10540" y="3858"/>
                    </a:cubicBezTo>
                    <a:cubicBezTo>
                      <a:pt x="10499" y="3858"/>
                      <a:pt x="10458" y="3862"/>
                      <a:pt x="10418" y="3870"/>
                    </a:cubicBezTo>
                    <a:cubicBezTo>
                      <a:pt x="10238" y="3903"/>
                      <a:pt x="10056" y="3918"/>
                      <a:pt x="9873" y="3918"/>
                    </a:cubicBezTo>
                    <a:cubicBezTo>
                      <a:pt x="9657" y="3918"/>
                      <a:pt x="9441" y="3897"/>
                      <a:pt x="9228" y="3858"/>
                    </a:cubicBezTo>
                    <a:cubicBezTo>
                      <a:pt x="9131" y="3837"/>
                      <a:pt x="9038" y="3825"/>
                      <a:pt x="8945" y="3825"/>
                    </a:cubicBezTo>
                    <a:cubicBezTo>
                      <a:pt x="8877" y="3825"/>
                      <a:pt x="8810" y="3831"/>
                      <a:pt x="8740" y="3846"/>
                    </a:cubicBezTo>
                    <a:cubicBezTo>
                      <a:pt x="8228" y="3953"/>
                      <a:pt x="7716" y="3989"/>
                      <a:pt x="7216" y="4120"/>
                    </a:cubicBezTo>
                    <a:cubicBezTo>
                      <a:pt x="7144" y="4132"/>
                      <a:pt x="7073" y="4132"/>
                      <a:pt x="7001" y="4132"/>
                    </a:cubicBezTo>
                    <a:lnTo>
                      <a:pt x="7156" y="4025"/>
                    </a:lnTo>
                    <a:cubicBezTo>
                      <a:pt x="7240" y="3965"/>
                      <a:pt x="7251" y="3965"/>
                      <a:pt x="7085" y="3906"/>
                    </a:cubicBezTo>
                    <a:cubicBezTo>
                      <a:pt x="7061" y="3894"/>
                      <a:pt x="7037" y="3882"/>
                      <a:pt x="7001" y="3870"/>
                    </a:cubicBezTo>
                    <a:cubicBezTo>
                      <a:pt x="6918" y="3882"/>
                      <a:pt x="6835" y="3894"/>
                      <a:pt x="6751" y="3894"/>
                    </a:cubicBezTo>
                    <a:cubicBezTo>
                      <a:pt x="6811" y="3918"/>
                      <a:pt x="6870" y="3930"/>
                      <a:pt x="6918" y="3953"/>
                    </a:cubicBezTo>
                    <a:cubicBezTo>
                      <a:pt x="6942" y="3953"/>
                      <a:pt x="6966" y="3977"/>
                      <a:pt x="6954" y="3977"/>
                    </a:cubicBezTo>
                    <a:cubicBezTo>
                      <a:pt x="6930" y="4001"/>
                      <a:pt x="6894" y="4025"/>
                      <a:pt x="6847" y="4037"/>
                    </a:cubicBezTo>
                    <a:cubicBezTo>
                      <a:pt x="6720" y="4063"/>
                      <a:pt x="6593" y="4079"/>
                      <a:pt x="6465" y="4079"/>
                    </a:cubicBezTo>
                    <a:cubicBezTo>
                      <a:pt x="6366" y="4079"/>
                      <a:pt x="6267" y="4070"/>
                      <a:pt x="6168" y="4049"/>
                    </a:cubicBezTo>
                    <a:cubicBezTo>
                      <a:pt x="5930" y="3977"/>
                      <a:pt x="5727" y="3822"/>
                      <a:pt x="5596" y="3608"/>
                    </a:cubicBezTo>
                    <a:cubicBezTo>
                      <a:pt x="5537" y="3513"/>
                      <a:pt x="5489" y="3394"/>
                      <a:pt x="5465" y="3287"/>
                    </a:cubicBezTo>
                    <a:cubicBezTo>
                      <a:pt x="5430" y="3156"/>
                      <a:pt x="5442" y="3013"/>
                      <a:pt x="5501" y="2894"/>
                    </a:cubicBezTo>
                    <a:cubicBezTo>
                      <a:pt x="5549" y="2775"/>
                      <a:pt x="5632" y="2679"/>
                      <a:pt x="5739" y="2608"/>
                    </a:cubicBezTo>
                    <a:cubicBezTo>
                      <a:pt x="5823" y="2537"/>
                      <a:pt x="5918" y="2477"/>
                      <a:pt x="6001" y="2417"/>
                    </a:cubicBezTo>
                    <a:lnTo>
                      <a:pt x="5989" y="2406"/>
                    </a:lnTo>
                    <a:cubicBezTo>
                      <a:pt x="6073" y="2358"/>
                      <a:pt x="6144" y="2298"/>
                      <a:pt x="6216" y="2251"/>
                    </a:cubicBezTo>
                    <a:lnTo>
                      <a:pt x="6430" y="2072"/>
                    </a:lnTo>
                    <a:cubicBezTo>
                      <a:pt x="6585" y="1953"/>
                      <a:pt x="6716" y="1834"/>
                      <a:pt x="6859" y="1703"/>
                    </a:cubicBezTo>
                    <a:cubicBezTo>
                      <a:pt x="7120" y="1465"/>
                      <a:pt x="7359" y="1191"/>
                      <a:pt x="7537" y="882"/>
                    </a:cubicBezTo>
                    <a:cubicBezTo>
                      <a:pt x="7621" y="751"/>
                      <a:pt x="7692" y="608"/>
                      <a:pt x="7728" y="453"/>
                    </a:cubicBezTo>
                    <a:cubicBezTo>
                      <a:pt x="7751" y="358"/>
                      <a:pt x="7751" y="251"/>
                      <a:pt x="7716" y="155"/>
                    </a:cubicBezTo>
                    <a:cubicBezTo>
                      <a:pt x="7656" y="84"/>
                      <a:pt x="7573" y="36"/>
                      <a:pt x="7478" y="12"/>
                    </a:cubicBezTo>
                    <a:lnTo>
                      <a:pt x="744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377;p31"/>
              <p:cNvSpPr/>
              <p:nvPr/>
            </p:nvSpPr>
            <p:spPr>
              <a:xfrm>
                <a:off x="2947874" y="3049890"/>
                <a:ext cx="171330" cy="108486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4200" extrusionOk="0">
                    <a:moveTo>
                      <a:pt x="4148" y="1"/>
                    </a:moveTo>
                    <a:cubicBezTo>
                      <a:pt x="4127" y="1"/>
                      <a:pt x="4102" y="21"/>
                      <a:pt x="4084" y="21"/>
                    </a:cubicBezTo>
                    <a:cubicBezTo>
                      <a:pt x="4080" y="19"/>
                      <a:pt x="4076" y="19"/>
                      <a:pt x="4072" y="19"/>
                    </a:cubicBezTo>
                    <a:cubicBezTo>
                      <a:pt x="4052" y="19"/>
                      <a:pt x="4035" y="34"/>
                      <a:pt x="4013" y="34"/>
                    </a:cubicBezTo>
                    <a:cubicBezTo>
                      <a:pt x="4002" y="34"/>
                      <a:pt x="3991" y="31"/>
                      <a:pt x="3977" y="21"/>
                    </a:cubicBezTo>
                    <a:cubicBezTo>
                      <a:pt x="3965" y="9"/>
                      <a:pt x="3953" y="6"/>
                      <a:pt x="3942" y="6"/>
                    </a:cubicBezTo>
                    <a:cubicBezTo>
                      <a:pt x="3930" y="6"/>
                      <a:pt x="3918" y="9"/>
                      <a:pt x="3906" y="9"/>
                    </a:cubicBezTo>
                    <a:cubicBezTo>
                      <a:pt x="3846" y="21"/>
                      <a:pt x="3775" y="45"/>
                      <a:pt x="3703" y="68"/>
                    </a:cubicBezTo>
                    <a:cubicBezTo>
                      <a:pt x="3537" y="128"/>
                      <a:pt x="3358" y="211"/>
                      <a:pt x="3180" y="271"/>
                    </a:cubicBezTo>
                    <a:cubicBezTo>
                      <a:pt x="3151" y="285"/>
                      <a:pt x="3126" y="309"/>
                      <a:pt x="3095" y="309"/>
                    </a:cubicBezTo>
                    <a:cubicBezTo>
                      <a:pt x="3075" y="309"/>
                      <a:pt x="3053" y="299"/>
                      <a:pt x="3025" y="271"/>
                    </a:cubicBezTo>
                    <a:cubicBezTo>
                      <a:pt x="3013" y="307"/>
                      <a:pt x="3013" y="330"/>
                      <a:pt x="3001" y="354"/>
                    </a:cubicBezTo>
                    <a:cubicBezTo>
                      <a:pt x="3001" y="399"/>
                      <a:pt x="3001" y="438"/>
                      <a:pt x="2980" y="438"/>
                    </a:cubicBezTo>
                    <a:cubicBezTo>
                      <a:pt x="2973" y="438"/>
                      <a:pt x="2965" y="434"/>
                      <a:pt x="2953" y="426"/>
                    </a:cubicBezTo>
                    <a:cubicBezTo>
                      <a:pt x="2923" y="403"/>
                      <a:pt x="2907" y="395"/>
                      <a:pt x="2894" y="395"/>
                    </a:cubicBezTo>
                    <a:cubicBezTo>
                      <a:pt x="2886" y="395"/>
                      <a:pt x="2879" y="397"/>
                      <a:pt x="2870" y="402"/>
                    </a:cubicBezTo>
                    <a:lnTo>
                      <a:pt x="2680" y="497"/>
                    </a:lnTo>
                    <a:cubicBezTo>
                      <a:pt x="2668" y="497"/>
                      <a:pt x="2656" y="509"/>
                      <a:pt x="2644" y="521"/>
                    </a:cubicBezTo>
                    <a:cubicBezTo>
                      <a:pt x="2620" y="545"/>
                      <a:pt x="2608" y="592"/>
                      <a:pt x="2584" y="616"/>
                    </a:cubicBezTo>
                    <a:cubicBezTo>
                      <a:pt x="2572" y="634"/>
                      <a:pt x="2554" y="634"/>
                      <a:pt x="2537" y="634"/>
                    </a:cubicBezTo>
                    <a:cubicBezTo>
                      <a:pt x="2519" y="634"/>
                      <a:pt x="2501" y="634"/>
                      <a:pt x="2489" y="652"/>
                    </a:cubicBezTo>
                    <a:cubicBezTo>
                      <a:pt x="2472" y="669"/>
                      <a:pt x="2430" y="711"/>
                      <a:pt x="2373" y="711"/>
                    </a:cubicBezTo>
                    <a:cubicBezTo>
                      <a:pt x="2350" y="711"/>
                      <a:pt x="2325" y="704"/>
                      <a:pt x="2299" y="688"/>
                    </a:cubicBezTo>
                    <a:cubicBezTo>
                      <a:pt x="2295" y="684"/>
                      <a:pt x="2292" y="683"/>
                      <a:pt x="2289" y="683"/>
                    </a:cubicBezTo>
                    <a:cubicBezTo>
                      <a:pt x="2281" y="683"/>
                      <a:pt x="2275" y="694"/>
                      <a:pt x="2275" y="711"/>
                    </a:cubicBezTo>
                    <a:cubicBezTo>
                      <a:pt x="2267" y="748"/>
                      <a:pt x="2251" y="762"/>
                      <a:pt x="2231" y="762"/>
                    </a:cubicBezTo>
                    <a:cubicBezTo>
                      <a:pt x="2219" y="762"/>
                      <a:pt x="2205" y="756"/>
                      <a:pt x="2191" y="747"/>
                    </a:cubicBezTo>
                    <a:cubicBezTo>
                      <a:pt x="2168" y="747"/>
                      <a:pt x="2156" y="771"/>
                      <a:pt x="2144" y="783"/>
                    </a:cubicBezTo>
                    <a:cubicBezTo>
                      <a:pt x="2132" y="795"/>
                      <a:pt x="2120" y="818"/>
                      <a:pt x="2108" y="818"/>
                    </a:cubicBezTo>
                    <a:cubicBezTo>
                      <a:pt x="2084" y="807"/>
                      <a:pt x="2054" y="801"/>
                      <a:pt x="2025" y="801"/>
                    </a:cubicBezTo>
                    <a:cubicBezTo>
                      <a:pt x="1995" y="801"/>
                      <a:pt x="1965" y="807"/>
                      <a:pt x="1941" y="818"/>
                    </a:cubicBezTo>
                    <a:cubicBezTo>
                      <a:pt x="1932" y="822"/>
                      <a:pt x="1922" y="823"/>
                      <a:pt x="1913" y="823"/>
                    </a:cubicBezTo>
                    <a:cubicBezTo>
                      <a:pt x="1887" y="823"/>
                      <a:pt x="1863" y="812"/>
                      <a:pt x="1846" y="795"/>
                    </a:cubicBezTo>
                    <a:cubicBezTo>
                      <a:pt x="1832" y="786"/>
                      <a:pt x="1821" y="782"/>
                      <a:pt x="1810" y="782"/>
                    </a:cubicBezTo>
                    <a:cubicBezTo>
                      <a:pt x="1794" y="782"/>
                      <a:pt x="1782" y="792"/>
                      <a:pt x="1775" y="807"/>
                    </a:cubicBezTo>
                    <a:cubicBezTo>
                      <a:pt x="1751" y="890"/>
                      <a:pt x="1679" y="961"/>
                      <a:pt x="1584" y="973"/>
                    </a:cubicBezTo>
                    <a:lnTo>
                      <a:pt x="1644" y="938"/>
                    </a:lnTo>
                    <a:lnTo>
                      <a:pt x="1644" y="938"/>
                    </a:lnTo>
                    <a:cubicBezTo>
                      <a:pt x="1620" y="949"/>
                      <a:pt x="1596" y="949"/>
                      <a:pt x="1572" y="961"/>
                    </a:cubicBezTo>
                    <a:cubicBezTo>
                      <a:pt x="1501" y="973"/>
                      <a:pt x="1441" y="1021"/>
                      <a:pt x="1417" y="1092"/>
                    </a:cubicBezTo>
                    <a:cubicBezTo>
                      <a:pt x="1417" y="1164"/>
                      <a:pt x="1370" y="1211"/>
                      <a:pt x="1322" y="1235"/>
                    </a:cubicBezTo>
                    <a:cubicBezTo>
                      <a:pt x="1298" y="1235"/>
                      <a:pt x="1286" y="1247"/>
                      <a:pt x="1275" y="1259"/>
                    </a:cubicBezTo>
                    <a:cubicBezTo>
                      <a:pt x="1156" y="1414"/>
                      <a:pt x="1048" y="1580"/>
                      <a:pt x="965" y="1759"/>
                    </a:cubicBezTo>
                    <a:cubicBezTo>
                      <a:pt x="953" y="1795"/>
                      <a:pt x="953" y="1819"/>
                      <a:pt x="953" y="1854"/>
                    </a:cubicBezTo>
                    <a:cubicBezTo>
                      <a:pt x="965" y="1890"/>
                      <a:pt x="929" y="1890"/>
                      <a:pt x="905" y="1902"/>
                    </a:cubicBezTo>
                    <a:cubicBezTo>
                      <a:pt x="882" y="1914"/>
                      <a:pt x="858" y="1938"/>
                      <a:pt x="846" y="1961"/>
                    </a:cubicBezTo>
                    <a:cubicBezTo>
                      <a:pt x="834" y="2009"/>
                      <a:pt x="870" y="2092"/>
                      <a:pt x="798" y="2092"/>
                    </a:cubicBezTo>
                    <a:cubicBezTo>
                      <a:pt x="798" y="2128"/>
                      <a:pt x="798" y="2164"/>
                      <a:pt x="786" y="2188"/>
                    </a:cubicBezTo>
                    <a:cubicBezTo>
                      <a:pt x="782" y="2202"/>
                      <a:pt x="770" y="2205"/>
                      <a:pt x="757" y="2205"/>
                    </a:cubicBezTo>
                    <a:cubicBezTo>
                      <a:pt x="746" y="2205"/>
                      <a:pt x="734" y="2203"/>
                      <a:pt x="724" y="2203"/>
                    </a:cubicBezTo>
                    <a:cubicBezTo>
                      <a:pt x="714" y="2203"/>
                      <a:pt x="707" y="2204"/>
                      <a:pt x="703" y="2212"/>
                    </a:cubicBezTo>
                    <a:cubicBezTo>
                      <a:pt x="679" y="2235"/>
                      <a:pt x="667" y="2259"/>
                      <a:pt x="644" y="2283"/>
                    </a:cubicBezTo>
                    <a:cubicBezTo>
                      <a:pt x="632" y="2289"/>
                      <a:pt x="611" y="2289"/>
                      <a:pt x="593" y="2289"/>
                    </a:cubicBezTo>
                    <a:cubicBezTo>
                      <a:pt x="575" y="2289"/>
                      <a:pt x="560" y="2289"/>
                      <a:pt x="560" y="2295"/>
                    </a:cubicBezTo>
                    <a:cubicBezTo>
                      <a:pt x="536" y="2342"/>
                      <a:pt x="536" y="2378"/>
                      <a:pt x="548" y="2426"/>
                    </a:cubicBezTo>
                    <a:cubicBezTo>
                      <a:pt x="560" y="2485"/>
                      <a:pt x="536" y="2509"/>
                      <a:pt x="489" y="2509"/>
                    </a:cubicBezTo>
                    <a:cubicBezTo>
                      <a:pt x="453" y="2509"/>
                      <a:pt x="417" y="2521"/>
                      <a:pt x="394" y="2545"/>
                    </a:cubicBezTo>
                    <a:cubicBezTo>
                      <a:pt x="322" y="2628"/>
                      <a:pt x="251" y="2712"/>
                      <a:pt x="203" y="2795"/>
                    </a:cubicBezTo>
                    <a:cubicBezTo>
                      <a:pt x="167" y="2843"/>
                      <a:pt x="167" y="2890"/>
                      <a:pt x="191" y="2926"/>
                    </a:cubicBezTo>
                    <a:cubicBezTo>
                      <a:pt x="203" y="2974"/>
                      <a:pt x="120" y="2974"/>
                      <a:pt x="155" y="3021"/>
                    </a:cubicBezTo>
                    <a:lnTo>
                      <a:pt x="120" y="3021"/>
                    </a:lnTo>
                    <a:cubicBezTo>
                      <a:pt x="92" y="3016"/>
                      <a:pt x="75" y="3013"/>
                      <a:pt x="66" y="3013"/>
                    </a:cubicBezTo>
                    <a:cubicBezTo>
                      <a:pt x="37" y="3013"/>
                      <a:pt x="95" y="3039"/>
                      <a:pt x="132" y="3057"/>
                    </a:cubicBezTo>
                    <a:cubicBezTo>
                      <a:pt x="143" y="3057"/>
                      <a:pt x="155" y="3081"/>
                      <a:pt x="143" y="3081"/>
                    </a:cubicBezTo>
                    <a:cubicBezTo>
                      <a:pt x="108" y="3081"/>
                      <a:pt x="143" y="3116"/>
                      <a:pt x="143" y="3140"/>
                    </a:cubicBezTo>
                    <a:cubicBezTo>
                      <a:pt x="143" y="3164"/>
                      <a:pt x="132" y="3176"/>
                      <a:pt x="48" y="3176"/>
                    </a:cubicBezTo>
                    <a:cubicBezTo>
                      <a:pt x="24" y="3176"/>
                      <a:pt x="1" y="3188"/>
                      <a:pt x="24" y="3212"/>
                    </a:cubicBezTo>
                    <a:cubicBezTo>
                      <a:pt x="96" y="3247"/>
                      <a:pt x="108" y="3271"/>
                      <a:pt x="48" y="3319"/>
                    </a:cubicBezTo>
                    <a:lnTo>
                      <a:pt x="179" y="3319"/>
                    </a:lnTo>
                    <a:cubicBezTo>
                      <a:pt x="215" y="3343"/>
                      <a:pt x="227" y="3355"/>
                      <a:pt x="167" y="3402"/>
                    </a:cubicBezTo>
                    <a:cubicBezTo>
                      <a:pt x="155" y="3414"/>
                      <a:pt x="143" y="3426"/>
                      <a:pt x="132" y="3438"/>
                    </a:cubicBezTo>
                    <a:lnTo>
                      <a:pt x="143" y="3450"/>
                    </a:lnTo>
                    <a:lnTo>
                      <a:pt x="179" y="3462"/>
                    </a:lnTo>
                    <a:lnTo>
                      <a:pt x="203" y="3485"/>
                    </a:lnTo>
                    <a:lnTo>
                      <a:pt x="227" y="3509"/>
                    </a:lnTo>
                    <a:cubicBezTo>
                      <a:pt x="239" y="3503"/>
                      <a:pt x="248" y="3500"/>
                      <a:pt x="254" y="3500"/>
                    </a:cubicBezTo>
                    <a:cubicBezTo>
                      <a:pt x="260" y="3500"/>
                      <a:pt x="263" y="3503"/>
                      <a:pt x="263" y="3509"/>
                    </a:cubicBezTo>
                    <a:lnTo>
                      <a:pt x="251" y="3533"/>
                    </a:lnTo>
                    <a:cubicBezTo>
                      <a:pt x="263" y="3545"/>
                      <a:pt x="274" y="3557"/>
                      <a:pt x="286" y="3569"/>
                    </a:cubicBezTo>
                    <a:cubicBezTo>
                      <a:pt x="301" y="3566"/>
                      <a:pt x="315" y="3564"/>
                      <a:pt x="327" y="3564"/>
                    </a:cubicBezTo>
                    <a:cubicBezTo>
                      <a:pt x="363" y="3564"/>
                      <a:pt x="388" y="3578"/>
                      <a:pt x="405" y="3605"/>
                    </a:cubicBezTo>
                    <a:cubicBezTo>
                      <a:pt x="429" y="3628"/>
                      <a:pt x="453" y="3640"/>
                      <a:pt x="453" y="3676"/>
                    </a:cubicBezTo>
                    <a:cubicBezTo>
                      <a:pt x="477" y="3688"/>
                      <a:pt x="501" y="3700"/>
                      <a:pt x="524" y="3712"/>
                    </a:cubicBezTo>
                    <a:cubicBezTo>
                      <a:pt x="548" y="3736"/>
                      <a:pt x="524" y="3747"/>
                      <a:pt x="501" y="3771"/>
                    </a:cubicBezTo>
                    <a:cubicBezTo>
                      <a:pt x="513" y="3795"/>
                      <a:pt x="560" y="3783"/>
                      <a:pt x="548" y="3819"/>
                    </a:cubicBezTo>
                    <a:cubicBezTo>
                      <a:pt x="548" y="3866"/>
                      <a:pt x="584" y="3878"/>
                      <a:pt x="608" y="3890"/>
                    </a:cubicBezTo>
                    <a:cubicBezTo>
                      <a:pt x="615" y="3893"/>
                      <a:pt x="623" y="3894"/>
                      <a:pt x="632" y="3894"/>
                    </a:cubicBezTo>
                    <a:cubicBezTo>
                      <a:pt x="654" y="3894"/>
                      <a:pt x="677" y="3887"/>
                      <a:pt x="691" y="3887"/>
                    </a:cubicBezTo>
                    <a:cubicBezTo>
                      <a:pt x="696" y="3887"/>
                      <a:pt x="701" y="3888"/>
                      <a:pt x="703" y="3890"/>
                    </a:cubicBezTo>
                    <a:cubicBezTo>
                      <a:pt x="727" y="3902"/>
                      <a:pt x="727" y="3950"/>
                      <a:pt x="739" y="3974"/>
                    </a:cubicBezTo>
                    <a:cubicBezTo>
                      <a:pt x="749" y="3967"/>
                      <a:pt x="757" y="3965"/>
                      <a:pt x="764" y="3965"/>
                    </a:cubicBezTo>
                    <a:cubicBezTo>
                      <a:pt x="795" y="3965"/>
                      <a:pt x="791" y="4023"/>
                      <a:pt x="810" y="4033"/>
                    </a:cubicBezTo>
                    <a:cubicBezTo>
                      <a:pt x="882" y="4069"/>
                      <a:pt x="882" y="4069"/>
                      <a:pt x="917" y="4188"/>
                    </a:cubicBezTo>
                    <a:cubicBezTo>
                      <a:pt x="917" y="4188"/>
                      <a:pt x="917" y="4200"/>
                      <a:pt x="917" y="4200"/>
                    </a:cubicBezTo>
                    <a:cubicBezTo>
                      <a:pt x="929" y="4200"/>
                      <a:pt x="953" y="4176"/>
                      <a:pt x="977" y="4128"/>
                    </a:cubicBezTo>
                    <a:cubicBezTo>
                      <a:pt x="997" y="4079"/>
                      <a:pt x="1008" y="4054"/>
                      <a:pt x="1019" y="4054"/>
                    </a:cubicBezTo>
                    <a:cubicBezTo>
                      <a:pt x="1021" y="4054"/>
                      <a:pt x="1023" y="4055"/>
                      <a:pt x="1025" y="4057"/>
                    </a:cubicBezTo>
                    <a:lnTo>
                      <a:pt x="1096" y="4069"/>
                    </a:lnTo>
                    <a:lnTo>
                      <a:pt x="1167" y="4069"/>
                    </a:lnTo>
                    <a:cubicBezTo>
                      <a:pt x="1175" y="4084"/>
                      <a:pt x="1183" y="4090"/>
                      <a:pt x="1190" y="4090"/>
                    </a:cubicBezTo>
                    <a:cubicBezTo>
                      <a:pt x="1205" y="4090"/>
                      <a:pt x="1219" y="4065"/>
                      <a:pt x="1227" y="4057"/>
                    </a:cubicBezTo>
                    <a:cubicBezTo>
                      <a:pt x="1234" y="4050"/>
                      <a:pt x="1240" y="4047"/>
                      <a:pt x="1245" y="4047"/>
                    </a:cubicBezTo>
                    <a:cubicBezTo>
                      <a:pt x="1258" y="4047"/>
                      <a:pt x="1266" y="4064"/>
                      <a:pt x="1275" y="4081"/>
                    </a:cubicBezTo>
                    <a:cubicBezTo>
                      <a:pt x="1290" y="4104"/>
                      <a:pt x="1300" y="4117"/>
                      <a:pt x="1306" y="4117"/>
                    </a:cubicBezTo>
                    <a:cubicBezTo>
                      <a:pt x="1309" y="4117"/>
                      <a:pt x="1310" y="4113"/>
                      <a:pt x="1310" y="4105"/>
                    </a:cubicBezTo>
                    <a:cubicBezTo>
                      <a:pt x="1325" y="4044"/>
                      <a:pt x="1340" y="4013"/>
                      <a:pt x="1368" y="4013"/>
                    </a:cubicBezTo>
                    <a:cubicBezTo>
                      <a:pt x="1383" y="4013"/>
                      <a:pt x="1403" y="4023"/>
                      <a:pt x="1429" y="4045"/>
                    </a:cubicBezTo>
                    <a:cubicBezTo>
                      <a:pt x="1441" y="4057"/>
                      <a:pt x="1453" y="4063"/>
                      <a:pt x="1462" y="4063"/>
                    </a:cubicBezTo>
                    <a:cubicBezTo>
                      <a:pt x="1471" y="4063"/>
                      <a:pt x="1477" y="4057"/>
                      <a:pt x="1477" y="4045"/>
                    </a:cubicBezTo>
                    <a:cubicBezTo>
                      <a:pt x="1489" y="4009"/>
                      <a:pt x="1501" y="3974"/>
                      <a:pt x="1513" y="3950"/>
                    </a:cubicBezTo>
                    <a:cubicBezTo>
                      <a:pt x="1525" y="3926"/>
                      <a:pt x="1548" y="3926"/>
                      <a:pt x="1560" y="3914"/>
                    </a:cubicBezTo>
                    <a:cubicBezTo>
                      <a:pt x="1563" y="3912"/>
                      <a:pt x="1565" y="3911"/>
                      <a:pt x="1567" y="3911"/>
                    </a:cubicBezTo>
                    <a:cubicBezTo>
                      <a:pt x="1577" y="3911"/>
                      <a:pt x="1589" y="3928"/>
                      <a:pt x="1608" y="3938"/>
                    </a:cubicBezTo>
                    <a:cubicBezTo>
                      <a:pt x="1620" y="3938"/>
                      <a:pt x="1620" y="3974"/>
                      <a:pt x="1632" y="3986"/>
                    </a:cubicBezTo>
                    <a:cubicBezTo>
                      <a:pt x="1691" y="3807"/>
                      <a:pt x="1798" y="3652"/>
                      <a:pt x="1929" y="3521"/>
                    </a:cubicBezTo>
                    <a:cubicBezTo>
                      <a:pt x="1941" y="3497"/>
                      <a:pt x="1953" y="3474"/>
                      <a:pt x="1965" y="3450"/>
                    </a:cubicBezTo>
                    <a:cubicBezTo>
                      <a:pt x="1977" y="3426"/>
                      <a:pt x="2001" y="3414"/>
                      <a:pt x="1989" y="3378"/>
                    </a:cubicBezTo>
                    <a:cubicBezTo>
                      <a:pt x="1956" y="3312"/>
                      <a:pt x="2004" y="3246"/>
                      <a:pt x="2069" y="3246"/>
                    </a:cubicBezTo>
                    <a:cubicBezTo>
                      <a:pt x="2074" y="3246"/>
                      <a:pt x="2079" y="3246"/>
                      <a:pt x="2084" y="3247"/>
                    </a:cubicBezTo>
                    <a:cubicBezTo>
                      <a:pt x="2144" y="3247"/>
                      <a:pt x="2168" y="3200"/>
                      <a:pt x="2179" y="3152"/>
                    </a:cubicBezTo>
                    <a:cubicBezTo>
                      <a:pt x="2191" y="3104"/>
                      <a:pt x="2215" y="3069"/>
                      <a:pt x="2251" y="3033"/>
                    </a:cubicBezTo>
                    <a:cubicBezTo>
                      <a:pt x="2275" y="3021"/>
                      <a:pt x="2299" y="3009"/>
                      <a:pt x="2322" y="2997"/>
                    </a:cubicBezTo>
                    <a:cubicBezTo>
                      <a:pt x="2334" y="2985"/>
                      <a:pt x="2346" y="2974"/>
                      <a:pt x="2358" y="2962"/>
                    </a:cubicBezTo>
                    <a:cubicBezTo>
                      <a:pt x="2394" y="2950"/>
                      <a:pt x="2429" y="2938"/>
                      <a:pt x="2477" y="2938"/>
                    </a:cubicBezTo>
                    <a:cubicBezTo>
                      <a:pt x="2541" y="2928"/>
                      <a:pt x="2609" y="2922"/>
                      <a:pt x="2678" y="2922"/>
                    </a:cubicBezTo>
                    <a:cubicBezTo>
                      <a:pt x="2776" y="2922"/>
                      <a:pt x="2875" y="2934"/>
                      <a:pt x="2965" y="2962"/>
                    </a:cubicBezTo>
                    <a:cubicBezTo>
                      <a:pt x="2971" y="2945"/>
                      <a:pt x="2974" y="2939"/>
                      <a:pt x="2976" y="2939"/>
                    </a:cubicBezTo>
                    <a:cubicBezTo>
                      <a:pt x="2980" y="2939"/>
                      <a:pt x="2983" y="2949"/>
                      <a:pt x="2989" y="2962"/>
                    </a:cubicBezTo>
                    <a:lnTo>
                      <a:pt x="3001" y="2962"/>
                    </a:lnTo>
                    <a:lnTo>
                      <a:pt x="3096" y="2997"/>
                    </a:lnTo>
                    <a:cubicBezTo>
                      <a:pt x="3132" y="3009"/>
                      <a:pt x="3168" y="3033"/>
                      <a:pt x="3191" y="3069"/>
                    </a:cubicBezTo>
                    <a:lnTo>
                      <a:pt x="3203" y="3081"/>
                    </a:lnTo>
                    <a:cubicBezTo>
                      <a:pt x="3334" y="3235"/>
                      <a:pt x="3465" y="3366"/>
                      <a:pt x="3608" y="3497"/>
                    </a:cubicBezTo>
                    <a:cubicBezTo>
                      <a:pt x="3644" y="3521"/>
                      <a:pt x="3668" y="3557"/>
                      <a:pt x="3692" y="3581"/>
                    </a:cubicBezTo>
                    <a:cubicBezTo>
                      <a:pt x="3715" y="3605"/>
                      <a:pt x="3739" y="3628"/>
                      <a:pt x="3763" y="3640"/>
                    </a:cubicBezTo>
                    <a:cubicBezTo>
                      <a:pt x="3787" y="3652"/>
                      <a:pt x="3823" y="3652"/>
                      <a:pt x="3846" y="3664"/>
                    </a:cubicBezTo>
                    <a:cubicBezTo>
                      <a:pt x="3894" y="3676"/>
                      <a:pt x="3930" y="3700"/>
                      <a:pt x="3965" y="3724"/>
                    </a:cubicBezTo>
                    <a:cubicBezTo>
                      <a:pt x="3989" y="3759"/>
                      <a:pt x="4025" y="3771"/>
                      <a:pt x="4061" y="3771"/>
                    </a:cubicBezTo>
                    <a:cubicBezTo>
                      <a:pt x="4073" y="3771"/>
                      <a:pt x="4084" y="3795"/>
                      <a:pt x="4096" y="3807"/>
                    </a:cubicBezTo>
                    <a:cubicBezTo>
                      <a:pt x="4105" y="3815"/>
                      <a:pt x="4107" y="3824"/>
                      <a:pt x="4116" y="3824"/>
                    </a:cubicBezTo>
                    <a:cubicBezTo>
                      <a:pt x="4120" y="3824"/>
                      <a:pt x="4125" y="3822"/>
                      <a:pt x="4132" y="3819"/>
                    </a:cubicBezTo>
                    <a:cubicBezTo>
                      <a:pt x="4147" y="3804"/>
                      <a:pt x="4171" y="3794"/>
                      <a:pt x="4195" y="3794"/>
                    </a:cubicBezTo>
                    <a:cubicBezTo>
                      <a:pt x="4210" y="3794"/>
                      <a:pt x="4226" y="3798"/>
                      <a:pt x="4239" y="3807"/>
                    </a:cubicBezTo>
                    <a:cubicBezTo>
                      <a:pt x="4287" y="3819"/>
                      <a:pt x="4334" y="3807"/>
                      <a:pt x="4382" y="3831"/>
                    </a:cubicBezTo>
                    <a:cubicBezTo>
                      <a:pt x="4391" y="3837"/>
                      <a:pt x="4399" y="3840"/>
                      <a:pt x="4408" y="3840"/>
                    </a:cubicBezTo>
                    <a:cubicBezTo>
                      <a:pt x="4433" y="3840"/>
                      <a:pt x="4456" y="3816"/>
                      <a:pt x="4481" y="3816"/>
                    </a:cubicBezTo>
                    <a:cubicBezTo>
                      <a:pt x="4491" y="3816"/>
                      <a:pt x="4502" y="3820"/>
                      <a:pt x="4513" y="3831"/>
                    </a:cubicBezTo>
                    <a:cubicBezTo>
                      <a:pt x="4513" y="3837"/>
                      <a:pt x="4516" y="3840"/>
                      <a:pt x="4521" y="3840"/>
                    </a:cubicBezTo>
                    <a:cubicBezTo>
                      <a:pt x="4525" y="3840"/>
                      <a:pt x="4531" y="3837"/>
                      <a:pt x="4537" y="3831"/>
                    </a:cubicBezTo>
                    <a:cubicBezTo>
                      <a:pt x="4608" y="3747"/>
                      <a:pt x="4692" y="3771"/>
                      <a:pt x="4775" y="3736"/>
                    </a:cubicBezTo>
                    <a:cubicBezTo>
                      <a:pt x="4792" y="3727"/>
                      <a:pt x="4803" y="3719"/>
                      <a:pt x="4820" y="3719"/>
                    </a:cubicBezTo>
                    <a:cubicBezTo>
                      <a:pt x="4828" y="3719"/>
                      <a:pt x="4836" y="3720"/>
                      <a:pt x="4846" y="3724"/>
                    </a:cubicBezTo>
                    <a:cubicBezTo>
                      <a:pt x="4875" y="3736"/>
                      <a:pt x="4901" y="3741"/>
                      <a:pt x="4925" y="3741"/>
                    </a:cubicBezTo>
                    <a:cubicBezTo>
                      <a:pt x="4993" y="3741"/>
                      <a:pt x="5050" y="3702"/>
                      <a:pt x="5120" y="3676"/>
                    </a:cubicBezTo>
                    <a:cubicBezTo>
                      <a:pt x="5144" y="3664"/>
                      <a:pt x="5156" y="3664"/>
                      <a:pt x="5180" y="3664"/>
                    </a:cubicBezTo>
                    <a:cubicBezTo>
                      <a:pt x="5199" y="3670"/>
                      <a:pt x="5219" y="3673"/>
                      <a:pt x="5239" y="3673"/>
                    </a:cubicBezTo>
                    <a:cubicBezTo>
                      <a:pt x="5293" y="3673"/>
                      <a:pt x="5347" y="3651"/>
                      <a:pt x="5382" y="3616"/>
                    </a:cubicBezTo>
                    <a:lnTo>
                      <a:pt x="5394" y="3605"/>
                    </a:lnTo>
                    <a:lnTo>
                      <a:pt x="5418" y="3593"/>
                    </a:lnTo>
                    <a:cubicBezTo>
                      <a:pt x="5489" y="3545"/>
                      <a:pt x="5549" y="3509"/>
                      <a:pt x="5608" y="3462"/>
                    </a:cubicBezTo>
                    <a:cubicBezTo>
                      <a:pt x="5644" y="3426"/>
                      <a:pt x="5680" y="3414"/>
                      <a:pt x="5680" y="3355"/>
                    </a:cubicBezTo>
                    <a:cubicBezTo>
                      <a:pt x="5692" y="3319"/>
                      <a:pt x="5704" y="3295"/>
                      <a:pt x="5728" y="3283"/>
                    </a:cubicBezTo>
                    <a:cubicBezTo>
                      <a:pt x="5763" y="3256"/>
                      <a:pt x="5799" y="3243"/>
                      <a:pt x="5840" y="3243"/>
                    </a:cubicBezTo>
                    <a:cubicBezTo>
                      <a:pt x="5853" y="3243"/>
                      <a:pt x="5867" y="3244"/>
                      <a:pt x="5882" y="3247"/>
                    </a:cubicBezTo>
                    <a:cubicBezTo>
                      <a:pt x="5906" y="3200"/>
                      <a:pt x="5906" y="3140"/>
                      <a:pt x="5954" y="3128"/>
                    </a:cubicBezTo>
                    <a:cubicBezTo>
                      <a:pt x="5966" y="3128"/>
                      <a:pt x="5978" y="3104"/>
                      <a:pt x="6001" y="3104"/>
                    </a:cubicBezTo>
                    <a:cubicBezTo>
                      <a:pt x="6007" y="3104"/>
                      <a:pt x="6024" y="3109"/>
                      <a:pt x="6041" y="3109"/>
                    </a:cubicBezTo>
                    <a:cubicBezTo>
                      <a:pt x="6063" y="3109"/>
                      <a:pt x="6085" y="3102"/>
                      <a:pt x="6085" y="3069"/>
                    </a:cubicBezTo>
                    <a:cubicBezTo>
                      <a:pt x="6085" y="3047"/>
                      <a:pt x="6094" y="3041"/>
                      <a:pt x="6107" y="3041"/>
                    </a:cubicBezTo>
                    <a:cubicBezTo>
                      <a:pt x="6123" y="3041"/>
                      <a:pt x="6146" y="3051"/>
                      <a:pt x="6163" y="3051"/>
                    </a:cubicBezTo>
                    <a:cubicBezTo>
                      <a:pt x="6170" y="3051"/>
                      <a:pt x="6176" y="3049"/>
                      <a:pt x="6180" y="3045"/>
                    </a:cubicBezTo>
                    <a:cubicBezTo>
                      <a:pt x="6204" y="3009"/>
                      <a:pt x="6228" y="3009"/>
                      <a:pt x="6239" y="2985"/>
                    </a:cubicBezTo>
                    <a:cubicBezTo>
                      <a:pt x="6251" y="2962"/>
                      <a:pt x="6239" y="2926"/>
                      <a:pt x="6251" y="2914"/>
                    </a:cubicBezTo>
                    <a:cubicBezTo>
                      <a:pt x="6263" y="2908"/>
                      <a:pt x="6278" y="2905"/>
                      <a:pt x="6295" y="2905"/>
                    </a:cubicBezTo>
                    <a:cubicBezTo>
                      <a:pt x="6311" y="2905"/>
                      <a:pt x="6329" y="2908"/>
                      <a:pt x="6347" y="2914"/>
                    </a:cubicBezTo>
                    <a:cubicBezTo>
                      <a:pt x="6394" y="2914"/>
                      <a:pt x="6430" y="2914"/>
                      <a:pt x="6418" y="2854"/>
                    </a:cubicBezTo>
                    <a:cubicBezTo>
                      <a:pt x="6406" y="2819"/>
                      <a:pt x="6418" y="2819"/>
                      <a:pt x="6430" y="2795"/>
                    </a:cubicBezTo>
                    <a:cubicBezTo>
                      <a:pt x="6466" y="2759"/>
                      <a:pt x="6490" y="2723"/>
                      <a:pt x="6513" y="2676"/>
                    </a:cubicBezTo>
                    <a:lnTo>
                      <a:pt x="6537" y="2616"/>
                    </a:lnTo>
                    <a:cubicBezTo>
                      <a:pt x="6549" y="2593"/>
                      <a:pt x="6549" y="2581"/>
                      <a:pt x="6561" y="2557"/>
                    </a:cubicBezTo>
                    <a:cubicBezTo>
                      <a:pt x="6585" y="2509"/>
                      <a:pt x="6585" y="2450"/>
                      <a:pt x="6609" y="2402"/>
                    </a:cubicBezTo>
                    <a:cubicBezTo>
                      <a:pt x="6620" y="2378"/>
                      <a:pt x="6620" y="2342"/>
                      <a:pt x="6609" y="2307"/>
                    </a:cubicBezTo>
                    <a:cubicBezTo>
                      <a:pt x="6597" y="2295"/>
                      <a:pt x="6585" y="2283"/>
                      <a:pt x="6597" y="2271"/>
                    </a:cubicBezTo>
                    <a:cubicBezTo>
                      <a:pt x="6620" y="2223"/>
                      <a:pt x="6632" y="2188"/>
                      <a:pt x="6620" y="2140"/>
                    </a:cubicBezTo>
                    <a:cubicBezTo>
                      <a:pt x="6609" y="2104"/>
                      <a:pt x="6597" y="2057"/>
                      <a:pt x="6573" y="2033"/>
                    </a:cubicBezTo>
                    <a:lnTo>
                      <a:pt x="6347" y="1688"/>
                    </a:lnTo>
                    <a:cubicBezTo>
                      <a:pt x="6323" y="1664"/>
                      <a:pt x="6323" y="1628"/>
                      <a:pt x="6335" y="1592"/>
                    </a:cubicBezTo>
                    <a:cubicBezTo>
                      <a:pt x="6347" y="1557"/>
                      <a:pt x="6323" y="1557"/>
                      <a:pt x="6299" y="1557"/>
                    </a:cubicBezTo>
                    <a:cubicBezTo>
                      <a:pt x="6289" y="1560"/>
                      <a:pt x="6280" y="1561"/>
                      <a:pt x="6271" y="1561"/>
                    </a:cubicBezTo>
                    <a:cubicBezTo>
                      <a:pt x="6248" y="1561"/>
                      <a:pt x="6231" y="1550"/>
                      <a:pt x="6239" y="1533"/>
                    </a:cubicBezTo>
                    <a:cubicBezTo>
                      <a:pt x="6239" y="1501"/>
                      <a:pt x="6249" y="1460"/>
                      <a:pt x="6209" y="1460"/>
                    </a:cubicBezTo>
                    <a:cubicBezTo>
                      <a:pt x="6204" y="1460"/>
                      <a:pt x="6198" y="1460"/>
                      <a:pt x="6192" y="1461"/>
                    </a:cubicBezTo>
                    <a:cubicBezTo>
                      <a:pt x="6168" y="1461"/>
                      <a:pt x="6144" y="1450"/>
                      <a:pt x="6132" y="1426"/>
                    </a:cubicBezTo>
                    <a:cubicBezTo>
                      <a:pt x="6061" y="1354"/>
                      <a:pt x="6001" y="1283"/>
                      <a:pt x="5942" y="1211"/>
                    </a:cubicBezTo>
                    <a:cubicBezTo>
                      <a:pt x="5918" y="1199"/>
                      <a:pt x="5918" y="1176"/>
                      <a:pt x="5882" y="1176"/>
                    </a:cubicBezTo>
                    <a:cubicBezTo>
                      <a:pt x="5787" y="1176"/>
                      <a:pt x="5728" y="1164"/>
                      <a:pt x="5728" y="1069"/>
                    </a:cubicBezTo>
                    <a:cubicBezTo>
                      <a:pt x="5632" y="1069"/>
                      <a:pt x="5597" y="997"/>
                      <a:pt x="5549" y="938"/>
                    </a:cubicBezTo>
                    <a:cubicBezTo>
                      <a:pt x="5537" y="902"/>
                      <a:pt x="5513" y="878"/>
                      <a:pt x="5501" y="842"/>
                    </a:cubicBezTo>
                    <a:cubicBezTo>
                      <a:pt x="5501" y="830"/>
                      <a:pt x="5501" y="807"/>
                      <a:pt x="5489" y="807"/>
                    </a:cubicBezTo>
                    <a:cubicBezTo>
                      <a:pt x="5483" y="807"/>
                      <a:pt x="5477" y="807"/>
                      <a:pt x="5472" y="807"/>
                    </a:cubicBezTo>
                    <a:cubicBezTo>
                      <a:pt x="5370" y="807"/>
                      <a:pt x="5367" y="709"/>
                      <a:pt x="5299" y="676"/>
                    </a:cubicBezTo>
                    <a:cubicBezTo>
                      <a:pt x="5263" y="664"/>
                      <a:pt x="5251" y="616"/>
                      <a:pt x="5227" y="580"/>
                    </a:cubicBezTo>
                    <a:cubicBezTo>
                      <a:pt x="5217" y="539"/>
                      <a:pt x="5207" y="507"/>
                      <a:pt x="5165" y="507"/>
                    </a:cubicBezTo>
                    <a:cubicBezTo>
                      <a:pt x="5159" y="507"/>
                      <a:pt x="5152" y="507"/>
                      <a:pt x="5144" y="509"/>
                    </a:cubicBezTo>
                    <a:cubicBezTo>
                      <a:pt x="5108" y="509"/>
                      <a:pt x="5096" y="473"/>
                      <a:pt x="5085" y="449"/>
                    </a:cubicBezTo>
                    <a:cubicBezTo>
                      <a:pt x="5085" y="449"/>
                      <a:pt x="5085" y="437"/>
                      <a:pt x="5085" y="426"/>
                    </a:cubicBezTo>
                    <a:cubicBezTo>
                      <a:pt x="5096" y="402"/>
                      <a:pt x="5120" y="366"/>
                      <a:pt x="5132" y="330"/>
                    </a:cubicBezTo>
                    <a:lnTo>
                      <a:pt x="5132" y="330"/>
                    </a:lnTo>
                    <a:lnTo>
                      <a:pt x="5037" y="378"/>
                    </a:lnTo>
                    <a:cubicBezTo>
                      <a:pt x="5052" y="327"/>
                      <a:pt x="5026" y="321"/>
                      <a:pt x="4996" y="321"/>
                    </a:cubicBezTo>
                    <a:cubicBezTo>
                      <a:pt x="4986" y="321"/>
                      <a:pt x="4975" y="321"/>
                      <a:pt x="4965" y="321"/>
                    </a:cubicBezTo>
                    <a:cubicBezTo>
                      <a:pt x="4957" y="321"/>
                      <a:pt x="4948" y="321"/>
                      <a:pt x="4942" y="318"/>
                    </a:cubicBezTo>
                    <a:cubicBezTo>
                      <a:pt x="4906" y="307"/>
                      <a:pt x="4870" y="295"/>
                      <a:pt x="4846" y="271"/>
                    </a:cubicBezTo>
                    <a:cubicBezTo>
                      <a:pt x="4799" y="247"/>
                      <a:pt x="4739" y="235"/>
                      <a:pt x="4751" y="152"/>
                    </a:cubicBezTo>
                    <a:cubicBezTo>
                      <a:pt x="4751" y="144"/>
                      <a:pt x="4749" y="141"/>
                      <a:pt x="4745" y="141"/>
                    </a:cubicBezTo>
                    <a:cubicBezTo>
                      <a:pt x="4737" y="141"/>
                      <a:pt x="4723" y="152"/>
                      <a:pt x="4715" y="152"/>
                    </a:cubicBezTo>
                    <a:cubicBezTo>
                      <a:pt x="4708" y="152"/>
                      <a:pt x="4684" y="162"/>
                      <a:pt x="4665" y="162"/>
                    </a:cubicBezTo>
                    <a:cubicBezTo>
                      <a:pt x="4656" y="162"/>
                      <a:pt x="4648" y="160"/>
                      <a:pt x="4644" y="152"/>
                    </a:cubicBezTo>
                    <a:cubicBezTo>
                      <a:pt x="4632" y="128"/>
                      <a:pt x="4608" y="92"/>
                      <a:pt x="4596" y="68"/>
                    </a:cubicBezTo>
                    <a:cubicBezTo>
                      <a:pt x="4596" y="56"/>
                      <a:pt x="4585" y="56"/>
                      <a:pt x="4573" y="56"/>
                    </a:cubicBezTo>
                    <a:cubicBezTo>
                      <a:pt x="4547" y="72"/>
                      <a:pt x="4526" y="83"/>
                      <a:pt x="4509" y="83"/>
                    </a:cubicBezTo>
                    <a:cubicBezTo>
                      <a:pt x="4487" y="83"/>
                      <a:pt x="4472" y="63"/>
                      <a:pt x="4465" y="9"/>
                    </a:cubicBezTo>
                    <a:cubicBezTo>
                      <a:pt x="4442" y="45"/>
                      <a:pt x="4430" y="68"/>
                      <a:pt x="4418" y="104"/>
                    </a:cubicBezTo>
                    <a:cubicBezTo>
                      <a:pt x="4418" y="68"/>
                      <a:pt x="4382" y="45"/>
                      <a:pt x="4346" y="45"/>
                    </a:cubicBezTo>
                    <a:lnTo>
                      <a:pt x="4263" y="45"/>
                    </a:lnTo>
                    <a:cubicBezTo>
                      <a:pt x="4227" y="45"/>
                      <a:pt x="4204" y="21"/>
                      <a:pt x="4168" y="9"/>
                    </a:cubicBezTo>
                    <a:cubicBezTo>
                      <a:pt x="4162" y="3"/>
                      <a:pt x="4155" y="1"/>
                      <a:pt x="4148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378;p31"/>
              <p:cNvSpPr/>
              <p:nvPr/>
            </p:nvSpPr>
            <p:spPr>
              <a:xfrm>
                <a:off x="2785507" y="3132210"/>
                <a:ext cx="289399" cy="287281"/>
              </a:xfrm>
              <a:custGeom>
                <a:avLst/>
                <a:gdLst/>
                <a:ahLst/>
                <a:cxnLst/>
                <a:rect l="l" t="t" r="r" b="b"/>
                <a:pathLst>
                  <a:path w="11204" h="11122" extrusionOk="0">
                    <a:moveTo>
                      <a:pt x="9275" y="203"/>
                    </a:moveTo>
                    <a:cubicBezTo>
                      <a:pt x="9280" y="217"/>
                      <a:pt x="9281" y="222"/>
                      <a:pt x="9280" y="222"/>
                    </a:cubicBezTo>
                    <a:cubicBezTo>
                      <a:pt x="9279" y="222"/>
                      <a:pt x="9275" y="210"/>
                      <a:pt x="9275" y="203"/>
                    </a:cubicBezTo>
                    <a:close/>
                    <a:moveTo>
                      <a:pt x="9263" y="239"/>
                    </a:moveTo>
                    <a:cubicBezTo>
                      <a:pt x="9263" y="250"/>
                      <a:pt x="9261" y="258"/>
                      <a:pt x="9259" y="261"/>
                    </a:cubicBezTo>
                    <a:lnTo>
                      <a:pt x="9259" y="261"/>
                    </a:lnTo>
                    <a:cubicBezTo>
                      <a:pt x="9263" y="246"/>
                      <a:pt x="9263" y="239"/>
                      <a:pt x="9263" y="239"/>
                    </a:cubicBezTo>
                    <a:close/>
                    <a:moveTo>
                      <a:pt x="9148" y="265"/>
                    </a:moveTo>
                    <a:lnTo>
                      <a:pt x="9147" y="266"/>
                    </a:lnTo>
                    <a:lnTo>
                      <a:pt x="9147" y="266"/>
                    </a:lnTo>
                    <a:cubicBezTo>
                      <a:pt x="9147" y="266"/>
                      <a:pt x="9148" y="266"/>
                      <a:pt x="9148" y="265"/>
                    </a:cubicBezTo>
                    <a:close/>
                    <a:moveTo>
                      <a:pt x="9192" y="239"/>
                    </a:moveTo>
                    <a:cubicBezTo>
                      <a:pt x="9174" y="262"/>
                      <a:pt x="9168" y="271"/>
                      <a:pt x="9166" y="275"/>
                    </a:cubicBezTo>
                    <a:lnTo>
                      <a:pt x="9166" y="275"/>
                    </a:lnTo>
                    <a:cubicBezTo>
                      <a:pt x="9167" y="275"/>
                      <a:pt x="9168" y="275"/>
                      <a:pt x="9168" y="275"/>
                    </a:cubicBezTo>
                    <a:lnTo>
                      <a:pt x="9192" y="239"/>
                    </a:lnTo>
                    <a:close/>
                    <a:moveTo>
                      <a:pt x="9147" y="266"/>
                    </a:moveTo>
                    <a:cubicBezTo>
                      <a:pt x="9147" y="267"/>
                      <a:pt x="9147" y="268"/>
                      <a:pt x="9148" y="268"/>
                    </a:cubicBezTo>
                    <a:cubicBezTo>
                      <a:pt x="9148" y="268"/>
                      <a:pt x="9149" y="268"/>
                      <a:pt x="9149" y="268"/>
                    </a:cubicBezTo>
                    <a:lnTo>
                      <a:pt x="9149" y="268"/>
                    </a:lnTo>
                    <a:lnTo>
                      <a:pt x="9142" y="273"/>
                    </a:lnTo>
                    <a:lnTo>
                      <a:pt x="9140" y="276"/>
                    </a:lnTo>
                    <a:lnTo>
                      <a:pt x="9140" y="276"/>
                    </a:lnTo>
                    <a:cubicBezTo>
                      <a:pt x="9139" y="277"/>
                      <a:pt x="9138" y="277"/>
                      <a:pt x="9137" y="277"/>
                    </a:cubicBezTo>
                    <a:lnTo>
                      <a:pt x="9137" y="277"/>
                    </a:lnTo>
                    <a:lnTo>
                      <a:pt x="9142" y="273"/>
                    </a:lnTo>
                    <a:lnTo>
                      <a:pt x="9147" y="266"/>
                    </a:lnTo>
                    <a:close/>
                    <a:moveTo>
                      <a:pt x="9239" y="287"/>
                    </a:moveTo>
                    <a:cubicBezTo>
                      <a:pt x="9239" y="294"/>
                      <a:pt x="9235" y="305"/>
                      <a:pt x="9234" y="305"/>
                    </a:cubicBezTo>
                    <a:cubicBezTo>
                      <a:pt x="9234" y="305"/>
                      <a:pt x="9235" y="301"/>
                      <a:pt x="9239" y="287"/>
                    </a:cubicBezTo>
                    <a:close/>
                    <a:moveTo>
                      <a:pt x="9144" y="263"/>
                    </a:moveTo>
                    <a:lnTo>
                      <a:pt x="9132" y="275"/>
                    </a:lnTo>
                    <a:cubicBezTo>
                      <a:pt x="9132" y="277"/>
                      <a:pt x="9133" y="277"/>
                      <a:pt x="9135" y="277"/>
                    </a:cubicBezTo>
                    <a:cubicBezTo>
                      <a:pt x="9136" y="277"/>
                      <a:pt x="9136" y="277"/>
                      <a:pt x="9137" y="277"/>
                    </a:cubicBezTo>
                    <a:lnTo>
                      <a:pt x="9137" y="277"/>
                    </a:lnTo>
                    <a:lnTo>
                      <a:pt x="9108" y="298"/>
                    </a:lnTo>
                    <a:cubicBezTo>
                      <a:pt x="9122" y="289"/>
                      <a:pt x="9132" y="283"/>
                      <a:pt x="9138" y="279"/>
                    </a:cubicBezTo>
                    <a:lnTo>
                      <a:pt x="9138" y="279"/>
                    </a:lnTo>
                    <a:lnTo>
                      <a:pt x="9132" y="287"/>
                    </a:lnTo>
                    <a:cubicBezTo>
                      <a:pt x="9108" y="303"/>
                      <a:pt x="9097" y="310"/>
                      <a:pt x="9095" y="310"/>
                    </a:cubicBezTo>
                    <a:cubicBezTo>
                      <a:pt x="9092" y="310"/>
                      <a:pt x="9121" y="286"/>
                      <a:pt x="9144" y="263"/>
                    </a:cubicBezTo>
                    <a:close/>
                    <a:moveTo>
                      <a:pt x="5739" y="1"/>
                    </a:moveTo>
                    <a:cubicBezTo>
                      <a:pt x="5675" y="86"/>
                      <a:pt x="5572" y="134"/>
                      <a:pt x="5474" y="134"/>
                    </a:cubicBezTo>
                    <a:cubicBezTo>
                      <a:pt x="5463" y="134"/>
                      <a:pt x="5452" y="133"/>
                      <a:pt x="5441" y="132"/>
                    </a:cubicBezTo>
                    <a:lnTo>
                      <a:pt x="5406" y="251"/>
                    </a:lnTo>
                    <a:cubicBezTo>
                      <a:pt x="5227" y="251"/>
                      <a:pt x="5084" y="370"/>
                      <a:pt x="4941" y="418"/>
                    </a:cubicBezTo>
                    <a:cubicBezTo>
                      <a:pt x="4858" y="453"/>
                      <a:pt x="4763" y="477"/>
                      <a:pt x="4679" y="489"/>
                    </a:cubicBezTo>
                    <a:cubicBezTo>
                      <a:pt x="4608" y="501"/>
                      <a:pt x="4548" y="560"/>
                      <a:pt x="4477" y="584"/>
                    </a:cubicBezTo>
                    <a:cubicBezTo>
                      <a:pt x="4400" y="606"/>
                      <a:pt x="4333" y="669"/>
                      <a:pt x="4248" y="669"/>
                    </a:cubicBezTo>
                    <a:cubicBezTo>
                      <a:pt x="4241" y="669"/>
                      <a:pt x="4234" y="668"/>
                      <a:pt x="4227" y="668"/>
                    </a:cubicBezTo>
                    <a:cubicBezTo>
                      <a:pt x="4167" y="668"/>
                      <a:pt x="4120" y="679"/>
                      <a:pt x="4072" y="703"/>
                    </a:cubicBezTo>
                    <a:cubicBezTo>
                      <a:pt x="3917" y="763"/>
                      <a:pt x="3762" y="822"/>
                      <a:pt x="3596" y="870"/>
                    </a:cubicBezTo>
                    <a:cubicBezTo>
                      <a:pt x="3381" y="941"/>
                      <a:pt x="3155" y="1001"/>
                      <a:pt x="2941" y="1037"/>
                    </a:cubicBezTo>
                    <a:cubicBezTo>
                      <a:pt x="2794" y="1051"/>
                      <a:pt x="2651" y="1062"/>
                      <a:pt x="2510" y="1062"/>
                    </a:cubicBezTo>
                    <a:cubicBezTo>
                      <a:pt x="2423" y="1062"/>
                      <a:pt x="2337" y="1058"/>
                      <a:pt x="2250" y="1049"/>
                    </a:cubicBezTo>
                    <a:cubicBezTo>
                      <a:pt x="2191" y="1049"/>
                      <a:pt x="2131" y="1049"/>
                      <a:pt x="2072" y="1025"/>
                    </a:cubicBezTo>
                    <a:cubicBezTo>
                      <a:pt x="2000" y="1013"/>
                      <a:pt x="1953" y="977"/>
                      <a:pt x="1917" y="930"/>
                    </a:cubicBezTo>
                    <a:cubicBezTo>
                      <a:pt x="1869" y="930"/>
                      <a:pt x="1834" y="941"/>
                      <a:pt x="1798" y="965"/>
                    </a:cubicBezTo>
                    <a:cubicBezTo>
                      <a:pt x="1764" y="982"/>
                      <a:pt x="1731" y="994"/>
                      <a:pt x="1699" y="994"/>
                    </a:cubicBezTo>
                    <a:cubicBezTo>
                      <a:pt x="1664" y="994"/>
                      <a:pt x="1633" y="979"/>
                      <a:pt x="1607" y="941"/>
                    </a:cubicBezTo>
                    <a:cubicBezTo>
                      <a:pt x="1572" y="906"/>
                      <a:pt x="1536" y="870"/>
                      <a:pt x="1476" y="858"/>
                    </a:cubicBezTo>
                    <a:cubicBezTo>
                      <a:pt x="1417" y="834"/>
                      <a:pt x="1346" y="822"/>
                      <a:pt x="1286" y="810"/>
                    </a:cubicBezTo>
                    <a:cubicBezTo>
                      <a:pt x="1238" y="810"/>
                      <a:pt x="1191" y="810"/>
                      <a:pt x="1155" y="834"/>
                    </a:cubicBezTo>
                    <a:lnTo>
                      <a:pt x="1143" y="834"/>
                    </a:lnTo>
                    <a:cubicBezTo>
                      <a:pt x="1143" y="834"/>
                      <a:pt x="1143" y="846"/>
                      <a:pt x="1143" y="846"/>
                    </a:cubicBezTo>
                    <a:cubicBezTo>
                      <a:pt x="1155" y="882"/>
                      <a:pt x="1179" y="918"/>
                      <a:pt x="1191" y="941"/>
                    </a:cubicBezTo>
                    <a:cubicBezTo>
                      <a:pt x="1215" y="989"/>
                      <a:pt x="1179" y="1049"/>
                      <a:pt x="1215" y="1096"/>
                    </a:cubicBezTo>
                    <a:cubicBezTo>
                      <a:pt x="1286" y="1191"/>
                      <a:pt x="1334" y="1311"/>
                      <a:pt x="1322" y="1441"/>
                    </a:cubicBezTo>
                    <a:cubicBezTo>
                      <a:pt x="1322" y="1465"/>
                      <a:pt x="1346" y="1489"/>
                      <a:pt x="1369" y="1501"/>
                    </a:cubicBezTo>
                    <a:cubicBezTo>
                      <a:pt x="1441" y="1549"/>
                      <a:pt x="1476" y="1632"/>
                      <a:pt x="1476" y="1715"/>
                    </a:cubicBezTo>
                    <a:cubicBezTo>
                      <a:pt x="1476" y="1763"/>
                      <a:pt x="1512" y="1799"/>
                      <a:pt x="1536" y="1834"/>
                    </a:cubicBezTo>
                    <a:cubicBezTo>
                      <a:pt x="1548" y="1882"/>
                      <a:pt x="1596" y="1930"/>
                      <a:pt x="1584" y="1977"/>
                    </a:cubicBezTo>
                    <a:cubicBezTo>
                      <a:pt x="1560" y="2132"/>
                      <a:pt x="1524" y="2275"/>
                      <a:pt x="1465" y="2418"/>
                    </a:cubicBezTo>
                    <a:cubicBezTo>
                      <a:pt x="1429" y="2501"/>
                      <a:pt x="1369" y="2549"/>
                      <a:pt x="1298" y="2584"/>
                    </a:cubicBezTo>
                    <a:cubicBezTo>
                      <a:pt x="1286" y="2584"/>
                      <a:pt x="1274" y="2596"/>
                      <a:pt x="1262" y="2608"/>
                    </a:cubicBezTo>
                    <a:cubicBezTo>
                      <a:pt x="1226" y="2620"/>
                      <a:pt x="1203" y="2656"/>
                      <a:pt x="1191" y="2692"/>
                    </a:cubicBezTo>
                    <a:cubicBezTo>
                      <a:pt x="1179" y="2751"/>
                      <a:pt x="1155" y="2799"/>
                      <a:pt x="1143" y="2846"/>
                    </a:cubicBezTo>
                    <a:cubicBezTo>
                      <a:pt x="1119" y="2906"/>
                      <a:pt x="1107" y="2942"/>
                      <a:pt x="1084" y="2989"/>
                    </a:cubicBezTo>
                    <a:cubicBezTo>
                      <a:pt x="1060" y="3061"/>
                      <a:pt x="1024" y="3132"/>
                      <a:pt x="1012" y="3216"/>
                    </a:cubicBezTo>
                    <a:cubicBezTo>
                      <a:pt x="1012" y="3358"/>
                      <a:pt x="1095" y="3477"/>
                      <a:pt x="1226" y="3537"/>
                    </a:cubicBezTo>
                    <a:cubicBezTo>
                      <a:pt x="1346" y="3597"/>
                      <a:pt x="1453" y="3680"/>
                      <a:pt x="1548" y="3775"/>
                    </a:cubicBezTo>
                    <a:cubicBezTo>
                      <a:pt x="1560" y="3811"/>
                      <a:pt x="1596" y="3847"/>
                      <a:pt x="1619" y="3870"/>
                    </a:cubicBezTo>
                    <a:cubicBezTo>
                      <a:pt x="1715" y="3942"/>
                      <a:pt x="1786" y="4013"/>
                      <a:pt x="1881" y="4073"/>
                    </a:cubicBezTo>
                    <a:cubicBezTo>
                      <a:pt x="1965" y="4132"/>
                      <a:pt x="2060" y="4204"/>
                      <a:pt x="2155" y="4263"/>
                    </a:cubicBezTo>
                    <a:cubicBezTo>
                      <a:pt x="2346" y="4394"/>
                      <a:pt x="2524" y="4549"/>
                      <a:pt x="2691" y="4716"/>
                    </a:cubicBezTo>
                    <a:cubicBezTo>
                      <a:pt x="2750" y="4775"/>
                      <a:pt x="2798" y="4835"/>
                      <a:pt x="2846" y="4894"/>
                    </a:cubicBezTo>
                    <a:cubicBezTo>
                      <a:pt x="2893" y="4942"/>
                      <a:pt x="2881" y="5013"/>
                      <a:pt x="2870" y="5085"/>
                    </a:cubicBezTo>
                    <a:cubicBezTo>
                      <a:pt x="2870" y="5144"/>
                      <a:pt x="2858" y="5168"/>
                      <a:pt x="2846" y="5204"/>
                    </a:cubicBezTo>
                    <a:cubicBezTo>
                      <a:pt x="2834" y="5240"/>
                      <a:pt x="2822" y="5287"/>
                      <a:pt x="2810" y="5323"/>
                    </a:cubicBezTo>
                    <a:cubicBezTo>
                      <a:pt x="2798" y="5382"/>
                      <a:pt x="2774" y="5442"/>
                      <a:pt x="2762" y="5490"/>
                    </a:cubicBezTo>
                    <a:cubicBezTo>
                      <a:pt x="2739" y="5549"/>
                      <a:pt x="2703" y="5585"/>
                      <a:pt x="2655" y="5609"/>
                    </a:cubicBezTo>
                    <a:cubicBezTo>
                      <a:pt x="2643" y="5668"/>
                      <a:pt x="2631" y="5728"/>
                      <a:pt x="2608" y="5775"/>
                    </a:cubicBezTo>
                    <a:cubicBezTo>
                      <a:pt x="2584" y="5823"/>
                      <a:pt x="2512" y="5835"/>
                      <a:pt x="2489" y="5871"/>
                    </a:cubicBezTo>
                    <a:cubicBezTo>
                      <a:pt x="2453" y="5906"/>
                      <a:pt x="2429" y="5978"/>
                      <a:pt x="2393" y="6025"/>
                    </a:cubicBezTo>
                    <a:cubicBezTo>
                      <a:pt x="2358" y="6085"/>
                      <a:pt x="2298" y="6085"/>
                      <a:pt x="2274" y="6133"/>
                    </a:cubicBezTo>
                    <a:cubicBezTo>
                      <a:pt x="2250" y="6204"/>
                      <a:pt x="2238" y="6287"/>
                      <a:pt x="2250" y="6359"/>
                    </a:cubicBezTo>
                    <a:cubicBezTo>
                      <a:pt x="2262" y="6442"/>
                      <a:pt x="2238" y="6514"/>
                      <a:pt x="2179" y="6561"/>
                    </a:cubicBezTo>
                    <a:cubicBezTo>
                      <a:pt x="2119" y="6621"/>
                      <a:pt x="2072" y="6680"/>
                      <a:pt x="2036" y="6752"/>
                    </a:cubicBezTo>
                    <a:cubicBezTo>
                      <a:pt x="1929" y="6978"/>
                      <a:pt x="1810" y="7216"/>
                      <a:pt x="1667" y="7442"/>
                    </a:cubicBezTo>
                    <a:cubicBezTo>
                      <a:pt x="1619" y="7537"/>
                      <a:pt x="1572" y="7633"/>
                      <a:pt x="1548" y="7740"/>
                    </a:cubicBezTo>
                    <a:cubicBezTo>
                      <a:pt x="1524" y="7835"/>
                      <a:pt x="1393" y="7859"/>
                      <a:pt x="1381" y="7954"/>
                    </a:cubicBezTo>
                    <a:lnTo>
                      <a:pt x="1334" y="7954"/>
                    </a:lnTo>
                    <a:cubicBezTo>
                      <a:pt x="1311" y="7948"/>
                      <a:pt x="1295" y="7945"/>
                      <a:pt x="1283" y="7945"/>
                    </a:cubicBezTo>
                    <a:cubicBezTo>
                      <a:pt x="1231" y="7945"/>
                      <a:pt x="1264" y="8001"/>
                      <a:pt x="1274" y="8049"/>
                    </a:cubicBezTo>
                    <a:lnTo>
                      <a:pt x="1274" y="8085"/>
                    </a:lnTo>
                    <a:cubicBezTo>
                      <a:pt x="1203" y="8109"/>
                      <a:pt x="1191" y="8180"/>
                      <a:pt x="1143" y="8240"/>
                    </a:cubicBezTo>
                    <a:cubicBezTo>
                      <a:pt x="1113" y="8277"/>
                      <a:pt x="1070" y="8296"/>
                      <a:pt x="1026" y="8296"/>
                    </a:cubicBezTo>
                    <a:cubicBezTo>
                      <a:pt x="1001" y="8296"/>
                      <a:pt x="975" y="8289"/>
                      <a:pt x="953" y="8276"/>
                    </a:cubicBezTo>
                    <a:cubicBezTo>
                      <a:pt x="926" y="8265"/>
                      <a:pt x="901" y="8259"/>
                      <a:pt x="882" y="8259"/>
                    </a:cubicBezTo>
                    <a:cubicBezTo>
                      <a:pt x="857" y="8259"/>
                      <a:pt x="840" y="8268"/>
                      <a:pt x="834" y="8288"/>
                    </a:cubicBezTo>
                    <a:cubicBezTo>
                      <a:pt x="810" y="8395"/>
                      <a:pt x="714" y="8478"/>
                      <a:pt x="607" y="8478"/>
                    </a:cubicBezTo>
                    <a:cubicBezTo>
                      <a:pt x="584" y="8478"/>
                      <a:pt x="584" y="8514"/>
                      <a:pt x="584" y="8549"/>
                    </a:cubicBezTo>
                    <a:cubicBezTo>
                      <a:pt x="595" y="8573"/>
                      <a:pt x="595" y="8609"/>
                      <a:pt x="584" y="8633"/>
                    </a:cubicBezTo>
                    <a:cubicBezTo>
                      <a:pt x="552" y="8706"/>
                      <a:pt x="475" y="8742"/>
                      <a:pt x="401" y="8742"/>
                    </a:cubicBezTo>
                    <a:cubicBezTo>
                      <a:pt x="390" y="8742"/>
                      <a:pt x="380" y="8741"/>
                      <a:pt x="369" y="8740"/>
                    </a:cubicBezTo>
                    <a:cubicBezTo>
                      <a:pt x="350" y="8738"/>
                      <a:pt x="333" y="8736"/>
                      <a:pt x="316" y="8736"/>
                    </a:cubicBezTo>
                    <a:cubicBezTo>
                      <a:pt x="252" y="8736"/>
                      <a:pt x="210" y="8759"/>
                      <a:pt x="191" y="8835"/>
                    </a:cubicBezTo>
                    <a:cubicBezTo>
                      <a:pt x="191" y="8871"/>
                      <a:pt x="131" y="8871"/>
                      <a:pt x="107" y="8895"/>
                    </a:cubicBezTo>
                    <a:cubicBezTo>
                      <a:pt x="72" y="8919"/>
                      <a:pt x="83" y="8930"/>
                      <a:pt x="107" y="8966"/>
                    </a:cubicBezTo>
                    <a:cubicBezTo>
                      <a:pt x="119" y="9002"/>
                      <a:pt x="131" y="9026"/>
                      <a:pt x="119" y="9038"/>
                    </a:cubicBezTo>
                    <a:cubicBezTo>
                      <a:pt x="72" y="9050"/>
                      <a:pt x="12" y="9061"/>
                      <a:pt x="24" y="9121"/>
                    </a:cubicBezTo>
                    <a:cubicBezTo>
                      <a:pt x="48" y="9181"/>
                      <a:pt x="48" y="9240"/>
                      <a:pt x="36" y="9300"/>
                    </a:cubicBezTo>
                    <a:cubicBezTo>
                      <a:pt x="36" y="9323"/>
                      <a:pt x="36" y="9347"/>
                      <a:pt x="36" y="9371"/>
                    </a:cubicBezTo>
                    <a:cubicBezTo>
                      <a:pt x="36" y="9395"/>
                      <a:pt x="36" y="9419"/>
                      <a:pt x="12" y="9442"/>
                    </a:cubicBezTo>
                    <a:cubicBezTo>
                      <a:pt x="0" y="9466"/>
                      <a:pt x="24" y="9490"/>
                      <a:pt x="36" y="9502"/>
                    </a:cubicBezTo>
                    <a:cubicBezTo>
                      <a:pt x="60" y="9514"/>
                      <a:pt x="72" y="9526"/>
                      <a:pt x="60" y="9562"/>
                    </a:cubicBezTo>
                    <a:cubicBezTo>
                      <a:pt x="48" y="9585"/>
                      <a:pt x="60" y="9621"/>
                      <a:pt x="83" y="9645"/>
                    </a:cubicBezTo>
                    <a:cubicBezTo>
                      <a:pt x="107" y="9669"/>
                      <a:pt x="131" y="9681"/>
                      <a:pt x="131" y="9716"/>
                    </a:cubicBezTo>
                    <a:cubicBezTo>
                      <a:pt x="131" y="9800"/>
                      <a:pt x="203" y="9835"/>
                      <a:pt x="262" y="9883"/>
                    </a:cubicBezTo>
                    <a:cubicBezTo>
                      <a:pt x="310" y="9919"/>
                      <a:pt x="381" y="9919"/>
                      <a:pt x="417" y="9954"/>
                    </a:cubicBezTo>
                    <a:cubicBezTo>
                      <a:pt x="464" y="9990"/>
                      <a:pt x="500" y="10050"/>
                      <a:pt x="524" y="10097"/>
                    </a:cubicBezTo>
                    <a:cubicBezTo>
                      <a:pt x="631" y="10097"/>
                      <a:pt x="655" y="10204"/>
                      <a:pt x="714" y="10252"/>
                    </a:cubicBezTo>
                    <a:cubicBezTo>
                      <a:pt x="834" y="10312"/>
                      <a:pt x="929" y="10407"/>
                      <a:pt x="988" y="10526"/>
                    </a:cubicBezTo>
                    <a:cubicBezTo>
                      <a:pt x="1005" y="10548"/>
                      <a:pt x="1025" y="10560"/>
                      <a:pt x="1047" y="10560"/>
                    </a:cubicBezTo>
                    <a:cubicBezTo>
                      <a:pt x="1072" y="10560"/>
                      <a:pt x="1100" y="10545"/>
                      <a:pt x="1131" y="10514"/>
                    </a:cubicBezTo>
                    <a:cubicBezTo>
                      <a:pt x="1165" y="10474"/>
                      <a:pt x="1187" y="10460"/>
                      <a:pt x="1204" y="10460"/>
                    </a:cubicBezTo>
                    <a:cubicBezTo>
                      <a:pt x="1218" y="10460"/>
                      <a:pt x="1228" y="10468"/>
                      <a:pt x="1238" y="10478"/>
                    </a:cubicBezTo>
                    <a:cubicBezTo>
                      <a:pt x="1369" y="10526"/>
                      <a:pt x="1500" y="10585"/>
                      <a:pt x="1631" y="10621"/>
                    </a:cubicBezTo>
                    <a:cubicBezTo>
                      <a:pt x="1667" y="10664"/>
                      <a:pt x="1707" y="10673"/>
                      <a:pt x="1749" y="10673"/>
                    </a:cubicBezTo>
                    <a:cubicBezTo>
                      <a:pt x="1777" y="10673"/>
                      <a:pt x="1805" y="10669"/>
                      <a:pt x="1834" y="10669"/>
                    </a:cubicBezTo>
                    <a:cubicBezTo>
                      <a:pt x="1842" y="10667"/>
                      <a:pt x="1850" y="10666"/>
                      <a:pt x="1858" y="10666"/>
                    </a:cubicBezTo>
                    <a:cubicBezTo>
                      <a:pt x="1897" y="10666"/>
                      <a:pt x="1933" y="10689"/>
                      <a:pt x="1953" y="10728"/>
                    </a:cubicBezTo>
                    <a:cubicBezTo>
                      <a:pt x="1970" y="10754"/>
                      <a:pt x="1993" y="10774"/>
                      <a:pt x="2018" y="10774"/>
                    </a:cubicBezTo>
                    <a:cubicBezTo>
                      <a:pt x="2028" y="10774"/>
                      <a:pt x="2038" y="10771"/>
                      <a:pt x="2048" y="10764"/>
                    </a:cubicBezTo>
                    <a:cubicBezTo>
                      <a:pt x="2099" y="10730"/>
                      <a:pt x="2159" y="10712"/>
                      <a:pt x="2218" y="10712"/>
                    </a:cubicBezTo>
                    <a:cubicBezTo>
                      <a:pt x="2281" y="10712"/>
                      <a:pt x="2344" y="10733"/>
                      <a:pt x="2393" y="10776"/>
                    </a:cubicBezTo>
                    <a:cubicBezTo>
                      <a:pt x="2416" y="10799"/>
                      <a:pt x="2449" y="10812"/>
                      <a:pt x="2483" y="10812"/>
                    </a:cubicBezTo>
                    <a:cubicBezTo>
                      <a:pt x="2501" y="10812"/>
                      <a:pt x="2519" y="10808"/>
                      <a:pt x="2536" y="10800"/>
                    </a:cubicBezTo>
                    <a:cubicBezTo>
                      <a:pt x="2667" y="10728"/>
                      <a:pt x="2822" y="10693"/>
                      <a:pt x="2977" y="10681"/>
                    </a:cubicBezTo>
                    <a:cubicBezTo>
                      <a:pt x="3000" y="10681"/>
                      <a:pt x="3024" y="10705"/>
                      <a:pt x="3048" y="10716"/>
                    </a:cubicBezTo>
                    <a:lnTo>
                      <a:pt x="3000" y="10788"/>
                    </a:lnTo>
                    <a:cubicBezTo>
                      <a:pt x="2983" y="10823"/>
                      <a:pt x="2978" y="10832"/>
                      <a:pt x="2996" y="10867"/>
                    </a:cubicBezTo>
                    <a:lnTo>
                      <a:pt x="2996" y="10867"/>
                    </a:lnTo>
                    <a:cubicBezTo>
                      <a:pt x="3000" y="10862"/>
                      <a:pt x="3006" y="10859"/>
                      <a:pt x="3012" y="10859"/>
                    </a:cubicBezTo>
                    <a:cubicBezTo>
                      <a:pt x="3262" y="10812"/>
                      <a:pt x="3512" y="10764"/>
                      <a:pt x="3762" y="10705"/>
                    </a:cubicBezTo>
                    <a:lnTo>
                      <a:pt x="3762" y="10693"/>
                    </a:lnTo>
                    <a:cubicBezTo>
                      <a:pt x="3977" y="10633"/>
                      <a:pt x="4191" y="10574"/>
                      <a:pt x="4405" y="10490"/>
                    </a:cubicBezTo>
                    <a:cubicBezTo>
                      <a:pt x="4453" y="10478"/>
                      <a:pt x="4501" y="10454"/>
                      <a:pt x="4536" y="10431"/>
                    </a:cubicBezTo>
                    <a:cubicBezTo>
                      <a:pt x="4599" y="10358"/>
                      <a:pt x="4680" y="10321"/>
                      <a:pt x="4763" y="10321"/>
                    </a:cubicBezTo>
                    <a:cubicBezTo>
                      <a:pt x="4775" y="10321"/>
                      <a:pt x="4786" y="10322"/>
                      <a:pt x="4798" y="10324"/>
                    </a:cubicBezTo>
                    <a:cubicBezTo>
                      <a:pt x="4809" y="10325"/>
                      <a:pt x="4820" y="10326"/>
                      <a:pt x="4830" y="10326"/>
                    </a:cubicBezTo>
                    <a:cubicBezTo>
                      <a:pt x="4900" y="10326"/>
                      <a:pt x="4959" y="10292"/>
                      <a:pt x="5001" y="10240"/>
                    </a:cubicBezTo>
                    <a:cubicBezTo>
                      <a:pt x="5096" y="10145"/>
                      <a:pt x="5215" y="10062"/>
                      <a:pt x="5346" y="10014"/>
                    </a:cubicBezTo>
                    <a:cubicBezTo>
                      <a:pt x="5620" y="9859"/>
                      <a:pt x="5894" y="9692"/>
                      <a:pt x="6144" y="9514"/>
                    </a:cubicBezTo>
                    <a:cubicBezTo>
                      <a:pt x="6263" y="9431"/>
                      <a:pt x="6358" y="9347"/>
                      <a:pt x="6465" y="9264"/>
                    </a:cubicBezTo>
                    <a:lnTo>
                      <a:pt x="6787" y="8990"/>
                    </a:lnTo>
                    <a:cubicBezTo>
                      <a:pt x="7025" y="8800"/>
                      <a:pt x="7287" y="8633"/>
                      <a:pt x="7561" y="8502"/>
                    </a:cubicBezTo>
                    <a:cubicBezTo>
                      <a:pt x="7656" y="8466"/>
                      <a:pt x="7763" y="8430"/>
                      <a:pt x="7870" y="8395"/>
                    </a:cubicBezTo>
                    <a:cubicBezTo>
                      <a:pt x="7942" y="8371"/>
                      <a:pt x="8025" y="8347"/>
                      <a:pt x="8096" y="8323"/>
                    </a:cubicBezTo>
                    <a:cubicBezTo>
                      <a:pt x="8180" y="8299"/>
                      <a:pt x="8251" y="8264"/>
                      <a:pt x="8334" y="8240"/>
                    </a:cubicBezTo>
                    <a:cubicBezTo>
                      <a:pt x="8454" y="8204"/>
                      <a:pt x="8585" y="8192"/>
                      <a:pt x="8704" y="8192"/>
                    </a:cubicBezTo>
                    <a:cubicBezTo>
                      <a:pt x="8811" y="8192"/>
                      <a:pt x="8918" y="8192"/>
                      <a:pt x="9025" y="8168"/>
                    </a:cubicBezTo>
                    <a:cubicBezTo>
                      <a:pt x="9073" y="8168"/>
                      <a:pt x="9108" y="8180"/>
                      <a:pt x="9144" y="8192"/>
                    </a:cubicBezTo>
                    <a:cubicBezTo>
                      <a:pt x="9182" y="8192"/>
                      <a:pt x="9213" y="8208"/>
                      <a:pt x="9242" y="8208"/>
                    </a:cubicBezTo>
                    <a:cubicBezTo>
                      <a:pt x="9249" y="8208"/>
                      <a:pt x="9256" y="8207"/>
                      <a:pt x="9263" y="8204"/>
                    </a:cubicBezTo>
                    <a:cubicBezTo>
                      <a:pt x="9332" y="8181"/>
                      <a:pt x="9402" y="8168"/>
                      <a:pt x="9471" y="8168"/>
                    </a:cubicBezTo>
                    <a:cubicBezTo>
                      <a:pt x="9509" y="8168"/>
                      <a:pt x="9547" y="8172"/>
                      <a:pt x="9585" y="8180"/>
                    </a:cubicBezTo>
                    <a:cubicBezTo>
                      <a:pt x="9650" y="8192"/>
                      <a:pt x="9716" y="8192"/>
                      <a:pt x="9781" y="8192"/>
                    </a:cubicBezTo>
                    <a:cubicBezTo>
                      <a:pt x="9847" y="8192"/>
                      <a:pt x="9912" y="8192"/>
                      <a:pt x="9978" y="8204"/>
                    </a:cubicBezTo>
                    <a:cubicBezTo>
                      <a:pt x="10025" y="8204"/>
                      <a:pt x="10085" y="8204"/>
                      <a:pt x="10132" y="8180"/>
                    </a:cubicBezTo>
                    <a:cubicBezTo>
                      <a:pt x="10174" y="8172"/>
                      <a:pt x="10211" y="8164"/>
                      <a:pt x="10249" y="8164"/>
                    </a:cubicBezTo>
                    <a:cubicBezTo>
                      <a:pt x="10265" y="8164"/>
                      <a:pt x="10282" y="8165"/>
                      <a:pt x="10299" y="8168"/>
                    </a:cubicBezTo>
                    <a:cubicBezTo>
                      <a:pt x="10304" y="8173"/>
                      <a:pt x="10311" y="8176"/>
                      <a:pt x="10319" y="8176"/>
                    </a:cubicBezTo>
                    <a:cubicBezTo>
                      <a:pt x="10331" y="8176"/>
                      <a:pt x="10345" y="8171"/>
                      <a:pt x="10359" y="8157"/>
                    </a:cubicBezTo>
                    <a:cubicBezTo>
                      <a:pt x="10525" y="8049"/>
                      <a:pt x="10656" y="8002"/>
                      <a:pt x="10740" y="7859"/>
                    </a:cubicBezTo>
                    <a:cubicBezTo>
                      <a:pt x="10775" y="7823"/>
                      <a:pt x="10787" y="7764"/>
                      <a:pt x="10823" y="7740"/>
                    </a:cubicBezTo>
                    <a:cubicBezTo>
                      <a:pt x="10978" y="7609"/>
                      <a:pt x="11001" y="7383"/>
                      <a:pt x="11049" y="7168"/>
                    </a:cubicBezTo>
                    <a:cubicBezTo>
                      <a:pt x="11061" y="7121"/>
                      <a:pt x="11073" y="7085"/>
                      <a:pt x="11097" y="7037"/>
                    </a:cubicBezTo>
                    <a:cubicBezTo>
                      <a:pt x="11168" y="6871"/>
                      <a:pt x="11204" y="6692"/>
                      <a:pt x="11192" y="6514"/>
                    </a:cubicBezTo>
                    <a:lnTo>
                      <a:pt x="11192" y="5990"/>
                    </a:lnTo>
                    <a:cubicBezTo>
                      <a:pt x="11204" y="5894"/>
                      <a:pt x="11180" y="5811"/>
                      <a:pt x="11144" y="5728"/>
                    </a:cubicBezTo>
                    <a:cubicBezTo>
                      <a:pt x="11121" y="5668"/>
                      <a:pt x="11097" y="5609"/>
                      <a:pt x="11109" y="5537"/>
                    </a:cubicBezTo>
                    <a:cubicBezTo>
                      <a:pt x="11085" y="5430"/>
                      <a:pt x="11109" y="5311"/>
                      <a:pt x="11144" y="5204"/>
                    </a:cubicBezTo>
                    <a:cubicBezTo>
                      <a:pt x="11097" y="5109"/>
                      <a:pt x="11073" y="5013"/>
                      <a:pt x="11073" y="4906"/>
                    </a:cubicBezTo>
                    <a:lnTo>
                      <a:pt x="11073" y="4799"/>
                    </a:lnTo>
                    <a:cubicBezTo>
                      <a:pt x="11085" y="4728"/>
                      <a:pt x="11121" y="4644"/>
                      <a:pt x="11073" y="4573"/>
                    </a:cubicBezTo>
                    <a:cubicBezTo>
                      <a:pt x="11013" y="4501"/>
                      <a:pt x="11097" y="4430"/>
                      <a:pt x="11085" y="4359"/>
                    </a:cubicBezTo>
                    <a:cubicBezTo>
                      <a:pt x="11073" y="4287"/>
                      <a:pt x="11073" y="4228"/>
                      <a:pt x="11061" y="4168"/>
                    </a:cubicBezTo>
                    <a:cubicBezTo>
                      <a:pt x="11037" y="4108"/>
                      <a:pt x="10990" y="4073"/>
                      <a:pt x="10990" y="4037"/>
                    </a:cubicBezTo>
                    <a:cubicBezTo>
                      <a:pt x="10990" y="3966"/>
                      <a:pt x="11001" y="3906"/>
                      <a:pt x="11025" y="3847"/>
                    </a:cubicBezTo>
                    <a:cubicBezTo>
                      <a:pt x="11061" y="3775"/>
                      <a:pt x="11049" y="3692"/>
                      <a:pt x="11001" y="3632"/>
                    </a:cubicBezTo>
                    <a:cubicBezTo>
                      <a:pt x="10966" y="3597"/>
                      <a:pt x="10966" y="3537"/>
                      <a:pt x="10954" y="3477"/>
                    </a:cubicBezTo>
                    <a:cubicBezTo>
                      <a:pt x="10906" y="3227"/>
                      <a:pt x="10847" y="2989"/>
                      <a:pt x="10787" y="2739"/>
                    </a:cubicBezTo>
                    <a:cubicBezTo>
                      <a:pt x="10751" y="2584"/>
                      <a:pt x="10716" y="2442"/>
                      <a:pt x="10680" y="2287"/>
                    </a:cubicBezTo>
                    <a:cubicBezTo>
                      <a:pt x="10668" y="2203"/>
                      <a:pt x="10644" y="2120"/>
                      <a:pt x="10609" y="2037"/>
                    </a:cubicBezTo>
                    <a:cubicBezTo>
                      <a:pt x="10585" y="2013"/>
                      <a:pt x="10573" y="1977"/>
                      <a:pt x="10573" y="1930"/>
                    </a:cubicBezTo>
                    <a:cubicBezTo>
                      <a:pt x="10585" y="1799"/>
                      <a:pt x="10549" y="1656"/>
                      <a:pt x="10501" y="1537"/>
                    </a:cubicBezTo>
                    <a:cubicBezTo>
                      <a:pt x="10478" y="1489"/>
                      <a:pt x="10454" y="1441"/>
                      <a:pt x="10430" y="1394"/>
                    </a:cubicBezTo>
                    <a:cubicBezTo>
                      <a:pt x="10311" y="1203"/>
                      <a:pt x="10180" y="1013"/>
                      <a:pt x="10037" y="834"/>
                    </a:cubicBezTo>
                    <a:cubicBezTo>
                      <a:pt x="9978" y="799"/>
                      <a:pt x="9906" y="763"/>
                      <a:pt x="9847" y="715"/>
                    </a:cubicBezTo>
                    <a:cubicBezTo>
                      <a:pt x="9787" y="679"/>
                      <a:pt x="9739" y="620"/>
                      <a:pt x="9716" y="560"/>
                    </a:cubicBezTo>
                    <a:cubicBezTo>
                      <a:pt x="9716" y="537"/>
                      <a:pt x="9692" y="513"/>
                      <a:pt x="9668" y="513"/>
                    </a:cubicBezTo>
                    <a:lnTo>
                      <a:pt x="9597" y="513"/>
                    </a:lnTo>
                    <a:cubicBezTo>
                      <a:pt x="9573" y="513"/>
                      <a:pt x="9525" y="501"/>
                      <a:pt x="9525" y="465"/>
                    </a:cubicBezTo>
                    <a:cubicBezTo>
                      <a:pt x="9513" y="453"/>
                      <a:pt x="9501" y="441"/>
                      <a:pt x="9501" y="418"/>
                    </a:cubicBezTo>
                    <a:cubicBezTo>
                      <a:pt x="9477" y="358"/>
                      <a:pt x="9454" y="298"/>
                      <a:pt x="9382" y="275"/>
                    </a:cubicBezTo>
                    <a:cubicBezTo>
                      <a:pt x="9347" y="263"/>
                      <a:pt x="9323" y="251"/>
                      <a:pt x="9299" y="227"/>
                    </a:cubicBezTo>
                    <a:lnTo>
                      <a:pt x="9287" y="203"/>
                    </a:lnTo>
                    <a:lnTo>
                      <a:pt x="9287" y="251"/>
                    </a:lnTo>
                    <a:cubicBezTo>
                      <a:pt x="9287" y="227"/>
                      <a:pt x="9287" y="215"/>
                      <a:pt x="9275" y="203"/>
                    </a:cubicBezTo>
                    <a:lnTo>
                      <a:pt x="9263" y="227"/>
                    </a:lnTo>
                    <a:lnTo>
                      <a:pt x="9263" y="239"/>
                    </a:lnTo>
                    <a:cubicBezTo>
                      <a:pt x="9263" y="239"/>
                      <a:pt x="9263" y="239"/>
                      <a:pt x="9263" y="239"/>
                    </a:cubicBezTo>
                    <a:lnTo>
                      <a:pt x="9263" y="239"/>
                    </a:lnTo>
                    <a:cubicBezTo>
                      <a:pt x="9258" y="255"/>
                      <a:pt x="9257" y="261"/>
                      <a:pt x="9258" y="261"/>
                    </a:cubicBezTo>
                    <a:cubicBezTo>
                      <a:pt x="9259" y="261"/>
                      <a:pt x="9259" y="261"/>
                      <a:pt x="9259" y="261"/>
                    </a:cubicBezTo>
                    <a:lnTo>
                      <a:pt x="9259" y="261"/>
                    </a:lnTo>
                    <a:cubicBezTo>
                      <a:pt x="9256" y="272"/>
                      <a:pt x="9250" y="289"/>
                      <a:pt x="9239" y="310"/>
                    </a:cubicBezTo>
                    <a:lnTo>
                      <a:pt x="9239" y="298"/>
                    </a:lnTo>
                    <a:lnTo>
                      <a:pt x="9239" y="287"/>
                    </a:lnTo>
                    <a:lnTo>
                      <a:pt x="9239" y="275"/>
                    </a:lnTo>
                    <a:cubicBezTo>
                      <a:pt x="9227" y="316"/>
                      <a:pt x="9221" y="331"/>
                      <a:pt x="9220" y="331"/>
                    </a:cubicBezTo>
                    <a:cubicBezTo>
                      <a:pt x="9219" y="331"/>
                      <a:pt x="9221" y="316"/>
                      <a:pt x="9227" y="298"/>
                    </a:cubicBezTo>
                    <a:cubicBezTo>
                      <a:pt x="9229" y="294"/>
                      <a:pt x="9230" y="293"/>
                      <a:pt x="9231" y="293"/>
                    </a:cubicBezTo>
                    <a:lnTo>
                      <a:pt x="9231" y="293"/>
                    </a:lnTo>
                    <a:cubicBezTo>
                      <a:pt x="9232" y="293"/>
                      <a:pt x="9223" y="316"/>
                      <a:pt x="9224" y="316"/>
                    </a:cubicBezTo>
                    <a:cubicBezTo>
                      <a:pt x="9224" y="316"/>
                      <a:pt x="9225" y="314"/>
                      <a:pt x="9227" y="310"/>
                    </a:cubicBezTo>
                    <a:lnTo>
                      <a:pt x="9239" y="263"/>
                    </a:lnTo>
                    <a:lnTo>
                      <a:pt x="9239" y="251"/>
                    </a:lnTo>
                    <a:cubicBezTo>
                      <a:pt x="9239" y="263"/>
                      <a:pt x="9227" y="275"/>
                      <a:pt x="9216" y="287"/>
                    </a:cubicBezTo>
                    <a:cubicBezTo>
                      <a:pt x="9216" y="285"/>
                      <a:pt x="9215" y="285"/>
                      <a:pt x="9214" y="285"/>
                    </a:cubicBezTo>
                    <a:cubicBezTo>
                      <a:pt x="9211" y="285"/>
                      <a:pt x="9201" y="294"/>
                      <a:pt x="9198" y="294"/>
                    </a:cubicBezTo>
                    <a:cubicBezTo>
                      <a:pt x="9195" y="294"/>
                      <a:pt x="9200" y="283"/>
                      <a:pt x="9227" y="239"/>
                    </a:cubicBezTo>
                    <a:cubicBezTo>
                      <a:pt x="9227" y="239"/>
                      <a:pt x="9227" y="238"/>
                      <a:pt x="9227" y="238"/>
                    </a:cubicBezTo>
                    <a:cubicBezTo>
                      <a:pt x="9224" y="238"/>
                      <a:pt x="9216" y="245"/>
                      <a:pt x="9180" y="298"/>
                    </a:cubicBezTo>
                    <a:cubicBezTo>
                      <a:pt x="9169" y="309"/>
                      <a:pt x="9161" y="317"/>
                      <a:pt x="9156" y="322"/>
                    </a:cubicBezTo>
                    <a:cubicBezTo>
                      <a:pt x="9192" y="275"/>
                      <a:pt x="9192" y="275"/>
                      <a:pt x="9180" y="275"/>
                    </a:cubicBezTo>
                    <a:cubicBezTo>
                      <a:pt x="9176" y="279"/>
                      <a:pt x="9173" y="280"/>
                      <a:pt x="9171" y="280"/>
                    </a:cubicBezTo>
                    <a:cubicBezTo>
                      <a:pt x="9168" y="280"/>
                      <a:pt x="9168" y="275"/>
                      <a:pt x="9168" y="275"/>
                    </a:cubicBezTo>
                    <a:cubicBezTo>
                      <a:pt x="9168" y="275"/>
                      <a:pt x="9167" y="276"/>
                      <a:pt x="9166" y="276"/>
                    </a:cubicBezTo>
                    <a:cubicBezTo>
                      <a:pt x="9166" y="276"/>
                      <a:pt x="9166" y="276"/>
                      <a:pt x="9166" y="275"/>
                    </a:cubicBezTo>
                    <a:lnTo>
                      <a:pt x="9166" y="275"/>
                    </a:lnTo>
                    <a:cubicBezTo>
                      <a:pt x="9163" y="274"/>
                      <a:pt x="9156" y="272"/>
                      <a:pt x="9156" y="263"/>
                    </a:cubicBezTo>
                    <a:cubicBezTo>
                      <a:pt x="9152" y="263"/>
                      <a:pt x="9149" y="264"/>
                      <a:pt x="9148" y="265"/>
                    </a:cubicBezTo>
                    <a:lnTo>
                      <a:pt x="9148" y="265"/>
                    </a:lnTo>
                    <a:lnTo>
                      <a:pt x="9168" y="239"/>
                    </a:lnTo>
                    <a:lnTo>
                      <a:pt x="9168" y="239"/>
                    </a:lnTo>
                    <a:lnTo>
                      <a:pt x="9144" y="263"/>
                    </a:lnTo>
                    <a:lnTo>
                      <a:pt x="9168" y="227"/>
                    </a:lnTo>
                    <a:lnTo>
                      <a:pt x="9156" y="239"/>
                    </a:lnTo>
                    <a:cubicBezTo>
                      <a:pt x="9133" y="262"/>
                      <a:pt x="9125" y="270"/>
                      <a:pt x="9122" y="270"/>
                    </a:cubicBezTo>
                    <a:cubicBezTo>
                      <a:pt x="9120" y="270"/>
                      <a:pt x="9120" y="267"/>
                      <a:pt x="9120" y="263"/>
                    </a:cubicBezTo>
                    <a:cubicBezTo>
                      <a:pt x="9127" y="256"/>
                      <a:pt x="9139" y="244"/>
                      <a:pt x="9144" y="239"/>
                    </a:cubicBezTo>
                    <a:lnTo>
                      <a:pt x="9132" y="239"/>
                    </a:lnTo>
                    <a:cubicBezTo>
                      <a:pt x="9135" y="236"/>
                      <a:pt x="9140" y="231"/>
                      <a:pt x="9144" y="227"/>
                    </a:cubicBezTo>
                    <a:lnTo>
                      <a:pt x="9144" y="227"/>
                    </a:lnTo>
                    <a:cubicBezTo>
                      <a:pt x="9134" y="237"/>
                      <a:pt x="9128" y="241"/>
                      <a:pt x="9126" y="241"/>
                    </a:cubicBezTo>
                    <a:cubicBezTo>
                      <a:pt x="9122" y="241"/>
                      <a:pt x="9125" y="234"/>
                      <a:pt x="9132" y="227"/>
                    </a:cubicBezTo>
                    <a:lnTo>
                      <a:pt x="9180" y="191"/>
                    </a:lnTo>
                    <a:cubicBezTo>
                      <a:pt x="9180" y="191"/>
                      <a:pt x="9168" y="191"/>
                      <a:pt x="9204" y="156"/>
                    </a:cubicBezTo>
                    <a:lnTo>
                      <a:pt x="9204" y="156"/>
                    </a:lnTo>
                    <a:lnTo>
                      <a:pt x="9192" y="168"/>
                    </a:lnTo>
                    <a:cubicBezTo>
                      <a:pt x="9183" y="177"/>
                      <a:pt x="9177" y="180"/>
                      <a:pt x="9176" y="180"/>
                    </a:cubicBezTo>
                    <a:cubicBezTo>
                      <a:pt x="9173" y="180"/>
                      <a:pt x="9182" y="170"/>
                      <a:pt x="9204" y="156"/>
                    </a:cubicBezTo>
                    <a:lnTo>
                      <a:pt x="9204" y="156"/>
                    </a:lnTo>
                    <a:cubicBezTo>
                      <a:pt x="9196" y="160"/>
                      <a:pt x="9192" y="161"/>
                      <a:pt x="9190" y="161"/>
                    </a:cubicBezTo>
                    <a:cubicBezTo>
                      <a:pt x="9188" y="161"/>
                      <a:pt x="9196" y="156"/>
                      <a:pt x="9204" y="156"/>
                    </a:cubicBezTo>
                    <a:lnTo>
                      <a:pt x="9180" y="156"/>
                    </a:lnTo>
                    <a:cubicBezTo>
                      <a:pt x="9114" y="132"/>
                      <a:pt x="9049" y="120"/>
                      <a:pt x="8983" y="120"/>
                    </a:cubicBezTo>
                    <a:cubicBezTo>
                      <a:pt x="8918" y="120"/>
                      <a:pt x="8852" y="132"/>
                      <a:pt x="8787" y="156"/>
                    </a:cubicBezTo>
                    <a:lnTo>
                      <a:pt x="8775" y="156"/>
                    </a:lnTo>
                    <a:cubicBezTo>
                      <a:pt x="8775" y="164"/>
                      <a:pt x="8769" y="172"/>
                      <a:pt x="8766" y="172"/>
                    </a:cubicBezTo>
                    <a:cubicBezTo>
                      <a:pt x="8764" y="172"/>
                      <a:pt x="8763" y="171"/>
                      <a:pt x="8763" y="168"/>
                    </a:cubicBezTo>
                    <a:cubicBezTo>
                      <a:pt x="8727" y="179"/>
                      <a:pt x="8715" y="203"/>
                      <a:pt x="8704" y="227"/>
                    </a:cubicBezTo>
                    <a:cubicBezTo>
                      <a:pt x="8680" y="346"/>
                      <a:pt x="8620" y="465"/>
                      <a:pt x="8513" y="537"/>
                    </a:cubicBezTo>
                    <a:cubicBezTo>
                      <a:pt x="8489" y="703"/>
                      <a:pt x="8418" y="870"/>
                      <a:pt x="8323" y="1001"/>
                    </a:cubicBezTo>
                    <a:lnTo>
                      <a:pt x="8287" y="1049"/>
                    </a:lnTo>
                    <a:lnTo>
                      <a:pt x="8275" y="1060"/>
                    </a:lnTo>
                    <a:cubicBezTo>
                      <a:pt x="8263" y="1072"/>
                      <a:pt x="8251" y="1084"/>
                      <a:pt x="8239" y="1096"/>
                    </a:cubicBezTo>
                    <a:lnTo>
                      <a:pt x="8192" y="1120"/>
                    </a:lnTo>
                    <a:cubicBezTo>
                      <a:pt x="8180" y="1144"/>
                      <a:pt x="8168" y="1156"/>
                      <a:pt x="8156" y="1168"/>
                    </a:cubicBezTo>
                    <a:cubicBezTo>
                      <a:pt x="8120" y="1203"/>
                      <a:pt x="8073" y="1227"/>
                      <a:pt x="8025" y="1239"/>
                    </a:cubicBezTo>
                    <a:lnTo>
                      <a:pt x="7942" y="1239"/>
                    </a:lnTo>
                    <a:cubicBezTo>
                      <a:pt x="7930" y="1263"/>
                      <a:pt x="7906" y="1275"/>
                      <a:pt x="7882" y="1287"/>
                    </a:cubicBezTo>
                    <a:lnTo>
                      <a:pt x="7882" y="1299"/>
                    </a:lnTo>
                    <a:lnTo>
                      <a:pt x="7858" y="1299"/>
                    </a:lnTo>
                    <a:cubicBezTo>
                      <a:pt x="7811" y="1322"/>
                      <a:pt x="7763" y="1334"/>
                      <a:pt x="7715" y="1346"/>
                    </a:cubicBezTo>
                    <a:cubicBezTo>
                      <a:pt x="7656" y="1352"/>
                      <a:pt x="7599" y="1355"/>
                      <a:pt x="7544" y="1355"/>
                    </a:cubicBezTo>
                    <a:cubicBezTo>
                      <a:pt x="7489" y="1355"/>
                      <a:pt x="7436" y="1352"/>
                      <a:pt x="7382" y="1346"/>
                    </a:cubicBezTo>
                    <a:cubicBezTo>
                      <a:pt x="7322" y="1346"/>
                      <a:pt x="7263" y="1334"/>
                      <a:pt x="7215" y="1311"/>
                    </a:cubicBezTo>
                    <a:cubicBezTo>
                      <a:pt x="7191" y="1299"/>
                      <a:pt x="7156" y="1275"/>
                      <a:pt x="7120" y="1263"/>
                    </a:cubicBezTo>
                    <a:cubicBezTo>
                      <a:pt x="7103" y="1269"/>
                      <a:pt x="7087" y="1272"/>
                      <a:pt x="7072" y="1272"/>
                    </a:cubicBezTo>
                    <a:cubicBezTo>
                      <a:pt x="7027" y="1272"/>
                      <a:pt x="6995" y="1243"/>
                      <a:pt x="6977" y="1180"/>
                    </a:cubicBezTo>
                    <a:cubicBezTo>
                      <a:pt x="6977" y="1168"/>
                      <a:pt x="6977" y="1156"/>
                      <a:pt x="6965" y="1156"/>
                    </a:cubicBezTo>
                    <a:lnTo>
                      <a:pt x="6953" y="1144"/>
                    </a:lnTo>
                    <a:cubicBezTo>
                      <a:pt x="6944" y="1144"/>
                      <a:pt x="6932" y="1146"/>
                      <a:pt x="6922" y="1146"/>
                    </a:cubicBezTo>
                    <a:cubicBezTo>
                      <a:pt x="6907" y="1146"/>
                      <a:pt x="6894" y="1141"/>
                      <a:pt x="6894" y="1120"/>
                    </a:cubicBezTo>
                    <a:cubicBezTo>
                      <a:pt x="6870" y="1108"/>
                      <a:pt x="6846" y="1096"/>
                      <a:pt x="6834" y="1096"/>
                    </a:cubicBezTo>
                    <a:cubicBezTo>
                      <a:pt x="6763" y="1084"/>
                      <a:pt x="6715" y="1013"/>
                      <a:pt x="6668" y="977"/>
                    </a:cubicBezTo>
                    <a:cubicBezTo>
                      <a:pt x="6656" y="965"/>
                      <a:pt x="6644" y="953"/>
                      <a:pt x="6644" y="941"/>
                    </a:cubicBezTo>
                    <a:cubicBezTo>
                      <a:pt x="6644" y="918"/>
                      <a:pt x="6644" y="906"/>
                      <a:pt x="6656" y="882"/>
                    </a:cubicBezTo>
                    <a:cubicBezTo>
                      <a:pt x="6634" y="867"/>
                      <a:pt x="6607" y="857"/>
                      <a:pt x="6581" y="857"/>
                    </a:cubicBezTo>
                    <a:cubicBezTo>
                      <a:pt x="6566" y="857"/>
                      <a:pt x="6550" y="861"/>
                      <a:pt x="6537" y="870"/>
                    </a:cubicBezTo>
                    <a:cubicBezTo>
                      <a:pt x="6453" y="834"/>
                      <a:pt x="6370" y="810"/>
                      <a:pt x="6394" y="691"/>
                    </a:cubicBezTo>
                    <a:cubicBezTo>
                      <a:pt x="6394" y="679"/>
                      <a:pt x="6394" y="679"/>
                      <a:pt x="6394" y="668"/>
                    </a:cubicBezTo>
                    <a:cubicBezTo>
                      <a:pt x="6370" y="668"/>
                      <a:pt x="6346" y="656"/>
                      <a:pt x="6322" y="644"/>
                    </a:cubicBezTo>
                    <a:cubicBezTo>
                      <a:pt x="6322" y="632"/>
                      <a:pt x="6310" y="632"/>
                      <a:pt x="6299" y="620"/>
                    </a:cubicBezTo>
                    <a:cubicBezTo>
                      <a:pt x="6227" y="572"/>
                      <a:pt x="6156" y="513"/>
                      <a:pt x="6108" y="441"/>
                    </a:cubicBezTo>
                    <a:cubicBezTo>
                      <a:pt x="6001" y="310"/>
                      <a:pt x="5929" y="215"/>
                      <a:pt x="5941" y="96"/>
                    </a:cubicBezTo>
                    <a:cubicBezTo>
                      <a:pt x="5941" y="72"/>
                      <a:pt x="5918" y="72"/>
                      <a:pt x="5906" y="72"/>
                    </a:cubicBezTo>
                    <a:cubicBezTo>
                      <a:pt x="5858" y="72"/>
                      <a:pt x="5834" y="72"/>
                      <a:pt x="5822" y="48"/>
                    </a:cubicBezTo>
                    <a:cubicBezTo>
                      <a:pt x="5810" y="37"/>
                      <a:pt x="5787" y="13"/>
                      <a:pt x="5739" y="1"/>
                    </a:cubicBezTo>
                    <a:close/>
                    <a:moveTo>
                      <a:pt x="2996" y="10867"/>
                    </a:moveTo>
                    <a:cubicBezTo>
                      <a:pt x="2991" y="10871"/>
                      <a:pt x="2989" y="10877"/>
                      <a:pt x="2989" y="10883"/>
                    </a:cubicBezTo>
                    <a:cubicBezTo>
                      <a:pt x="2989" y="10895"/>
                      <a:pt x="2989" y="10919"/>
                      <a:pt x="3000" y="10931"/>
                    </a:cubicBezTo>
                    <a:cubicBezTo>
                      <a:pt x="3012" y="10955"/>
                      <a:pt x="3036" y="10978"/>
                      <a:pt x="3060" y="11002"/>
                    </a:cubicBezTo>
                    <a:cubicBezTo>
                      <a:pt x="3065" y="11013"/>
                      <a:pt x="3072" y="11023"/>
                      <a:pt x="3079" y="11033"/>
                    </a:cubicBezTo>
                    <a:lnTo>
                      <a:pt x="3079" y="11033"/>
                    </a:lnTo>
                    <a:cubicBezTo>
                      <a:pt x="3076" y="11004"/>
                      <a:pt x="3058" y="10969"/>
                      <a:pt x="3024" y="10919"/>
                    </a:cubicBezTo>
                    <a:cubicBezTo>
                      <a:pt x="3011" y="10896"/>
                      <a:pt x="3002" y="10880"/>
                      <a:pt x="2996" y="10867"/>
                    </a:cubicBezTo>
                    <a:close/>
                    <a:moveTo>
                      <a:pt x="3322" y="11086"/>
                    </a:moveTo>
                    <a:cubicBezTo>
                      <a:pt x="3307" y="11086"/>
                      <a:pt x="3258" y="11095"/>
                      <a:pt x="3184" y="11105"/>
                    </a:cubicBezTo>
                    <a:lnTo>
                      <a:pt x="3184" y="11105"/>
                    </a:lnTo>
                    <a:cubicBezTo>
                      <a:pt x="3199" y="11110"/>
                      <a:pt x="3215" y="11112"/>
                      <a:pt x="3231" y="11112"/>
                    </a:cubicBezTo>
                    <a:cubicBezTo>
                      <a:pt x="3262" y="11112"/>
                      <a:pt x="3293" y="11104"/>
                      <a:pt x="3322" y="11086"/>
                    </a:cubicBezTo>
                    <a:close/>
                    <a:moveTo>
                      <a:pt x="3079" y="11033"/>
                    </a:moveTo>
                    <a:cubicBezTo>
                      <a:pt x="3082" y="11065"/>
                      <a:pt x="3068" y="11090"/>
                      <a:pt x="3036" y="11121"/>
                    </a:cubicBezTo>
                    <a:cubicBezTo>
                      <a:pt x="3092" y="11117"/>
                      <a:pt x="3142" y="11111"/>
                      <a:pt x="3184" y="11105"/>
                    </a:cubicBezTo>
                    <a:lnTo>
                      <a:pt x="3184" y="11105"/>
                    </a:lnTo>
                    <a:cubicBezTo>
                      <a:pt x="3143" y="11094"/>
                      <a:pt x="3106" y="11068"/>
                      <a:pt x="3079" y="11033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379;p31"/>
              <p:cNvSpPr/>
              <p:nvPr/>
            </p:nvSpPr>
            <p:spPr>
              <a:xfrm>
                <a:off x="2733511" y="2096117"/>
                <a:ext cx="129202" cy="84903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287" extrusionOk="0">
                    <a:moveTo>
                      <a:pt x="3239" y="1"/>
                    </a:moveTo>
                    <a:cubicBezTo>
                      <a:pt x="3216" y="1"/>
                      <a:pt x="3192" y="1"/>
                      <a:pt x="3192" y="13"/>
                    </a:cubicBezTo>
                    <a:cubicBezTo>
                      <a:pt x="3192" y="19"/>
                      <a:pt x="3192" y="22"/>
                      <a:pt x="3192" y="25"/>
                    </a:cubicBezTo>
                    <a:cubicBezTo>
                      <a:pt x="3185" y="22"/>
                      <a:pt x="3179" y="21"/>
                      <a:pt x="3173" y="21"/>
                    </a:cubicBezTo>
                    <a:cubicBezTo>
                      <a:pt x="3145" y="21"/>
                      <a:pt x="3120" y="43"/>
                      <a:pt x="3120" y="72"/>
                    </a:cubicBezTo>
                    <a:cubicBezTo>
                      <a:pt x="3120" y="108"/>
                      <a:pt x="3120" y="144"/>
                      <a:pt x="3144" y="179"/>
                    </a:cubicBezTo>
                    <a:cubicBezTo>
                      <a:pt x="3168" y="239"/>
                      <a:pt x="3192" y="298"/>
                      <a:pt x="3204" y="358"/>
                    </a:cubicBezTo>
                    <a:cubicBezTo>
                      <a:pt x="3216" y="394"/>
                      <a:pt x="3228" y="429"/>
                      <a:pt x="3228" y="465"/>
                    </a:cubicBezTo>
                    <a:lnTo>
                      <a:pt x="3228" y="560"/>
                    </a:lnTo>
                    <a:cubicBezTo>
                      <a:pt x="3228" y="596"/>
                      <a:pt x="3216" y="632"/>
                      <a:pt x="3180" y="644"/>
                    </a:cubicBezTo>
                    <a:cubicBezTo>
                      <a:pt x="3156" y="656"/>
                      <a:pt x="3168" y="679"/>
                      <a:pt x="3192" y="691"/>
                    </a:cubicBezTo>
                    <a:cubicBezTo>
                      <a:pt x="3216" y="703"/>
                      <a:pt x="3251" y="739"/>
                      <a:pt x="3216" y="751"/>
                    </a:cubicBezTo>
                    <a:cubicBezTo>
                      <a:pt x="3192" y="775"/>
                      <a:pt x="3156" y="798"/>
                      <a:pt x="3192" y="834"/>
                    </a:cubicBezTo>
                    <a:cubicBezTo>
                      <a:pt x="3216" y="846"/>
                      <a:pt x="3228" y="882"/>
                      <a:pt x="3216" y="906"/>
                    </a:cubicBezTo>
                    <a:cubicBezTo>
                      <a:pt x="3192" y="1001"/>
                      <a:pt x="3156" y="1096"/>
                      <a:pt x="3097" y="1179"/>
                    </a:cubicBezTo>
                    <a:cubicBezTo>
                      <a:pt x="3073" y="1191"/>
                      <a:pt x="3049" y="1203"/>
                      <a:pt x="3049" y="1239"/>
                    </a:cubicBezTo>
                    <a:cubicBezTo>
                      <a:pt x="3049" y="1287"/>
                      <a:pt x="3025" y="1322"/>
                      <a:pt x="3001" y="1358"/>
                    </a:cubicBezTo>
                    <a:cubicBezTo>
                      <a:pt x="2979" y="1373"/>
                      <a:pt x="2953" y="1383"/>
                      <a:pt x="2927" y="1383"/>
                    </a:cubicBezTo>
                    <a:cubicBezTo>
                      <a:pt x="2911" y="1383"/>
                      <a:pt x="2896" y="1379"/>
                      <a:pt x="2882" y="1370"/>
                    </a:cubicBezTo>
                    <a:cubicBezTo>
                      <a:pt x="2830" y="1443"/>
                      <a:pt x="2760" y="1479"/>
                      <a:pt x="2679" y="1479"/>
                    </a:cubicBezTo>
                    <a:cubicBezTo>
                      <a:pt x="2668" y="1479"/>
                      <a:pt x="2656" y="1479"/>
                      <a:pt x="2644" y="1477"/>
                    </a:cubicBezTo>
                    <a:cubicBezTo>
                      <a:pt x="2608" y="1465"/>
                      <a:pt x="2573" y="1465"/>
                      <a:pt x="2537" y="1453"/>
                    </a:cubicBezTo>
                    <a:cubicBezTo>
                      <a:pt x="2525" y="1453"/>
                      <a:pt x="2513" y="1430"/>
                      <a:pt x="2501" y="1430"/>
                    </a:cubicBezTo>
                    <a:cubicBezTo>
                      <a:pt x="2466" y="1474"/>
                      <a:pt x="2434" y="1486"/>
                      <a:pt x="2401" y="1486"/>
                    </a:cubicBezTo>
                    <a:cubicBezTo>
                      <a:pt x="2367" y="1486"/>
                      <a:pt x="2333" y="1473"/>
                      <a:pt x="2297" y="1473"/>
                    </a:cubicBezTo>
                    <a:cubicBezTo>
                      <a:pt x="2286" y="1473"/>
                      <a:pt x="2275" y="1474"/>
                      <a:pt x="2263" y="1477"/>
                    </a:cubicBezTo>
                    <a:cubicBezTo>
                      <a:pt x="2227" y="1477"/>
                      <a:pt x="2192" y="1453"/>
                      <a:pt x="2156" y="1430"/>
                    </a:cubicBezTo>
                    <a:cubicBezTo>
                      <a:pt x="2136" y="1416"/>
                      <a:pt x="2117" y="1407"/>
                      <a:pt x="2097" y="1407"/>
                    </a:cubicBezTo>
                    <a:cubicBezTo>
                      <a:pt x="2081" y="1407"/>
                      <a:pt x="2065" y="1413"/>
                      <a:pt x="2049" y="1430"/>
                    </a:cubicBezTo>
                    <a:cubicBezTo>
                      <a:pt x="2033" y="1445"/>
                      <a:pt x="2022" y="1451"/>
                      <a:pt x="2014" y="1451"/>
                    </a:cubicBezTo>
                    <a:cubicBezTo>
                      <a:pt x="1997" y="1451"/>
                      <a:pt x="1989" y="1430"/>
                      <a:pt x="1965" y="1430"/>
                    </a:cubicBezTo>
                    <a:cubicBezTo>
                      <a:pt x="1965" y="1430"/>
                      <a:pt x="1954" y="1418"/>
                      <a:pt x="1954" y="1418"/>
                    </a:cubicBezTo>
                    <a:cubicBezTo>
                      <a:pt x="1954" y="1370"/>
                      <a:pt x="1954" y="1334"/>
                      <a:pt x="1954" y="1299"/>
                    </a:cubicBezTo>
                    <a:lnTo>
                      <a:pt x="1894" y="1394"/>
                    </a:lnTo>
                    <a:cubicBezTo>
                      <a:pt x="1886" y="1364"/>
                      <a:pt x="1875" y="1354"/>
                      <a:pt x="1864" y="1354"/>
                    </a:cubicBezTo>
                    <a:cubicBezTo>
                      <a:pt x="1843" y="1354"/>
                      <a:pt x="1817" y="1386"/>
                      <a:pt x="1787" y="1394"/>
                    </a:cubicBezTo>
                    <a:cubicBezTo>
                      <a:pt x="1751" y="1406"/>
                      <a:pt x="1715" y="1406"/>
                      <a:pt x="1680" y="1406"/>
                    </a:cubicBezTo>
                    <a:cubicBezTo>
                      <a:pt x="1664" y="1406"/>
                      <a:pt x="1647" y="1408"/>
                      <a:pt x="1629" y="1408"/>
                    </a:cubicBezTo>
                    <a:cubicBezTo>
                      <a:pt x="1595" y="1408"/>
                      <a:pt x="1561" y="1398"/>
                      <a:pt x="1537" y="1334"/>
                    </a:cubicBezTo>
                    <a:cubicBezTo>
                      <a:pt x="1537" y="1331"/>
                      <a:pt x="1536" y="1329"/>
                      <a:pt x="1534" y="1329"/>
                    </a:cubicBezTo>
                    <a:cubicBezTo>
                      <a:pt x="1530" y="1329"/>
                      <a:pt x="1521" y="1338"/>
                      <a:pt x="1513" y="1346"/>
                    </a:cubicBezTo>
                    <a:cubicBezTo>
                      <a:pt x="1503" y="1356"/>
                      <a:pt x="1475" y="1384"/>
                      <a:pt x="1460" y="1384"/>
                    </a:cubicBezTo>
                    <a:cubicBezTo>
                      <a:pt x="1457" y="1384"/>
                      <a:pt x="1455" y="1384"/>
                      <a:pt x="1454" y="1382"/>
                    </a:cubicBezTo>
                    <a:cubicBezTo>
                      <a:pt x="1418" y="1370"/>
                      <a:pt x="1394" y="1346"/>
                      <a:pt x="1370" y="1322"/>
                    </a:cubicBezTo>
                    <a:cubicBezTo>
                      <a:pt x="1364" y="1316"/>
                      <a:pt x="1358" y="1313"/>
                      <a:pt x="1352" y="1313"/>
                    </a:cubicBezTo>
                    <a:cubicBezTo>
                      <a:pt x="1346" y="1313"/>
                      <a:pt x="1340" y="1316"/>
                      <a:pt x="1334" y="1322"/>
                    </a:cubicBezTo>
                    <a:cubicBezTo>
                      <a:pt x="1311" y="1346"/>
                      <a:pt x="1290" y="1364"/>
                      <a:pt x="1270" y="1364"/>
                    </a:cubicBezTo>
                    <a:cubicBezTo>
                      <a:pt x="1251" y="1364"/>
                      <a:pt x="1233" y="1346"/>
                      <a:pt x="1215" y="1299"/>
                    </a:cubicBezTo>
                    <a:lnTo>
                      <a:pt x="1168" y="1394"/>
                    </a:lnTo>
                    <a:cubicBezTo>
                      <a:pt x="1147" y="1358"/>
                      <a:pt x="1124" y="1348"/>
                      <a:pt x="1100" y="1348"/>
                    </a:cubicBezTo>
                    <a:cubicBezTo>
                      <a:pt x="1074" y="1348"/>
                      <a:pt x="1046" y="1360"/>
                      <a:pt x="1018" y="1360"/>
                    </a:cubicBezTo>
                    <a:cubicBezTo>
                      <a:pt x="1013" y="1360"/>
                      <a:pt x="1007" y="1359"/>
                      <a:pt x="1001" y="1358"/>
                    </a:cubicBezTo>
                    <a:cubicBezTo>
                      <a:pt x="965" y="1346"/>
                      <a:pt x="930" y="1334"/>
                      <a:pt x="906" y="1310"/>
                    </a:cubicBezTo>
                    <a:cubicBezTo>
                      <a:pt x="900" y="1304"/>
                      <a:pt x="894" y="1302"/>
                      <a:pt x="888" y="1302"/>
                    </a:cubicBezTo>
                    <a:cubicBezTo>
                      <a:pt x="870" y="1302"/>
                      <a:pt x="852" y="1322"/>
                      <a:pt x="834" y="1322"/>
                    </a:cubicBezTo>
                    <a:cubicBezTo>
                      <a:pt x="832" y="1321"/>
                      <a:pt x="830" y="1321"/>
                      <a:pt x="828" y="1321"/>
                    </a:cubicBezTo>
                    <a:cubicBezTo>
                      <a:pt x="814" y="1321"/>
                      <a:pt x="800" y="1337"/>
                      <a:pt x="784" y="1337"/>
                    </a:cubicBezTo>
                    <a:cubicBezTo>
                      <a:pt x="774" y="1337"/>
                      <a:pt x="763" y="1331"/>
                      <a:pt x="751" y="1310"/>
                    </a:cubicBezTo>
                    <a:cubicBezTo>
                      <a:pt x="739" y="1299"/>
                      <a:pt x="730" y="1296"/>
                      <a:pt x="721" y="1296"/>
                    </a:cubicBezTo>
                    <a:cubicBezTo>
                      <a:pt x="712" y="1296"/>
                      <a:pt x="703" y="1299"/>
                      <a:pt x="692" y="1299"/>
                    </a:cubicBezTo>
                    <a:cubicBezTo>
                      <a:pt x="644" y="1322"/>
                      <a:pt x="596" y="1346"/>
                      <a:pt x="561" y="1370"/>
                    </a:cubicBezTo>
                    <a:cubicBezTo>
                      <a:pt x="441" y="1477"/>
                      <a:pt x="346" y="1608"/>
                      <a:pt x="263" y="1739"/>
                    </a:cubicBezTo>
                    <a:cubicBezTo>
                      <a:pt x="241" y="1772"/>
                      <a:pt x="249" y="1824"/>
                      <a:pt x="170" y="1824"/>
                    </a:cubicBezTo>
                    <a:cubicBezTo>
                      <a:pt x="162" y="1824"/>
                      <a:pt x="153" y="1823"/>
                      <a:pt x="144" y="1822"/>
                    </a:cubicBezTo>
                    <a:lnTo>
                      <a:pt x="144" y="1822"/>
                    </a:lnTo>
                    <a:cubicBezTo>
                      <a:pt x="156" y="1846"/>
                      <a:pt x="168" y="1870"/>
                      <a:pt x="180" y="1882"/>
                    </a:cubicBezTo>
                    <a:cubicBezTo>
                      <a:pt x="227" y="1941"/>
                      <a:pt x="239" y="1965"/>
                      <a:pt x="180" y="1965"/>
                    </a:cubicBezTo>
                    <a:cubicBezTo>
                      <a:pt x="120" y="1965"/>
                      <a:pt x="120" y="1977"/>
                      <a:pt x="108" y="1989"/>
                    </a:cubicBezTo>
                    <a:lnTo>
                      <a:pt x="25" y="2168"/>
                    </a:lnTo>
                    <a:cubicBezTo>
                      <a:pt x="13" y="2180"/>
                      <a:pt x="13" y="2192"/>
                      <a:pt x="13" y="2203"/>
                    </a:cubicBezTo>
                    <a:cubicBezTo>
                      <a:pt x="13" y="2239"/>
                      <a:pt x="25" y="2275"/>
                      <a:pt x="25" y="2311"/>
                    </a:cubicBezTo>
                    <a:cubicBezTo>
                      <a:pt x="37" y="2346"/>
                      <a:pt x="13" y="2346"/>
                      <a:pt x="1" y="2358"/>
                    </a:cubicBezTo>
                    <a:cubicBezTo>
                      <a:pt x="13" y="2370"/>
                      <a:pt x="13" y="2382"/>
                      <a:pt x="25" y="2406"/>
                    </a:cubicBezTo>
                    <a:cubicBezTo>
                      <a:pt x="31" y="2425"/>
                      <a:pt x="41" y="2434"/>
                      <a:pt x="53" y="2434"/>
                    </a:cubicBezTo>
                    <a:cubicBezTo>
                      <a:pt x="63" y="2434"/>
                      <a:pt x="74" y="2428"/>
                      <a:pt x="84" y="2418"/>
                    </a:cubicBezTo>
                    <a:cubicBezTo>
                      <a:pt x="123" y="2373"/>
                      <a:pt x="174" y="2349"/>
                      <a:pt x="227" y="2349"/>
                    </a:cubicBezTo>
                    <a:cubicBezTo>
                      <a:pt x="273" y="2349"/>
                      <a:pt x="319" y="2367"/>
                      <a:pt x="358" y="2406"/>
                    </a:cubicBezTo>
                    <a:cubicBezTo>
                      <a:pt x="386" y="2427"/>
                      <a:pt x="426" y="2439"/>
                      <a:pt x="466" y="2439"/>
                    </a:cubicBezTo>
                    <a:cubicBezTo>
                      <a:pt x="495" y="2439"/>
                      <a:pt x="524" y="2433"/>
                      <a:pt x="549" y="2418"/>
                    </a:cubicBezTo>
                    <a:cubicBezTo>
                      <a:pt x="572" y="2395"/>
                      <a:pt x="605" y="2382"/>
                      <a:pt x="638" y="2382"/>
                    </a:cubicBezTo>
                    <a:cubicBezTo>
                      <a:pt x="656" y="2382"/>
                      <a:pt x="675" y="2385"/>
                      <a:pt x="692" y="2394"/>
                    </a:cubicBezTo>
                    <a:cubicBezTo>
                      <a:pt x="703" y="2406"/>
                      <a:pt x="727" y="2418"/>
                      <a:pt x="739" y="2418"/>
                    </a:cubicBezTo>
                    <a:cubicBezTo>
                      <a:pt x="906" y="2382"/>
                      <a:pt x="1073" y="2334"/>
                      <a:pt x="1239" y="2251"/>
                    </a:cubicBezTo>
                    <a:cubicBezTo>
                      <a:pt x="1263" y="2239"/>
                      <a:pt x="1299" y="2215"/>
                      <a:pt x="1311" y="2180"/>
                    </a:cubicBezTo>
                    <a:cubicBezTo>
                      <a:pt x="1315" y="2172"/>
                      <a:pt x="1320" y="2169"/>
                      <a:pt x="1326" y="2169"/>
                    </a:cubicBezTo>
                    <a:cubicBezTo>
                      <a:pt x="1338" y="2169"/>
                      <a:pt x="1354" y="2180"/>
                      <a:pt x="1370" y="2180"/>
                    </a:cubicBezTo>
                    <a:cubicBezTo>
                      <a:pt x="1377" y="2183"/>
                      <a:pt x="1384" y="2185"/>
                      <a:pt x="1391" y="2185"/>
                    </a:cubicBezTo>
                    <a:cubicBezTo>
                      <a:pt x="1408" y="2185"/>
                      <a:pt x="1425" y="2176"/>
                      <a:pt x="1442" y="2168"/>
                    </a:cubicBezTo>
                    <a:cubicBezTo>
                      <a:pt x="1470" y="2140"/>
                      <a:pt x="1476" y="2082"/>
                      <a:pt x="1506" y="2082"/>
                    </a:cubicBezTo>
                    <a:cubicBezTo>
                      <a:pt x="1514" y="2082"/>
                      <a:pt x="1524" y="2086"/>
                      <a:pt x="1537" y="2096"/>
                    </a:cubicBezTo>
                    <a:cubicBezTo>
                      <a:pt x="1549" y="2072"/>
                      <a:pt x="1573" y="2025"/>
                      <a:pt x="1596" y="2025"/>
                    </a:cubicBezTo>
                    <a:cubicBezTo>
                      <a:pt x="1600" y="2023"/>
                      <a:pt x="1603" y="2022"/>
                      <a:pt x="1607" y="2022"/>
                    </a:cubicBezTo>
                    <a:cubicBezTo>
                      <a:pt x="1630" y="2022"/>
                      <a:pt x="1659" y="2049"/>
                      <a:pt x="1680" y="2049"/>
                    </a:cubicBezTo>
                    <a:cubicBezTo>
                      <a:pt x="1681" y="2050"/>
                      <a:pt x="1684" y="2051"/>
                      <a:pt x="1686" y="2051"/>
                    </a:cubicBezTo>
                    <a:cubicBezTo>
                      <a:pt x="1699" y="2051"/>
                      <a:pt x="1721" y="2034"/>
                      <a:pt x="1740" y="2034"/>
                    </a:cubicBezTo>
                    <a:cubicBezTo>
                      <a:pt x="1744" y="2034"/>
                      <a:pt x="1748" y="2035"/>
                      <a:pt x="1751" y="2037"/>
                    </a:cubicBezTo>
                    <a:cubicBezTo>
                      <a:pt x="1782" y="2037"/>
                      <a:pt x="1804" y="2063"/>
                      <a:pt x="1817" y="2063"/>
                    </a:cubicBezTo>
                    <a:cubicBezTo>
                      <a:pt x="1819" y="2063"/>
                      <a:pt x="1821" y="2062"/>
                      <a:pt x="1823" y="2061"/>
                    </a:cubicBezTo>
                    <a:cubicBezTo>
                      <a:pt x="1858" y="2037"/>
                      <a:pt x="1882" y="2001"/>
                      <a:pt x="1894" y="1965"/>
                    </a:cubicBezTo>
                    <a:cubicBezTo>
                      <a:pt x="1910" y="1925"/>
                      <a:pt x="1927" y="1906"/>
                      <a:pt x="1947" y="1906"/>
                    </a:cubicBezTo>
                    <a:cubicBezTo>
                      <a:pt x="1956" y="1906"/>
                      <a:pt x="1966" y="1910"/>
                      <a:pt x="1977" y="1918"/>
                    </a:cubicBezTo>
                    <a:cubicBezTo>
                      <a:pt x="2004" y="1935"/>
                      <a:pt x="2030" y="1946"/>
                      <a:pt x="2056" y="1946"/>
                    </a:cubicBezTo>
                    <a:cubicBezTo>
                      <a:pt x="2065" y="1946"/>
                      <a:pt x="2075" y="1945"/>
                      <a:pt x="2085" y="1941"/>
                    </a:cubicBezTo>
                    <a:cubicBezTo>
                      <a:pt x="2192" y="1930"/>
                      <a:pt x="2299" y="1906"/>
                      <a:pt x="2406" y="1906"/>
                    </a:cubicBezTo>
                    <a:cubicBezTo>
                      <a:pt x="2466" y="1906"/>
                      <a:pt x="2513" y="1882"/>
                      <a:pt x="2537" y="1846"/>
                    </a:cubicBezTo>
                    <a:cubicBezTo>
                      <a:pt x="2545" y="1839"/>
                      <a:pt x="2553" y="1836"/>
                      <a:pt x="2561" y="1836"/>
                    </a:cubicBezTo>
                    <a:cubicBezTo>
                      <a:pt x="2584" y="1836"/>
                      <a:pt x="2609" y="1857"/>
                      <a:pt x="2632" y="1857"/>
                    </a:cubicBezTo>
                    <a:cubicBezTo>
                      <a:pt x="2640" y="1857"/>
                      <a:pt x="2648" y="1854"/>
                      <a:pt x="2656" y="1846"/>
                    </a:cubicBezTo>
                    <a:cubicBezTo>
                      <a:pt x="2656" y="1846"/>
                      <a:pt x="2656" y="1858"/>
                      <a:pt x="2668" y="1882"/>
                    </a:cubicBezTo>
                    <a:cubicBezTo>
                      <a:pt x="2672" y="1926"/>
                      <a:pt x="2677" y="1942"/>
                      <a:pt x="2681" y="1942"/>
                    </a:cubicBezTo>
                    <a:cubicBezTo>
                      <a:pt x="2689" y="1942"/>
                      <a:pt x="2696" y="1896"/>
                      <a:pt x="2704" y="1858"/>
                    </a:cubicBezTo>
                    <a:cubicBezTo>
                      <a:pt x="2704" y="1846"/>
                      <a:pt x="2716" y="1834"/>
                      <a:pt x="2727" y="1834"/>
                    </a:cubicBezTo>
                    <a:cubicBezTo>
                      <a:pt x="2735" y="1850"/>
                      <a:pt x="2743" y="1855"/>
                      <a:pt x="2751" y="1855"/>
                    </a:cubicBezTo>
                    <a:cubicBezTo>
                      <a:pt x="2768" y="1855"/>
                      <a:pt x="2787" y="1830"/>
                      <a:pt x="2811" y="1822"/>
                    </a:cubicBezTo>
                    <a:cubicBezTo>
                      <a:pt x="2814" y="1821"/>
                      <a:pt x="2817" y="1820"/>
                      <a:pt x="2820" y="1820"/>
                    </a:cubicBezTo>
                    <a:cubicBezTo>
                      <a:pt x="2840" y="1820"/>
                      <a:pt x="2860" y="1857"/>
                      <a:pt x="2870" y="1930"/>
                    </a:cubicBezTo>
                    <a:cubicBezTo>
                      <a:pt x="2870" y="1969"/>
                      <a:pt x="2879" y="1992"/>
                      <a:pt x="2888" y="1992"/>
                    </a:cubicBezTo>
                    <a:cubicBezTo>
                      <a:pt x="2890" y="1992"/>
                      <a:pt x="2892" y="1991"/>
                      <a:pt x="2894" y="1989"/>
                    </a:cubicBezTo>
                    <a:cubicBezTo>
                      <a:pt x="2925" y="1952"/>
                      <a:pt x="2953" y="1931"/>
                      <a:pt x="2976" y="1931"/>
                    </a:cubicBezTo>
                    <a:cubicBezTo>
                      <a:pt x="2997" y="1931"/>
                      <a:pt x="3014" y="1949"/>
                      <a:pt x="3025" y="1989"/>
                    </a:cubicBezTo>
                    <a:cubicBezTo>
                      <a:pt x="3025" y="1991"/>
                      <a:pt x="3026" y="1991"/>
                      <a:pt x="3026" y="1991"/>
                    </a:cubicBezTo>
                    <a:cubicBezTo>
                      <a:pt x="3031" y="1991"/>
                      <a:pt x="3051" y="1962"/>
                      <a:pt x="3061" y="1941"/>
                    </a:cubicBezTo>
                    <a:cubicBezTo>
                      <a:pt x="3073" y="1906"/>
                      <a:pt x="3085" y="1882"/>
                      <a:pt x="3097" y="1882"/>
                    </a:cubicBezTo>
                    <a:cubicBezTo>
                      <a:pt x="3112" y="1878"/>
                      <a:pt x="3128" y="1874"/>
                      <a:pt x="3142" y="1874"/>
                    </a:cubicBezTo>
                    <a:cubicBezTo>
                      <a:pt x="3171" y="1874"/>
                      <a:pt x="3192" y="1890"/>
                      <a:pt x="3192" y="1953"/>
                    </a:cubicBezTo>
                    <a:cubicBezTo>
                      <a:pt x="3200" y="2012"/>
                      <a:pt x="3214" y="2041"/>
                      <a:pt x="3238" y="2041"/>
                    </a:cubicBezTo>
                    <a:cubicBezTo>
                      <a:pt x="3249" y="2041"/>
                      <a:pt x="3261" y="2036"/>
                      <a:pt x="3275" y="2025"/>
                    </a:cubicBezTo>
                    <a:cubicBezTo>
                      <a:pt x="3277" y="2020"/>
                      <a:pt x="3280" y="2018"/>
                      <a:pt x="3282" y="2018"/>
                    </a:cubicBezTo>
                    <a:cubicBezTo>
                      <a:pt x="3292" y="2018"/>
                      <a:pt x="3301" y="2051"/>
                      <a:pt x="3311" y="2061"/>
                    </a:cubicBezTo>
                    <a:cubicBezTo>
                      <a:pt x="3314" y="2063"/>
                      <a:pt x="3316" y="2065"/>
                      <a:pt x="3319" y="2065"/>
                    </a:cubicBezTo>
                    <a:cubicBezTo>
                      <a:pt x="3328" y="2065"/>
                      <a:pt x="3338" y="2049"/>
                      <a:pt x="3347" y="2013"/>
                    </a:cubicBezTo>
                    <a:cubicBezTo>
                      <a:pt x="3364" y="1986"/>
                      <a:pt x="3376" y="1973"/>
                      <a:pt x="3380" y="1973"/>
                    </a:cubicBezTo>
                    <a:cubicBezTo>
                      <a:pt x="3382" y="1973"/>
                      <a:pt x="3382" y="1974"/>
                      <a:pt x="3382" y="1977"/>
                    </a:cubicBezTo>
                    <a:cubicBezTo>
                      <a:pt x="3392" y="1996"/>
                      <a:pt x="3401" y="2036"/>
                      <a:pt x="3421" y="2036"/>
                    </a:cubicBezTo>
                    <a:cubicBezTo>
                      <a:pt x="3427" y="2036"/>
                      <a:pt x="3434" y="2033"/>
                      <a:pt x="3442" y="2025"/>
                    </a:cubicBezTo>
                    <a:cubicBezTo>
                      <a:pt x="3470" y="1997"/>
                      <a:pt x="3498" y="1985"/>
                      <a:pt x="3523" y="1985"/>
                    </a:cubicBezTo>
                    <a:cubicBezTo>
                      <a:pt x="3541" y="1985"/>
                      <a:pt x="3558" y="1991"/>
                      <a:pt x="3573" y="2001"/>
                    </a:cubicBezTo>
                    <a:cubicBezTo>
                      <a:pt x="3609" y="2025"/>
                      <a:pt x="3644" y="2013"/>
                      <a:pt x="3656" y="2072"/>
                    </a:cubicBezTo>
                    <a:cubicBezTo>
                      <a:pt x="3656" y="2090"/>
                      <a:pt x="3662" y="2095"/>
                      <a:pt x="3671" y="2095"/>
                    </a:cubicBezTo>
                    <a:cubicBezTo>
                      <a:pt x="3683" y="2095"/>
                      <a:pt x="3700" y="2085"/>
                      <a:pt x="3713" y="2085"/>
                    </a:cubicBezTo>
                    <a:cubicBezTo>
                      <a:pt x="3721" y="2085"/>
                      <a:pt x="3728" y="2091"/>
                      <a:pt x="3728" y="2108"/>
                    </a:cubicBezTo>
                    <a:cubicBezTo>
                      <a:pt x="3728" y="2156"/>
                      <a:pt x="3787" y="2132"/>
                      <a:pt x="3799" y="2180"/>
                    </a:cubicBezTo>
                    <a:cubicBezTo>
                      <a:pt x="3799" y="2239"/>
                      <a:pt x="3835" y="2239"/>
                      <a:pt x="3870" y="2239"/>
                    </a:cubicBezTo>
                    <a:cubicBezTo>
                      <a:pt x="3878" y="2242"/>
                      <a:pt x="3886" y="2243"/>
                      <a:pt x="3894" y="2243"/>
                    </a:cubicBezTo>
                    <a:cubicBezTo>
                      <a:pt x="3917" y="2243"/>
                      <a:pt x="3941" y="2236"/>
                      <a:pt x="3960" y="2236"/>
                    </a:cubicBezTo>
                    <a:cubicBezTo>
                      <a:pt x="3966" y="2236"/>
                      <a:pt x="3973" y="2237"/>
                      <a:pt x="3978" y="2239"/>
                    </a:cubicBezTo>
                    <a:cubicBezTo>
                      <a:pt x="4001" y="2263"/>
                      <a:pt x="4001" y="2299"/>
                      <a:pt x="4013" y="2334"/>
                    </a:cubicBezTo>
                    <a:cubicBezTo>
                      <a:pt x="4023" y="2331"/>
                      <a:pt x="4032" y="2330"/>
                      <a:pt x="4039" y="2330"/>
                    </a:cubicBezTo>
                    <a:cubicBezTo>
                      <a:pt x="4082" y="2330"/>
                      <a:pt x="4076" y="2385"/>
                      <a:pt x="4097" y="2406"/>
                    </a:cubicBezTo>
                    <a:cubicBezTo>
                      <a:pt x="4168" y="2465"/>
                      <a:pt x="4168" y="2465"/>
                      <a:pt x="4168" y="2584"/>
                    </a:cubicBezTo>
                    <a:cubicBezTo>
                      <a:pt x="4168" y="2601"/>
                      <a:pt x="4176" y="2610"/>
                      <a:pt x="4190" y="2610"/>
                    </a:cubicBezTo>
                    <a:cubicBezTo>
                      <a:pt x="4206" y="2610"/>
                      <a:pt x="4231" y="2598"/>
                      <a:pt x="4263" y="2572"/>
                    </a:cubicBezTo>
                    <a:cubicBezTo>
                      <a:pt x="4290" y="2546"/>
                      <a:pt x="4317" y="2532"/>
                      <a:pt x="4334" y="2532"/>
                    </a:cubicBezTo>
                    <a:cubicBezTo>
                      <a:pt x="4339" y="2532"/>
                      <a:pt x="4344" y="2534"/>
                      <a:pt x="4347" y="2537"/>
                    </a:cubicBezTo>
                    <a:cubicBezTo>
                      <a:pt x="4394" y="2596"/>
                      <a:pt x="4442" y="2644"/>
                      <a:pt x="4490" y="2703"/>
                    </a:cubicBezTo>
                    <a:cubicBezTo>
                      <a:pt x="4466" y="2763"/>
                      <a:pt x="4513" y="2763"/>
                      <a:pt x="4561" y="2775"/>
                    </a:cubicBezTo>
                    <a:cubicBezTo>
                      <a:pt x="4597" y="2799"/>
                      <a:pt x="4585" y="2823"/>
                      <a:pt x="4561" y="2858"/>
                    </a:cubicBezTo>
                    <a:cubicBezTo>
                      <a:pt x="4549" y="2894"/>
                      <a:pt x="4549" y="2906"/>
                      <a:pt x="4573" y="2906"/>
                    </a:cubicBezTo>
                    <a:cubicBezTo>
                      <a:pt x="4680" y="2906"/>
                      <a:pt x="4716" y="2965"/>
                      <a:pt x="4668" y="3049"/>
                    </a:cubicBezTo>
                    <a:cubicBezTo>
                      <a:pt x="4656" y="3084"/>
                      <a:pt x="4656" y="3108"/>
                      <a:pt x="4680" y="3120"/>
                    </a:cubicBezTo>
                    <a:cubicBezTo>
                      <a:pt x="4787" y="3144"/>
                      <a:pt x="4811" y="3215"/>
                      <a:pt x="4835" y="3287"/>
                    </a:cubicBezTo>
                    <a:lnTo>
                      <a:pt x="4883" y="3239"/>
                    </a:lnTo>
                    <a:cubicBezTo>
                      <a:pt x="4894" y="3180"/>
                      <a:pt x="4942" y="3120"/>
                      <a:pt x="5002" y="3096"/>
                    </a:cubicBezTo>
                    <a:cubicBezTo>
                      <a:pt x="4883" y="2965"/>
                      <a:pt x="4799" y="2811"/>
                      <a:pt x="4740" y="2644"/>
                    </a:cubicBezTo>
                    <a:cubicBezTo>
                      <a:pt x="4728" y="2596"/>
                      <a:pt x="4716" y="2537"/>
                      <a:pt x="4716" y="2489"/>
                    </a:cubicBezTo>
                    <a:cubicBezTo>
                      <a:pt x="4716" y="2442"/>
                      <a:pt x="4716" y="2406"/>
                      <a:pt x="4716" y="2370"/>
                    </a:cubicBezTo>
                    <a:cubicBezTo>
                      <a:pt x="4704" y="2334"/>
                      <a:pt x="4692" y="2299"/>
                      <a:pt x="4680" y="2251"/>
                    </a:cubicBezTo>
                    <a:cubicBezTo>
                      <a:pt x="4680" y="2203"/>
                      <a:pt x="4680" y="2144"/>
                      <a:pt x="4704" y="2084"/>
                    </a:cubicBezTo>
                    <a:cubicBezTo>
                      <a:pt x="4716" y="2049"/>
                      <a:pt x="4728" y="1989"/>
                      <a:pt x="4716" y="1953"/>
                    </a:cubicBezTo>
                    <a:cubicBezTo>
                      <a:pt x="4716" y="1930"/>
                      <a:pt x="4740" y="1918"/>
                      <a:pt x="4752" y="1906"/>
                    </a:cubicBezTo>
                    <a:cubicBezTo>
                      <a:pt x="4763" y="1882"/>
                      <a:pt x="4787" y="1870"/>
                      <a:pt x="4775" y="1858"/>
                    </a:cubicBezTo>
                    <a:cubicBezTo>
                      <a:pt x="4740" y="1811"/>
                      <a:pt x="4740" y="1763"/>
                      <a:pt x="4763" y="1715"/>
                    </a:cubicBezTo>
                    <a:cubicBezTo>
                      <a:pt x="4775" y="1656"/>
                      <a:pt x="4799" y="1596"/>
                      <a:pt x="4823" y="1549"/>
                    </a:cubicBezTo>
                    <a:lnTo>
                      <a:pt x="4823" y="1525"/>
                    </a:lnTo>
                    <a:lnTo>
                      <a:pt x="4823" y="1489"/>
                    </a:lnTo>
                    <a:cubicBezTo>
                      <a:pt x="4752" y="1430"/>
                      <a:pt x="4775" y="1358"/>
                      <a:pt x="4740" y="1299"/>
                    </a:cubicBezTo>
                    <a:cubicBezTo>
                      <a:pt x="4728" y="1287"/>
                      <a:pt x="4716" y="1275"/>
                      <a:pt x="4728" y="1251"/>
                    </a:cubicBezTo>
                    <a:cubicBezTo>
                      <a:pt x="4740" y="1227"/>
                      <a:pt x="4740" y="1203"/>
                      <a:pt x="4740" y="1179"/>
                    </a:cubicBezTo>
                    <a:cubicBezTo>
                      <a:pt x="4740" y="1168"/>
                      <a:pt x="4740" y="1144"/>
                      <a:pt x="4728" y="1132"/>
                    </a:cubicBezTo>
                    <a:cubicBezTo>
                      <a:pt x="4716" y="1096"/>
                      <a:pt x="4692" y="1060"/>
                      <a:pt x="4680" y="1037"/>
                    </a:cubicBezTo>
                    <a:cubicBezTo>
                      <a:pt x="4668" y="1025"/>
                      <a:pt x="4656" y="1001"/>
                      <a:pt x="4656" y="977"/>
                    </a:cubicBezTo>
                    <a:cubicBezTo>
                      <a:pt x="4668" y="906"/>
                      <a:pt x="4621" y="834"/>
                      <a:pt x="4549" y="810"/>
                    </a:cubicBezTo>
                    <a:cubicBezTo>
                      <a:pt x="4490" y="775"/>
                      <a:pt x="4430" y="739"/>
                      <a:pt x="4371" y="715"/>
                    </a:cubicBezTo>
                    <a:cubicBezTo>
                      <a:pt x="4349" y="708"/>
                      <a:pt x="4332" y="696"/>
                      <a:pt x="4308" y="696"/>
                    </a:cubicBezTo>
                    <a:cubicBezTo>
                      <a:pt x="4293" y="696"/>
                      <a:pt x="4275" y="701"/>
                      <a:pt x="4251" y="715"/>
                    </a:cubicBezTo>
                    <a:cubicBezTo>
                      <a:pt x="4240" y="727"/>
                      <a:pt x="4225" y="733"/>
                      <a:pt x="4210" y="733"/>
                    </a:cubicBezTo>
                    <a:cubicBezTo>
                      <a:pt x="4195" y="733"/>
                      <a:pt x="4180" y="727"/>
                      <a:pt x="4168" y="715"/>
                    </a:cubicBezTo>
                    <a:cubicBezTo>
                      <a:pt x="4121" y="703"/>
                      <a:pt x="4085" y="668"/>
                      <a:pt x="4073" y="608"/>
                    </a:cubicBezTo>
                    <a:cubicBezTo>
                      <a:pt x="4041" y="608"/>
                      <a:pt x="4004" y="624"/>
                      <a:pt x="3976" y="624"/>
                    </a:cubicBezTo>
                    <a:cubicBezTo>
                      <a:pt x="3962" y="624"/>
                      <a:pt x="3950" y="620"/>
                      <a:pt x="3942" y="608"/>
                    </a:cubicBezTo>
                    <a:cubicBezTo>
                      <a:pt x="3930" y="584"/>
                      <a:pt x="3906" y="584"/>
                      <a:pt x="3906" y="572"/>
                    </a:cubicBezTo>
                    <a:cubicBezTo>
                      <a:pt x="3896" y="552"/>
                      <a:pt x="3886" y="496"/>
                      <a:pt x="3845" y="496"/>
                    </a:cubicBezTo>
                    <a:cubicBezTo>
                      <a:pt x="3839" y="496"/>
                      <a:pt x="3831" y="497"/>
                      <a:pt x="3823" y="501"/>
                    </a:cubicBezTo>
                    <a:cubicBezTo>
                      <a:pt x="3817" y="504"/>
                      <a:pt x="3812" y="505"/>
                      <a:pt x="3808" y="505"/>
                    </a:cubicBezTo>
                    <a:cubicBezTo>
                      <a:pt x="3780" y="505"/>
                      <a:pt x="3795" y="440"/>
                      <a:pt x="3763" y="429"/>
                    </a:cubicBezTo>
                    <a:cubicBezTo>
                      <a:pt x="3740" y="417"/>
                      <a:pt x="3716" y="394"/>
                      <a:pt x="3692" y="382"/>
                    </a:cubicBezTo>
                    <a:cubicBezTo>
                      <a:pt x="3688" y="380"/>
                      <a:pt x="3684" y="379"/>
                      <a:pt x="3680" y="379"/>
                    </a:cubicBezTo>
                    <a:cubicBezTo>
                      <a:pt x="3665" y="379"/>
                      <a:pt x="3646" y="390"/>
                      <a:pt x="3629" y="390"/>
                    </a:cubicBezTo>
                    <a:cubicBezTo>
                      <a:pt x="3622" y="390"/>
                      <a:pt x="3615" y="388"/>
                      <a:pt x="3609" y="382"/>
                    </a:cubicBezTo>
                    <a:cubicBezTo>
                      <a:pt x="3585" y="358"/>
                      <a:pt x="3573" y="322"/>
                      <a:pt x="3585" y="287"/>
                    </a:cubicBezTo>
                    <a:cubicBezTo>
                      <a:pt x="3585" y="245"/>
                      <a:pt x="3585" y="213"/>
                      <a:pt x="3538" y="213"/>
                    </a:cubicBezTo>
                    <a:cubicBezTo>
                      <a:pt x="3531" y="213"/>
                      <a:pt x="3523" y="214"/>
                      <a:pt x="3513" y="215"/>
                    </a:cubicBezTo>
                    <a:cubicBezTo>
                      <a:pt x="3507" y="217"/>
                      <a:pt x="3501" y="218"/>
                      <a:pt x="3496" y="218"/>
                    </a:cubicBezTo>
                    <a:cubicBezTo>
                      <a:pt x="3473" y="218"/>
                      <a:pt x="3463" y="199"/>
                      <a:pt x="3454" y="179"/>
                    </a:cubicBezTo>
                    <a:cubicBezTo>
                      <a:pt x="3406" y="144"/>
                      <a:pt x="3370" y="96"/>
                      <a:pt x="3335" y="60"/>
                    </a:cubicBezTo>
                    <a:lnTo>
                      <a:pt x="3287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380;p31"/>
              <p:cNvSpPr/>
              <p:nvPr/>
            </p:nvSpPr>
            <p:spPr>
              <a:xfrm>
                <a:off x="2822082" y="1824919"/>
                <a:ext cx="536696" cy="298569"/>
              </a:xfrm>
              <a:custGeom>
                <a:avLst/>
                <a:gdLst/>
                <a:ahLst/>
                <a:cxnLst/>
                <a:rect l="l" t="t" r="r" b="b"/>
                <a:pathLst>
                  <a:path w="20778" h="11559" extrusionOk="0">
                    <a:moveTo>
                      <a:pt x="14425" y="0"/>
                    </a:moveTo>
                    <a:cubicBezTo>
                      <a:pt x="14413" y="0"/>
                      <a:pt x="14402" y="3"/>
                      <a:pt x="14396" y="9"/>
                    </a:cubicBezTo>
                    <a:cubicBezTo>
                      <a:pt x="14384" y="21"/>
                      <a:pt x="14372" y="21"/>
                      <a:pt x="14372" y="33"/>
                    </a:cubicBezTo>
                    <a:cubicBezTo>
                      <a:pt x="14360" y="45"/>
                      <a:pt x="14360" y="57"/>
                      <a:pt x="14348" y="69"/>
                    </a:cubicBezTo>
                    <a:cubicBezTo>
                      <a:pt x="14324" y="200"/>
                      <a:pt x="14312" y="343"/>
                      <a:pt x="14288" y="474"/>
                    </a:cubicBezTo>
                    <a:cubicBezTo>
                      <a:pt x="14288" y="557"/>
                      <a:pt x="14265" y="640"/>
                      <a:pt x="14253" y="724"/>
                    </a:cubicBezTo>
                    <a:cubicBezTo>
                      <a:pt x="14229" y="831"/>
                      <a:pt x="14181" y="938"/>
                      <a:pt x="14122" y="1021"/>
                    </a:cubicBezTo>
                    <a:cubicBezTo>
                      <a:pt x="14027" y="1129"/>
                      <a:pt x="13919" y="1224"/>
                      <a:pt x="13788" y="1283"/>
                    </a:cubicBezTo>
                    <a:cubicBezTo>
                      <a:pt x="13729" y="1307"/>
                      <a:pt x="13669" y="1331"/>
                      <a:pt x="13598" y="1343"/>
                    </a:cubicBezTo>
                    <a:cubicBezTo>
                      <a:pt x="13538" y="1367"/>
                      <a:pt x="13455" y="1367"/>
                      <a:pt x="13419" y="1379"/>
                    </a:cubicBezTo>
                    <a:cubicBezTo>
                      <a:pt x="13253" y="1402"/>
                      <a:pt x="13086" y="1450"/>
                      <a:pt x="12895" y="1462"/>
                    </a:cubicBezTo>
                    <a:cubicBezTo>
                      <a:pt x="12848" y="1462"/>
                      <a:pt x="12800" y="1474"/>
                      <a:pt x="12753" y="1486"/>
                    </a:cubicBezTo>
                    <a:cubicBezTo>
                      <a:pt x="12455" y="1581"/>
                      <a:pt x="12133" y="1641"/>
                      <a:pt x="11824" y="1652"/>
                    </a:cubicBezTo>
                    <a:cubicBezTo>
                      <a:pt x="11657" y="1652"/>
                      <a:pt x="11490" y="1629"/>
                      <a:pt x="11336" y="1569"/>
                    </a:cubicBezTo>
                    <a:cubicBezTo>
                      <a:pt x="11252" y="1545"/>
                      <a:pt x="11181" y="1510"/>
                      <a:pt x="11109" y="1462"/>
                    </a:cubicBezTo>
                    <a:lnTo>
                      <a:pt x="10907" y="1343"/>
                    </a:lnTo>
                    <a:cubicBezTo>
                      <a:pt x="10879" y="1322"/>
                      <a:pt x="10844" y="1309"/>
                      <a:pt x="10809" y="1309"/>
                    </a:cubicBezTo>
                    <a:cubicBezTo>
                      <a:pt x="10784" y="1309"/>
                      <a:pt x="10760" y="1316"/>
                      <a:pt x="10740" y="1331"/>
                    </a:cubicBezTo>
                    <a:cubicBezTo>
                      <a:pt x="10723" y="1340"/>
                      <a:pt x="10705" y="1342"/>
                      <a:pt x="10687" y="1342"/>
                    </a:cubicBezTo>
                    <a:cubicBezTo>
                      <a:pt x="10667" y="1342"/>
                      <a:pt x="10646" y="1339"/>
                      <a:pt x="10624" y="1339"/>
                    </a:cubicBezTo>
                    <a:cubicBezTo>
                      <a:pt x="10612" y="1339"/>
                      <a:pt x="10599" y="1340"/>
                      <a:pt x="10586" y="1343"/>
                    </a:cubicBezTo>
                    <a:cubicBezTo>
                      <a:pt x="10514" y="1355"/>
                      <a:pt x="10443" y="1390"/>
                      <a:pt x="10383" y="1438"/>
                    </a:cubicBezTo>
                    <a:cubicBezTo>
                      <a:pt x="10359" y="1462"/>
                      <a:pt x="10347" y="1486"/>
                      <a:pt x="10324" y="1510"/>
                    </a:cubicBezTo>
                    <a:cubicBezTo>
                      <a:pt x="10300" y="1545"/>
                      <a:pt x="10276" y="1569"/>
                      <a:pt x="10252" y="1593"/>
                    </a:cubicBezTo>
                    <a:cubicBezTo>
                      <a:pt x="10181" y="1652"/>
                      <a:pt x="10097" y="1688"/>
                      <a:pt x="10014" y="1688"/>
                    </a:cubicBezTo>
                    <a:cubicBezTo>
                      <a:pt x="9919" y="1748"/>
                      <a:pt x="9812" y="1771"/>
                      <a:pt x="9705" y="1771"/>
                    </a:cubicBezTo>
                    <a:cubicBezTo>
                      <a:pt x="9621" y="1771"/>
                      <a:pt x="9562" y="1712"/>
                      <a:pt x="9490" y="1676"/>
                    </a:cubicBezTo>
                    <a:cubicBezTo>
                      <a:pt x="9419" y="1652"/>
                      <a:pt x="9312" y="1629"/>
                      <a:pt x="9240" y="1593"/>
                    </a:cubicBezTo>
                    <a:cubicBezTo>
                      <a:pt x="9157" y="1569"/>
                      <a:pt x="9121" y="1498"/>
                      <a:pt x="9062" y="1486"/>
                    </a:cubicBezTo>
                    <a:cubicBezTo>
                      <a:pt x="9014" y="1474"/>
                      <a:pt x="8963" y="1468"/>
                      <a:pt x="8911" y="1468"/>
                    </a:cubicBezTo>
                    <a:cubicBezTo>
                      <a:pt x="8859" y="1468"/>
                      <a:pt x="8806" y="1474"/>
                      <a:pt x="8752" y="1486"/>
                    </a:cubicBezTo>
                    <a:cubicBezTo>
                      <a:pt x="8731" y="1488"/>
                      <a:pt x="8709" y="1490"/>
                      <a:pt x="8686" y="1490"/>
                    </a:cubicBezTo>
                    <a:cubicBezTo>
                      <a:pt x="8610" y="1490"/>
                      <a:pt x="8531" y="1472"/>
                      <a:pt x="8466" y="1426"/>
                    </a:cubicBezTo>
                    <a:cubicBezTo>
                      <a:pt x="8431" y="1402"/>
                      <a:pt x="8383" y="1390"/>
                      <a:pt x="8335" y="1379"/>
                    </a:cubicBezTo>
                    <a:cubicBezTo>
                      <a:pt x="8288" y="1367"/>
                      <a:pt x="8240" y="1355"/>
                      <a:pt x="8204" y="1355"/>
                    </a:cubicBezTo>
                    <a:cubicBezTo>
                      <a:pt x="8192" y="1354"/>
                      <a:pt x="8180" y="1353"/>
                      <a:pt x="8168" y="1353"/>
                    </a:cubicBezTo>
                    <a:cubicBezTo>
                      <a:pt x="8037" y="1353"/>
                      <a:pt x="7910" y="1410"/>
                      <a:pt x="7823" y="1498"/>
                    </a:cubicBezTo>
                    <a:cubicBezTo>
                      <a:pt x="7704" y="1629"/>
                      <a:pt x="7609" y="1760"/>
                      <a:pt x="7538" y="1902"/>
                    </a:cubicBezTo>
                    <a:cubicBezTo>
                      <a:pt x="7466" y="2022"/>
                      <a:pt x="7407" y="2152"/>
                      <a:pt x="7383" y="2283"/>
                    </a:cubicBezTo>
                    <a:cubicBezTo>
                      <a:pt x="7371" y="2343"/>
                      <a:pt x="7347" y="2391"/>
                      <a:pt x="7311" y="2438"/>
                    </a:cubicBezTo>
                    <a:lnTo>
                      <a:pt x="7276" y="2474"/>
                    </a:lnTo>
                    <a:cubicBezTo>
                      <a:pt x="7240" y="2510"/>
                      <a:pt x="7192" y="2533"/>
                      <a:pt x="7157" y="2533"/>
                    </a:cubicBezTo>
                    <a:cubicBezTo>
                      <a:pt x="7127" y="2529"/>
                      <a:pt x="7099" y="2526"/>
                      <a:pt x="7073" y="2526"/>
                    </a:cubicBezTo>
                    <a:cubicBezTo>
                      <a:pt x="7036" y="2526"/>
                      <a:pt x="7001" y="2531"/>
                      <a:pt x="6966" y="2545"/>
                    </a:cubicBezTo>
                    <a:cubicBezTo>
                      <a:pt x="6954" y="2545"/>
                      <a:pt x="6930" y="2533"/>
                      <a:pt x="6930" y="2522"/>
                    </a:cubicBezTo>
                    <a:cubicBezTo>
                      <a:pt x="6905" y="2479"/>
                      <a:pt x="6886" y="2464"/>
                      <a:pt x="6870" y="2464"/>
                    </a:cubicBezTo>
                    <a:cubicBezTo>
                      <a:pt x="6841" y="2464"/>
                      <a:pt x="6822" y="2515"/>
                      <a:pt x="6799" y="2545"/>
                    </a:cubicBezTo>
                    <a:cubicBezTo>
                      <a:pt x="6790" y="2555"/>
                      <a:pt x="6772" y="2572"/>
                      <a:pt x="6760" y="2572"/>
                    </a:cubicBezTo>
                    <a:cubicBezTo>
                      <a:pt x="6757" y="2572"/>
                      <a:pt x="6754" y="2571"/>
                      <a:pt x="6752" y="2569"/>
                    </a:cubicBezTo>
                    <a:lnTo>
                      <a:pt x="6680" y="2569"/>
                    </a:lnTo>
                    <a:cubicBezTo>
                      <a:pt x="6633" y="2557"/>
                      <a:pt x="6585" y="2545"/>
                      <a:pt x="6537" y="2545"/>
                    </a:cubicBezTo>
                    <a:cubicBezTo>
                      <a:pt x="6478" y="2533"/>
                      <a:pt x="6430" y="2522"/>
                      <a:pt x="6383" y="2510"/>
                    </a:cubicBezTo>
                    <a:cubicBezTo>
                      <a:pt x="6323" y="2474"/>
                      <a:pt x="6287" y="2438"/>
                      <a:pt x="6252" y="2391"/>
                    </a:cubicBezTo>
                    <a:cubicBezTo>
                      <a:pt x="6228" y="2343"/>
                      <a:pt x="6216" y="2283"/>
                      <a:pt x="6228" y="2236"/>
                    </a:cubicBezTo>
                    <a:cubicBezTo>
                      <a:pt x="6252" y="2188"/>
                      <a:pt x="6228" y="2117"/>
                      <a:pt x="6180" y="2093"/>
                    </a:cubicBezTo>
                    <a:cubicBezTo>
                      <a:pt x="6061" y="2033"/>
                      <a:pt x="5966" y="1926"/>
                      <a:pt x="5942" y="1795"/>
                    </a:cubicBezTo>
                    <a:cubicBezTo>
                      <a:pt x="5942" y="1779"/>
                      <a:pt x="5932" y="1773"/>
                      <a:pt x="5919" y="1773"/>
                    </a:cubicBezTo>
                    <a:cubicBezTo>
                      <a:pt x="5902" y="1773"/>
                      <a:pt x="5878" y="1782"/>
                      <a:pt x="5859" y="1795"/>
                    </a:cubicBezTo>
                    <a:cubicBezTo>
                      <a:pt x="5835" y="1795"/>
                      <a:pt x="5811" y="1807"/>
                      <a:pt x="5787" y="1819"/>
                    </a:cubicBezTo>
                    <a:cubicBezTo>
                      <a:pt x="5781" y="1813"/>
                      <a:pt x="5775" y="1810"/>
                      <a:pt x="5770" y="1810"/>
                    </a:cubicBezTo>
                    <a:cubicBezTo>
                      <a:pt x="5764" y="1810"/>
                      <a:pt x="5758" y="1813"/>
                      <a:pt x="5752" y="1819"/>
                    </a:cubicBezTo>
                    <a:lnTo>
                      <a:pt x="5728" y="1819"/>
                    </a:lnTo>
                    <a:cubicBezTo>
                      <a:pt x="5728" y="1819"/>
                      <a:pt x="5716" y="1819"/>
                      <a:pt x="5692" y="1807"/>
                    </a:cubicBezTo>
                    <a:lnTo>
                      <a:pt x="5668" y="1783"/>
                    </a:lnTo>
                    <a:cubicBezTo>
                      <a:pt x="5656" y="1783"/>
                      <a:pt x="5645" y="1783"/>
                      <a:pt x="5645" y="1771"/>
                    </a:cubicBezTo>
                    <a:cubicBezTo>
                      <a:pt x="5617" y="1758"/>
                      <a:pt x="5593" y="1752"/>
                      <a:pt x="5568" y="1752"/>
                    </a:cubicBezTo>
                    <a:cubicBezTo>
                      <a:pt x="5551" y="1752"/>
                      <a:pt x="5533" y="1755"/>
                      <a:pt x="5514" y="1760"/>
                    </a:cubicBezTo>
                    <a:cubicBezTo>
                      <a:pt x="5478" y="1771"/>
                      <a:pt x="5454" y="1807"/>
                      <a:pt x="5442" y="1843"/>
                    </a:cubicBezTo>
                    <a:cubicBezTo>
                      <a:pt x="5442" y="1879"/>
                      <a:pt x="5394" y="1891"/>
                      <a:pt x="5383" y="1926"/>
                    </a:cubicBezTo>
                    <a:cubicBezTo>
                      <a:pt x="5371" y="1962"/>
                      <a:pt x="5383" y="1962"/>
                      <a:pt x="5430" y="1986"/>
                    </a:cubicBezTo>
                    <a:cubicBezTo>
                      <a:pt x="5466" y="1998"/>
                      <a:pt x="5478" y="2010"/>
                      <a:pt x="5478" y="2033"/>
                    </a:cubicBezTo>
                    <a:cubicBezTo>
                      <a:pt x="5454" y="2057"/>
                      <a:pt x="5442" y="2081"/>
                      <a:pt x="5442" y="2117"/>
                    </a:cubicBezTo>
                    <a:cubicBezTo>
                      <a:pt x="5442" y="2141"/>
                      <a:pt x="5442" y="2176"/>
                      <a:pt x="5466" y="2200"/>
                    </a:cubicBezTo>
                    <a:cubicBezTo>
                      <a:pt x="5561" y="2283"/>
                      <a:pt x="5621" y="2391"/>
                      <a:pt x="5645" y="2510"/>
                    </a:cubicBezTo>
                    <a:cubicBezTo>
                      <a:pt x="5680" y="2641"/>
                      <a:pt x="5692" y="2772"/>
                      <a:pt x="5656" y="2903"/>
                    </a:cubicBezTo>
                    <a:cubicBezTo>
                      <a:pt x="5633" y="2962"/>
                      <a:pt x="5621" y="3022"/>
                      <a:pt x="5621" y="3093"/>
                    </a:cubicBezTo>
                    <a:cubicBezTo>
                      <a:pt x="5621" y="3117"/>
                      <a:pt x="5621" y="3153"/>
                      <a:pt x="5609" y="3188"/>
                    </a:cubicBezTo>
                    <a:cubicBezTo>
                      <a:pt x="5597" y="3200"/>
                      <a:pt x="5585" y="3212"/>
                      <a:pt x="5585" y="3224"/>
                    </a:cubicBezTo>
                    <a:cubicBezTo>
                      <a:pt x="5573" y="3236"/>
                      <a:pt x="5561" y="3248"/>
                      <a:pt x="5561" y="3260"/>
                    </a:cubicBezTo>
                    <a:cubicBezTo>
                      <a:pt x="5549" y="3272"/>
                      <a:pt x="5537" y="3284"/>
                      <a:pt x="5525" y="3295"/>
                    </a:cubicBezTo>
                    <a:cubicBezTo>
                      <a:pt x="5502" y="3367"/>
                      <a:pt x="5466" y="3438"/>
                      <a:pt x="5406" y="3498"/>
                    </a:cubicBezTo>
                    <a:cubicBezTo>
                      <a:pt x="5299" y="3593"/>
                      <a:pt x="5192" y="3676"/>
                      <a:pt x="5061" y="3748"/>
                    </a:cubicBezTo>
                    <a:cubicBezTo>
                      <a:pt x="5013" y="3772"/>
                      <a:pt x="4966" y="3807"/>
                      <a:pt x="4918" y="3819"/>
                    </a:cubicBezTo>
                    <a:cubicBezTo>
                      <a:pt x="4871" y="3843"/>
                      <a:pt x="4811" y="3855"/>
                      <a:pt x="4763" y="3867"/>
                    </a:cubicBezTo>
                    <a:cubicBezTo>
                      <a:pt x="4668" y="3855"/>
                      <a:pt x="4573" y="3831"/>
                      <a:pt x="4478" y="3807"/>
                    </a:cubicBezTo>
                    <a:cubicBezTo>
                      <a:pt x="4451" y="3818"/>
                      <a:pt x="4425" y="3822"/>
                      <a:pt x="4400" y="3822"/>
                    </a:cubicBezTo>
                    <a:cubicBezTo>
                      <a:pt x="4312" y="3822"/>
                      <a:pt x="4233" y="3772"/>
                      <a:pt x="4168" y="3772"/>
                    </a:cubicBezTo>
                    <a:cubicBezTo>
                      <a:pt x="4121" y="3772"/>
                      <a:pt x="4085" y="3784"/>
                      <a:pt x="4049" y="3796"/>
                    </a:cubicBezTo>
                    <a:lnTo>
                      <a:pt x="4013" y="3807"/>
                    </a:lnTo>
                    <a:cubicBezTo>
                      <a:pt x="4001" y="3807"/>
                      <a:pt x="3990" y="3807"/>
                      <a:pt x="3990" y="3819"/>
                    </a:cubicBezTo>
                    <a:cubicBezTo>
                      <a:pt x="3966" y="3819"/>
                      <a:pt x="3942" y="3819"/>
                      <a:pt x="3918" y="3831"/>
                    </a:cubicBezTo>
                    <a:cubicBezTo>
                      <a:pt x="3870" y="3855"/>
                      <a:pt x="3823" y="3879"/>
                      <a:pt x="3787" y="3915"/>
                    </a:cubicBezTo>
                    <a:cubicBezTo>
                      <a:pt x="3716" y="3938"/>
                      <a:pt x="3692" y="4022"/>
                      <a:pt x="3716" y="4093"/>
                    </a:cubicBezTo>
                    <a:cubicBezTo>
                      <a:pt x="3740" y="4153"/>
                      <a:pt x="3716" y="4212"/>
                      <a:pt x="3668" y="4248"/>
                    </a:cubicBezTo>
                    <a:cubicBezTo>
                      <a:pt x="3609" y="4296"/>
                      <a:pt x="3561" y="4331"/>
                      <a:pt x="3501" y="4367"/>
                    </a:cubicBezTo>
                    <a:lnTo>
                      <a:pt x="3418" y="4415"/>
                    </a:lnTo>
                    <a:lnTo>
                      <a:pt x="3311" y="4450"/>
                    </a:lnTo>
                    <a:cubicBezTo>
                      <a:pt x="3251" y="4474"/>
                      <a:pt x="3180" y="4498"/>
                      <a:pt x="3108" y="4510"/>
                    </a:cubicBezTo>
                    <a:lnTo>
                      <a:pt x="2894" y="4510"/>
                    </a:lnTo>
                    <a:cubicBezTo>
                      <a:pt x="2775" y="4462"/>
                      <a:pt x="2644" y="4438"/>
                      <a:pt x="2513" y="4427"/>
                    </a:cubicBezTo>
                    <a:cubicBezTo>
                      <a:pt x="2430" y="4415"/>
                      <a:pt x="2370" y="4367"/>
                      <a:pt x="2323" y="4296"/>
                    </a:cubicBezTo>
                    <a:cubicBezTo>
                      <a:pt x="2287" y="4248"/>
                      <a:pt x="2251" y="4200"/>
                      <a:pt x="2192" y="4188"/>
                    </a:cubicBezTo>
                    <a:cubicBezTo>
                      <a:pt x="2085" y="4188"/>
                      <a:pt x="1989" y="4141"/>
                      <a:pt x="1906" y="4081"/>
                    </a:cubicBezTo>
                    <a:cubicBezTo>
                      <a:pt x="1894" y="4081"/>
                      <a:pt x="1870" y="4081"/>
                      <a:pt x="1858" y="4105"/>
                    </a:cubicBezTo>
                    <a:cubicBezTo>
                      <a:pt x="1823" y="4165"/>
                      <a:pt x="1787" y="4224"/>
                      <a:pt x="1739" y="4272"/>
                    </a:cubicBezTo>
                    <a:cubicBezTo>
                      <a:pt x="1656" y="4367"/>
                      <a:pt x="1561" y="4450"/>
                      <a:pt x="1465" y="4534"/>
                    </a:cubicBezTo>
                    <a:lnTo>
                      <a:pt x="1442" y="4546"/>
                    </a:lnTo>
                    <a:lnTo>
                      <a:pt x="1430" y="4558"/>
                    </a:lnTo>
                    <a:cubicBezTo>
                      <a:pt x="1406" y="4569"/>
                      <a:pt x="1394" y="4581"/>
                      <a:pt x="1370" y="4581"/>
                    </a:cubicBezTo>
                    <a:cubicBezTo>
                      <a:pt x="1323" y="4599"/>
                      <a:pt x="1275" y="4608"/>
                      <a:pt x="1227" y="4608"/>
                    </a:cubicBezTo>
                    <a:cubicBezTo>
                      <a:pt x="1180" y="4608"/>
                      <a:pt x="1132" y="4599"/>
                      <a:pt x="1084" y="4581"/>
                    </a:cubicBezTo>
                    <a:lnTo>
                      <a:pt x="1084" y="4581"/>
                    </a:lnTo>
                    <a:cubicBezTo>
                      <a:pt x="1105" y="4584"/>
                      <a:pt x="1125" y="4586"/>
                      <a:pt x="1145" y="4586"/>
                    </a:cubicBezTo>
                    <a:cubicBezTo>
                      <a:pt x="1203" y="4586"/>
                      <a:pt x="1257" y="4572"/>
                      <a:pt x="1311" y="4546"/>
                    </a:cubicBezTo>
                    <a:cubicBezTo>
                      <a:pt x="1334" y="4534"/>
                      <a:pt x="1358" y="4510"/>
                      <a:pt x="1382" y="4486"/>
                    </a:cubicBezTo>
                    <a:lnTo>
                      <a:pt x="1394" y="4462"/>
                    </a:lnTo>
                    <a:cubicBezTo>
                      <a:pt x="1394" y="4427"/>
                      <a:pt x="1406" y="4415"/>
                      <a:pt x="1394" y="4403"/>
                    </a:cubicBezTo>
                    <a:cubicBezTo>
                      <a:pt x="1358" y="4427"/>
                      <a:pt x="1323" y="4462"/>
                      <a:pt x="1287" y="4486"/>
                    </a:cubicBezTo>
                    <a:cubicBezTo>
                      <a:pt x="1275" y="4498"/>
                      <a:pt x="1251" y="4510"/>
                      <a:pt x="1227" y="4510"/>
                    </a:cubicBezTo>
                    <a:cubicBezTo>
                      <a:pt x="1215" y="4513"/>
                      <a:pt x="1202" y="4515"/>
                      <a:pt x="1190" y="4515"/>
                    </a:cubicBezTo>
                    <a:cubicBezTo>
                      <a:pt x="1120" y="4515"/>
                      <a:pt x="1059" y="4462"/>
                      <a:pt x="1049" y="4391"/>
                    </a:cubicBezTo>
                    <a:lnTo>
                      <a:pt x="1049" y="4367"/>
                    </a:lnTo>
                    <a:cubicBezTo>
                      <a:pt x="1037" y="4331"/>
                      <a:pt x="1037" y="4307"/>
                      <a:pt x="1049" y="4284"/>
                    </a:cubicBezTo>
                    <a:cubicBezTo>
                      <a:pt x="1049" y="4272"/>
                      <a:pt x="1049" y="4272"/>
                      <a:pt x="1049" y="4260"/>
                    </a:cubicBezTo>
                    <a:cubicBezTo>
                      <a:pt x="1025" y="4284"/>
                      <a:pt x="1001" y="4307"/>
                      <a:pt x="977" y="4343"/>
                    </a:cubicBezTo>
                    <a:cubicBezTo>
                      <a:pt x="906" y="4427"/>
                      <a:pt x="834" y="4522"/>
                      <a:pt x="775" y="4629"/>
                    </a:cubicBezTo>
                    <a:lnTo>
                      <a:pt x="787" y="4629"/>
                    </a:lnTo>
                    <a:cubicBezTo>
                      <a:pt x="703" y="4748"/>
                      <a:pt x="644" y="4879"/>
                      <a:pt x="596" y="5022"/>
                    </a:cubicBezTo>
                    <a:cubicBezTo>
                      <a:pt x="549" y="5177"/>
                      <a:pt x="489" y="5331"/>
                      <a:pt x="418" y="5486"/>
                    </a:cubicBezTo>
                    <a:lnTo>
                      <a:pt x="382" y="5546"/>
                    </a:lnTo>
                    <a:lnTo>
                      <a:pt x="358" y="5581"/>
                    </a:lnTo>
                    <a:cubicBezTo>
                      <a:pt x="334" y="5617"/>
                      <a:pt x="322" y="5641"/>
                      <a:pt x="311" y="5677"/>
                    </a:cubicBezTo>
                    <a:cubicBezTo>
                      <a:pt x="287" y="5808"/>
                      <a:pt x="215" y="5927"/>
                      <a:pt x="108" y="6010"/>
                    </a:cubicBezTo>
                    <a:cubicBezTo>
                      <a:pt x="37" y="6070"/>
                      <a:pt x="1" y="6165"/>
                      <a:pt x="1" y="6260"/>
                    </a:cubicBezTo>
                    <a:cubicBezTo>
                      <a:pt x="25" y="6427"/>
                      <a:pt x="37" y="6415"/>
                      <a:pt x="144" y="6510"/>
                    </a:cubicBezTo>
                    <a:cubicBezTo>
                      <a:pt x="311" y="6629"/>
                      <a:pt x="489" y="6713"/>
                      <a:pt x="680" y="6784"/>
                    </a:cubicBezTo>
                    <a:cubicBezTo>
                      <a:pt x="799" y="6832"/>
                      <a:pt x="906" y="6879"/>
                      <a:pt x="1025" y="6939"/>
                    </a:cubicBezTo>
                    <a:cubicBezTo>
                      <a:pt x="1132" y="7010"/>
                      <a:pt x="1239" y="7082"/>
                      <a:pt x="1334" y="7177"/>
                    </a:cubicBezTo>
                    <a:lnTo>
                      <a:pt x="1358" y="7201"/>
                    </a:lnTo>
                    <a:cubicBezTo>
                      <a:pt x="1370" y="7213"/>
                      <a:pt x="1382" y="7213"/>
                      <a:pt x="1394" y="7225"/>
                    </a:cubicBezTo>
                    <a:cubicBezTo>
                      <a:pt x="1525" y="7391"/>
                      <a:pt x="1632" y="7570"/>
                      <a:pt x="1727" y="7760"/>
                    </a:cubicBezTo>
                    <a:cubicBezTo>
                      <a:pt x="1835" y="7963"/>
                      <a:pt x="1894" y="8189"/>
                      <a:pt x="1906" y="8415"/>
                    </a:cubicBezTo>
                    <a:cubicBezTo>
                      <a:pt x="1918" y="8653"/>
                      <a:pt x="1870" y="8891"/>
                      <a:pt x="1763" y="9106"/>
                    </a:cubicBezTo>
                    <a:cubicBezTo>
                      <a:pt x="1656" y="9308"/>
                      <a:pt x="1525" y="9487"/>
                      <a:pt x="1358" y="9641"/>
                    </a:cubicBezTo>
                    <a:lnTo>
                      <a:pt x="1346" y="9653"/>
                    </a:lnTo>
                    <a:lnTo>
                      <a:pt x="1430" y="9630"/>
                    </a:lnTo>
                    <a:cubicBezTo>
                      <a:pt x="1454" y="9618"/>
                      <a:pt x="1477" y="9618"/>
                      <a:pt x="1501" y="9606"/>
                    </a:cubicBezTo>
                    <a:lnTo>
                      <a:pt x="1620" y="9558"/>
                    </a:lnTo>
                    <a:cubicBezTo>
                      <a:pt x="1704" y="9522"/>
                      <a:pt x="1787" y="9499"/>
                      <a:pt x="1870" y="9487"/>
                    </a:cubicBezTo>
                    <a:cubicBezTo>
                      <a:pt x="2013" y="9463"/>
                      <a:pt x="2168" y="9427"/>
                      <a:pt x="2311" y="9403"/>
                    </a:cubicBezTo>
                    <a:cubicBezTo>
                      <a:pt x="2328" y="9400"/>
                      <a:pt x="2346" y="9398"/>
                      <a:pt x="2363" y="9398"/>
                    </a:cubicBezTo>
                    <a:cubicBezTo>
                      <a:pt x="2405" y="9398"/>
                      <a:pt x="2447" y="9407"/>
                      <a:pt x="2489" y="9415"/>
                    </a:cubicBezTo>
                    <a:lnTo>
                      <a:pt x="2656" y="9415"/>
                    </a:lnTo>
                    <a:cubicBezTo>
                      <a:pt x="2727" y="9391"/>
                      <a:pt x="2811" y="9380"/>
                      <a:pt x="2882" y="9380"/>
                    </a:cubicBezTo>
                    <a:cubicBezTo>
                      <a:pt x="2966" y="9380"/>
                      <a:pt x="3037" y="9391"/>
                      <a:pt x="3108" y="9415"/>
                    </a:cubicBezTo>
                    <a:cubicBezTo>
                      <a:pt x="3323" y="9439"/>
                      <a:pt x="3513" y="9499"/>
                      <a:pt x="3704" y="9582"/>
                    </a:cubicBezTo>
                    <a:cubicBezTo>
                      <a:pt x="3870" y="9665"/>
                      <a:pt x="4073" y="9665"/>
                      <a:pt x="4216" y="9796"/>
                    </a:cubicBezTo>
                    <a:cubicBezTo>
                      <a:pt x="4240" y="9820"/>
                      <a:pt x="4275" y="9832"/>
                      <a:pt x="4311" y="9844"/>
                    </a:cubicBezTo>
                    <a:cubicBezTo>
                      <a:pt x="4466" y="9880"/>
                      <a:pt x="4632" y="9951"/>
                      <a:pt x="4775" y="10034"/>
                    </a:cubicBezTo>
                    <a:cubicBezTo>
                      <a:pt x="4918" y="10118"/>
                      <a:pt x="5061" y="10201"/>
                      <a:pt x="5204" y="10261"/>
                    </a:cubicBezTo>
                    <a:cubicBezTo>
                      <a:pt x="5287" y="10296"/>
                      <a:pt x="5371" y="10344"/>
                      <a:pt x="5442" y="10392"/>
                    </a:cubicBezTo>
                    <a:cubicBezTo>
                      <a:pt x="5692" y="10582"/>
                      <a:pt x="5954" y="10761"/>
                      <a:pt x="6240" y="10915"/>
                    </a:cubicBezTo>
                    <a:cubicBezTo>
                      <a:pt x="6299" y="10951"/>
                      <a:pt x="6347" y="10999"/>
                      <a:pt x="6407" y="11035"/>
                    </a:cubicBezTo>
                    <a:cubicBezTo>
                      <a:pt x="6573" y="11213"/>
                      <a:pt x="6776" y="11332"/>
                      <a:pt x="7014" y="11392"/>
                    </a:cubicBezTo>
                    <a:cubicBezTo>
                      <a:pt x="7228" y="11475"/>
                      <a:pt x="7466" y="11523"/>
                      <a:pt x="7704" y="11546"/>
                    </a:cubicBezTo>
                    <a:cubicBezTo>
                      <a:pt x="7752" y="11546"/>
                      <a:pt x="7811" y="11558"/>
                      <a:pt x="7871" y="11558"/>
                    </a:cubicBezTo>
                    <a:cubicBezTo>
                      <a:pt x="7931" y="11558"/>
                      <a:pt x="7990" y="11546"/>
                      <a:pt x="8050" y="11523"/>
                    </a:cubicBezTo>
                    <a:cubicBezTo>
                      <a:pt x="8121" y="11499"/>
                      <a:pt x="8204" y="11487"/>
                      <a:pt x="8288" y="11487"/>
                    </a:cubicBezTo>
                    <a:lnTo>
                      <a:pt x="8502" y="11463"/>
                    </a:lnTo>
                    <a:lnTo>
                      <a:pt x="8716" y="11463"/>
                    </a:lnTo>
                    <a:cubicBezTo>
                      <a:pt x="8776" y="11439"/>
                      <a:pt x="8835" y="11404"/>
                      <a:pt x="8883" y="11368"/>
                    </a:cubicBezTo>
                    <a:cubicBezTo>
                      <a:pt x="8943" y="11344"/>
                      <a:pt x="8990" y="11308"/>
                      <a:pt x="9062" y="11296"/>
                    </a:cubicBezTo>
                    <a:cubicBezTo>
                      <a:pt x="9097" y="11285"/>
                      <a:pt x="9145" y="11261"/>
                      <a:pt x="9193" y="11249"/>
                    </a:cubicBezTo>
                    <a:cubicBezTo>
                      <a:pt x="9276" y="11225"/>
                      <a:pt x="9383" y="11225"/>
                      <a:pt x="9443" y="11130"/>
                    </a:cubicBezTo>
                    <a:cubicBezTo>
                      <a:pt x="9466" y="11082"/>
                      <a:pt x="9514" y="11058"/>
                      <a:pt x="9562" y="11058"/>
                    </a:cubicBezTo>
                    <a:cubicBezTo>
                      <a:pt x="9609" y="11046"/>
                      <a:pt x="9669" y="11023"/>
                      <a:pt x="9705" y="10987"/>
                    </a:cubicBezTo>
                    <a:cubicBezTo>
                      <a:pt x="9776" y="10939"/>
                      <a:pt x="9859" y="10892"/>
                      <a:pt x="9931" y="10844"/>
                    </a:cubicBezTo>
                    <a:cubicBezTo>
                      <a:pt x="9990" y="10796"/>
                      <a:pt x="10014" y="10725"/>
                      <a:pt x="10074" y="10689"/>
                    </a:cubicBezTo>
                    <a:cubicBezTo>
                      <a:pt x="10157" y="10654"/>
                      <a:pt x="10240" y="10630"/>
                      <a:pt x="10336" y="10606"/>
                    </a:cubicBezTo>
                    <a:cubicBezTo>
                      <a:pt x="10431" y="10606"/>
                      <a:pt x="10538" y="10558"/>
                      <a:pt x="10598" y="10475"/>
                    </a:cubicBezTo>
                    <a:cubicBezTo>
                      <a:pt x="10645" y="10427"/>
                      <a:pt x="10717" y="10392"/>
                      <a:pt x="10776" y="10368"/>
                    </a:cubicBezTo>
                    <a:cubicBezTo>
                      <a:pt x="11098" y="10201"/>
                      <a:pt x="11419" y="10058"/>
                      <a:pt x="11764" y="9939"/>
                    </a:cubicBezTo>
                    <a:cubicBezTo>
                      <a:pt x="11955" y="9880"/>
                      <a:pt x="12169" y="9820"/>
                      <a:pt x="12372" y="9772"/>
                    </a:cubicBezTo>
                    <a:cubicBezTo>
                      <a:pt x="12491" y="9749"/>
                      <a:pt x="12610" y="9713"/>
                      <a:pt x="12717" y="9677"/>
                    </a:cubicBezTo>
                    <a:cubicBezTo>
                      <a:pt x="12764" y="9653"/>
                      <a:pt x="12824" y="9641"/>
                      <a:pt x="12872" y="9630"/>
                    </a:cubicBezTo>
                    <a:cubicBezTo>
                      <a:pt x="13134" y="9630"/>
                      <a:pt x="13395" y="9582"/>
                      <a:pt x="13646" y="9499"/>
                    </a:cubicBezTo>
                    <a:cubicBezTo>
                      <a:pt x="13848" y="9439"/>
                      <a:pt x="14038" y="9344"/>
                      <a:pt x="14205" y="9225"/>
                    </a:cubicBezTo>
                    <a:cubicBezTo>
                      <a:pt x="14384" y="9082"/>
                      <a:pt x="14562" y="8963"/>
                      <a:pt x="14765" y="8868"/>
                    </a:cubicBezTo>
                    <a:cubicBezTo>
                      <a:pt x="14834" y="8828"/>
                      <a:pt x="14911" y="8805"/>
                      <a:pt x="14983" y="8805"/>
                    </a:cubicBezTo>
                    <a:cubicBezTo>
                      <a:pt x="14998" y="8805"/>
                      <a:pt x="15012" y="8806"/>
                      <a:pt x="15027" y="8808"/>
                    </a:cubicBezTo>
                    <a:cubicBezTo>
                      <a:pt x="15037" y="8810"/>
                      <a:pt x="15048" y="8811"/>
                      <a:pt x="15058" y="8811"/>
                    </a:cubicBezTo>
                    <a:cubicBezTo>
                      <a:pt x="15107" y="8811"/>
                      <a:pt x="15152" y="8790"/>
                      <a:pt x="15181" y="8760"/>
                    </a:cubicBezTo>
                    <a:cubicBezTo>
                      <a:pt x="15221" y="8721"/>
                      <a:pt x="15285" y="8698"/>
                      <a:pt x="15346" y="8698"/>
                    </a:cubicBezTo>
                    <a:cubicBezTo>
                      <a:pt x="15359" y="8698"/>
                      <a:pt x="15372" y="8699"/>
                      <a:pt x="15384" y="8701"/>
                    </a:cubicBezTo>
                    <a:cubicBezTo>
                      <a:pt x="15443" y="8737"/>
                      <a:pt x="15515" y="8760"/>
                      <a:pt x="15586" y="8760"/>
                    </a:cubicBezTo>
                    <a:lnTo>
                      <a:pt x="15622" y="8737"/>
                    </a:lnTo>
                    <a:cubicBezTo>
                      <a:pt x="15681" y="8689"/>
                      <a:pt x="15741" y="8665"/>
                      <a:pt x="15812" y="8641"/>
                    </a:cubicBezTo>
                    <a:cubicBezTo>
                      <a:pt x="16098" y="8558"/>
                      <a:pt x="16396" y="8498"/>
                      <a:pt x="16682" y="8427"/>
                    </a:cubicBezTo>
                    <a:cubicBezTo>
                      <a:pt x="16753" y="8427"/>
                      <a:pt x="16813" y="8403"/>
                      <a:pt x="16884" y="8368"/>
                    </a:cubicBezTo>
                    <a:cubicBezTo>
                      <a:pt x="17027" y="8248"/>
                      <a:pt x="17217" y="8189"/>
                      <a:pt x="17408" y="8189"/>
                    </a:cubicBezTo>
                    <a:cubicBezTo>
                      <a:pt x="17586" y="8082"/>
                      <a:pt x="17777" y="7987"/>
                      <a:pt x="17979" y="7891"/>
                    </a:cubicBezTo>
                    <a:cubicBezTo>
                      <a:pt x="18063" y="7856"/>
                      <a:pt x="18146" y="7808"/>
                      <a:pt x="18229" y="7760"/>
                    </a:cubicBezTo>
                    <a:cubicBezTo>
                      <a:pt x="18265" y="7748"/>
                      <a:pt x="18301" y="7748"/>
                      <a:pt x="18313" y="7725"/>
                    </a:cubicBezTo>
                    <a:cubicBezTo>
                      <a:pt x="18372" y="7617"/>
                      <a:pt x="18432" y="7534"/>
                      <a:pt x="18515" y="7451"/>
                    </a:cubicBezTo>
                    <a:cubicBezTo>
                      <a:pt x="18599" y="7379"/>
                      <a:pt x="18670" y="7284"/>
                      <a:pt x="18718" y="7189"/>
                    </a:cubicBezTo>
                    <a:cubicBezTo>
                      <a:pt x="18741" y="7129"/>
                      <a:pt x="18777" y="7082"/>
                      <a:pt x="18801" y="7034"/>
                    </a:cubicBezTo>
                    <a:lnTo>
                      <a:pt x="18860" y="6974"/>
                    </a:lnTo>
                    <a:cubicBezTo>
                      <a:pt x="18872" y="6963"/>
                      <a:pt x="18884" y="6951"/>
                      <a:pt x="18884" y="6939"/>
                    </a:cubicBezTo>
                    <a:cubicBezTo>
                      <a:pt x="18908" y="6903"/>
                      <a:pt x="18932" y="6879"/>
                      <a:pt x="18956" y="6855"/>
                    </a:cubicBezTo>
                    <a:cubicBezTo>
                      <a:pt x="19027" y="6808"/>
                      <a:pt x="19099" y="6772"/>
                      <a:pt x="19182" y="6748"/>
                    </a:cubicBezTo>
                    <a:cubicBezTo>
                      <a:pt x="19230" y="6736"/>
                      <a:pt x="19289" y="6701"/>
                      <a:pt x="19325" y="6665"/>
                    </a:cubicBezTo>
                    <a:cubicBezTo>
                      <a:pt x="19384" y="6617"/>
                      <a:pt x="19468" y="6570"/>
                      <a:pt x="19539" y="6546"/>
                    </a:cubicBezTo>
                    <a:cubicBezTo>
                      <a:pt x="19551" y="6534"/>
                      <a:pt x="19563" y="6534"/>
                      <a:pt x="19587" y="6534"/>
                    </a:cubicBezTo>
                    <a:lnTo>
                      <a:pt x="19730" y="6582"/>
                    </a:lnTo>
                    <a:cubicBezTo>
                      <a:pt x="19753" y="6534"/>
                      <a:pt x="19753" y="6486"/>
                      <a:pt x="19765" y="6427"/>
                    </a:cubicBezTo>
                    <a:cubicBezTo>
                      <a:pt x="19908" y="6427"/>
                      <a:pt x="19944" y="6296"/>
                      <a:pt x="20015" y="6212"/>
                    </a:cubicBezTo>
                    <a:cubicBezTo>
                      <a:pt x="20075" y="6129"/>
                      <a:pt x="20158" y="6046"/>
                      <a:pt x="20230" y="5951"/>
                    </a:cubicBezTo>
                    <a:cubicBezTo>
                      <a:pt x="20301" y="5808"/>
                      <a:pt x="20408" y="5689"/>
                      <a:pt x="20539" y="5581"/>
                    </a:cubicBezTo>
                    <a:cubicBezTo>
                      <a:pt x="20563" y="5570"/>
                      <a:pt x="20563" y="5534"/>
                      <a:pt x="20563" y="5498"/>
                    </a:cubicBezTo>
                    <a:cubicBezTo>
                      <a:pt x="20563" y="5439"/>
                      <a:pt x="20575" y="5367"/>
                      <a:pt x="20611" y="5308"/>
                    </a:cubicBezTo>
                    <a:cubicBezTo>
                      <a:pt x="20658" y="5236"/>
                      <a:pt x="20706" y="5141"/>
                      <a:pt x="20754" y="5058"/>
                    </a:cubicBezTo>
                    <a:lnTo>
                      <a:pt x="20777" y="5022"/>
                    </a:lnTo>
                    <a:lnTo>
                      <a:pt x="20777" y="5010"/>
                    </a:lnTo>
                    <a:cubicBezTo>
                      <a:pt x="20730" y="4879"/>
                      <a:pt x="20730" y="4724"/>
                      <a:pt x="20777" y="4593"/>
                    </a:cubicBezTo>
                    <a:cubicBezTo>
                      <a:pt x="20742" y="4569"/>
                      <a:pt x="20706" y="4546"/>
                      <a:pt x="20658" y="4522"/>
                    </a:cubicBezTo>
                    <a:cubicBezTo>
                      <a:pt x="20682" y="4427"/>
                      <a:pt x="20670" y="4331"/>
                      <a:pt x="20623" y="4260"/>
                    </a:cubicBezTo>
                    <a:cubicBezTo>
                      <a:pt x="20575" y="4177"/>
                      <a:pt x="20515" y="4105"/>
                      <a:pt x="20456" y="4046"/>
                    </a:cubicBezTo>
                    <a:cubicBezTo>
                      <a:pt x="20396" y="3962"/>
                      <a:pt x="20325" y="3891"/>
                      <a:pt x="20253" y="3819"/>
                    </a:cubicBezTo>
                    <a:cubicBezTo>
                      <a:pt x="20182" y="3772"/>
                      <a:pt x="20099" y="3724"/>
                      <a:pt x="20015" y="3700"/>
                    </a:cubicBezTo>
                    <a:cubicBezTo>
                      <a:pt x="19920" y="3653"/>
                      <a:pt x="19801" y="3665"/>
                      <a:pt x="19706" y="3593"/>
                    </a:cubicBezTo>
                    <a:cubicBezTo>
                      <a:pt x="19646" y="3545"/>
                      <a:pt x="19575" y="3522"/>
                      <a:pt x="19503" y="3522"/>
                    </a:cubicBezTo>
                    <a:cubicBezTo>
                      <a:pt x="19277" y="3462"/>
                      <a:pt x="19051" y="3355"/>
                      <a:pt x="18837" y="3236"/>
                    </a:cubicBezTo>
                    <a:cubicBezTo>
                      <a:pt x="18551" y="3057"/>
                      <a:pt x="18325" y="2819"/>
                      <a:pt x="18182" y="2522"/>
                    </a:cubicBezTo>
                    <a:cubicBezTo>
                      <a:pt x="18110" y="2379"/>
                      <a:pt x="18063" y="2212"/>
                      <a:pt x="18039" y="2057"/>
                    </a:cubicBezTo>
                    <a:lnTo>
                      <a:pt x="18003" y="1831"/>
                    </a:lnTo>
                    <a:cubicBezTo>
                      <a:pt x="17991" y="1760"/>
                      <a:pt x="17967" y="1700"/>
                      <a:pt x="17956" y="1629"/>
                    </a:cubicBezTo>
                    <a:cubicBezTo>
                      <a:pt x="17908" y="1498"/>
                      <a:pt x="17872" y="1355"/>
                      <a:pt x="17872" y="1200"/>
                    </a:cubicBezTo>
                    <a:cubicBezTo>
                      <a:pt x="17848" y="1176"/>
                      <a:pt x="17801" y="1152"/>
                      <a:pt x="17765" y="1129"/>
                    </a:cubicBezTo>
                    <a:cubicBezTo>
                      <a:pt x="17717" y="1129"/>
                      <a:pt x="17694" y="1117"/>
                      <a:pt x="17658" y="1105"/>
                    </a:cubicBezTo>
                    <a:cubicBezTo>
                      <a:pt x="17634" y="1081"/>
                      <a:pt x="17610" y="1057"/>
                      <a:pt x="17598" y="1021"/>
                    </a:cubicBezTo>
                    <a:cubicBezTo>
                      <a:pt x="17586" y="974"/>
                      <a:pt x="17551" y="926"/>
                      <a:pt x="17503" y="902"/>
                    </a:cubicBezTo>
                    <a:cubicBezTo>
                      <a:pt x="17380" y="853"/>
                      <a:pt x="17245" y="826"/>
                      <a:pt x="17111" y="826"/>
                    </a:cubicBezTo>
                    <a:cubicBezTo>
                      <a:pt x="17051" y="826"/>
                      <a:pt x="16991" y="832"/>
                      <a:pt x="16932" y="843"/>
                    </a:cubicBezTo>
                    <a:cubicBezTo>
                      <a:pt x="16896" y="843"/>
                      <a:pt x="16860" y="843"/>
                      <a:pt x="16836" y="855"/>
                    </a:cubicBezTo>
                    <a:cubicBezTo>
                      <a:pt x="16741" y="890"/>
                      <a:pt x="16658" y="938"/>
                      <a:pt x="16563" y="986"/>
                    </a:cubicBezTo>
                    <a:lnTo>
                      <a:pt x="16527" y="998"/>
                    </a:lnTo>
                    <a:lnTo>
                      <a:pt x="16479" y="1009"/>
                    </a:lnTo>
                    <a:lnTo>
                      <a:pt x="16372" y="1009"/>
                    </a:lnTo>
                    <a:cubicBezTo>
                      <a:pt x="16301" y="1009"/>
                      <a:pt x="16229" y="998"/>
                      <a:pt x="16158" y="986"/>
                    </a:cubicBezTo>
                    <a:cubicBezTo>
                      <a:pt x="16146" y="986"/>
                      <a:pt x="16135" y="987"/>
                      <a:pt x="16123" y="987"/>
                    </a:cubicBezTo>
                    <a:cubicBezTo>
                      <a:pt x="15909" y="987"/>
                      <a:pt x="15698" y="881"/>
                      <a:pt x="15562" y="712"/>
                    </a:cubicBezTo>
                    <a:cubicBezTo>
                      <a:pt x="15539" y="676"/>
                      <a:pt x="15515" y="664"/>
                      <a:pt x="15467" y="652"/>
                    </a:cubicBezTo>
                    <a:cubicBezTo>
                      <a:pt x="15372" y="640"/>
                      <a:pt x="15277" y="581"/>
                      <a:pt x="15217" y="498"/>
                    </a:cubicBezTo>
                    <a:cubicBezTo>
                      <a:pt x="15181" y="462"/>
                      <a:pt x="15134" y="438"/>
                      <a:pt x="15086" y="414"/>
                    </a:cubicBezTo>
                    <a:cubicBezTo>
                      <a:pt x="15039" y="390"/>
                      <a:pt x="14967" y="378"/>
                      <a:pt x="14943" y="343"/>
                    </a:cubicBezTo>
                    <a:cubicBezTo>
                      <a:pt x="14872" y="236"/>
                      <a:pt x="14753" y="140"/>
                      <a:pt x="14622" y="93"/>
                    </a:cubicBezTo>
                    <a:cubicBezTo>
                      <a:pt x="14562" y="69"/>
                      <a:pt x="14515" y="45"/>
                      <a:pt x="14455" y="9"/>
                    </a:cubicBezTo>
                    <a:cubicBezTo>
                      <a:pt x="14449" y="3"/>
                      <a:pt x="14437" y="0"/>
                      <a:pt x="14425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381;p31"/>
              <p:cNvSpPr/>
              <p:nvPr/>
            </p:nvSpPr>
            <p:spPr>
              <a:xfrm>
                <a:off x="5105247" y="2426396"/>
                <a:ext cx="69224" cy="40734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7" extrusionOk="0">
                    <a:moveTo>
                      <a:pt x="2586" y="150"/>
                    </a:moveTo>
                    <a:cubicBezTo>
                      <a:pt x="2585" y="150"/>
                      <a:pt x="2581" y="151"/>
                      <a:pt x="2573" y="155"/>
                    </a:cubicBezTo>
                    <a:cubicBezTo>
                      <a:pt x="2581" y="155"/>
                      <a:pt x="2589" y="150"/>
                      <a:pt x="2586" y="150"/>
                    </a:cubicBezTo>
                    <a:close/>
                    <a:moveTo>
                      <a:pt x="2573" y="238"/>
                    </a:moveTo>
                    <a:lnTo>
                      <a:pt x="2680" y="286"/>
                    </a:lnTo>
                    <a:lnTo>
                      <a:pt x="2597" y="238"/>
                    </a:lnTo>
                    <a:lnTo>
                      <a:pt x="2597" y="238"/>
                    </a:lnTo>
                    <a:cubicBezTo>
                      <a:pt x="2608" y="242"/>
                      <a:pt x="2616" y="243"/>
                      <a:pt x="2621" y="243"/>
                    </a:cubicBezTo>
                    <a:cubicBezTo>
                      <a:pt x="2630" y="243"/>
                      <a:pt x="2624" y="238"/>
                      <a:pt x="2608" y="238"/>
                    </a:cubicBezTo>
                    <a:close/>
                    <a:moveTo>
                      <a:pt x="2488" y="414"/>
                    </a:moveTo>
                    <a:lnTo>
                      <a:pt x="2488" y="414"/>
                    </a:lnTo>
                    <a:cubicBezTo>
                      <a:pt x="2488" y="415"/>
                      <a:pt x="2489" y="416"/>
                      <a:pt x="2489" y="417"/>
                    </a:cubicBezTo>
                    <a:cubicBezTo>
                      <a:pt x="2492" y="419"/>
                      <a:pt x="2493" y="420"/>
                      <a:pt x="2494" y="420"/>
                    </a:cubicBezTo>
                    <a:cubicBezTo>
                      <a:pt x="2495" y="420"/>
                      <a:pt x="2492" y="416"/>
                      <a:pt x="2488" y="414"/>
                    </a:cubicBezTo>
                    <a:close/>
                    <a:moveTo>
                      <a:pt x="2192" y="0"/>
                    </a:moveTo>
                    <a:cubicBezTo>
                      <a:pt x="2180" y="24"/>
                      <a:pt x="2168" y="48"/>
                      <a:pt x="2168" y="71"/>
                    </a:cubicBezTo>
                    <a:cubicBezTo>
                      <a:pt x="2160" y="109"/>
                      <a:pt x="2148" y="133"/>
                      <a:pt x="2137" y="133"/>
                    </a:cubicBezTo>
                    <a:cubicBezTo>
                      <a:pt x="2131" y="133"/>
                      <a:pt x="2125" y="125"/>
                      <a:pt x="2120" y="107"/>
                    </a:cubicBezTo>
                    <a:cubicBezTo>
                      <a:pt x="2108" y="60"/>
                      <a:pt x="2108" y="60"/>
                      <a:pt x="2096" y="60"/>
                    </a:cubicBezTo>
                    <a:lnTo>
                      <a:pt x="2025" y="60"/>
                    </a:lnTo>
                    <a:cubicBezTo>
                      <a:pt x="2013" y="71"/>
                      <a:pt x="2001" y="119"/>
                      <a:pt x="2001" y="131"/>
                    </a:cubicBezTo>
                    <a:cubicBezTo>
                      <a:pt x="1999" y="136"/>
                      <a:pt x="1996" y="138"/>
                      <a:pt x="1992" y="138"/>
                    </a:cubicBezTo>
                    <a:cubicBezTo>
                      <a:pt x="1983" y="138"/>
                      <a:pt x="1972" y="124"/>
                      <a:pt x="1962" y="124"/>
                    </a:cubicBezTo>
                    <a:cubicBezTo>
                      <a:pt x="1959" y="124"/>
                      <a:pt x="1956" y="126"/>
                      <a:pt x="1954" y="131"/>
                    </a:cubicBezTo>
                    <a:cubicBezTo>
                      <a:pt x="1947" y="144"/>
                      <a:pt x="1938" y="159"/>
                      <a:pt x="1927" y="159"/>
                    </a:cubicBezTo>
                    <a:cubicBezTo>
                      <a:pt x="1917" y="159"/>
                      <a:pt x="1905" y="147"/>
                      <a:pt x="1894" y="107"/>
                    </a:cubicBezTo>
                    <a:cubicBezTo>
                      <a:pt x="1894" y="104"/>
                      <a:pt x="1893" y="102"/>
                      <a:pt x="1892" y="102"/>
                    </a:cubicBezTo>
                    <a:cubicBezTo>
                      <a:pt x="1888" y="102"/>
                      <a:pt x="1882" y="111"/>
                      <a:pt x="1882" y="119"/>
                    </a:cubicBezTo>
                    <a:cubicBezTo>
                      <a:pt x="1877" y="141"/>
                      <a:pt x="1871" y="150"/>
                      <a:pt x="1866" y="150"/>
                    </a:cubicBezTo>
                    <a:cubicBezTo>
                      <a:pt x="1859" y="150"/>
                      <a:pt x="1853" y="138"/>
                      <a:pt x="1846" y="119"/>
                    </a:cubicBezTo>
                    <a:cubicBezTo>
                      <a:pt x="1839" y="108"/>
                      <a:pt x="1835" y="104"/>
                      <a:pt x="1833" y="104"/>
                    </a:cubicBezTo>
                    <a:cubicBezTo>
                      <a:pt x="1828" y="104"/>
                      <a:pt x="1831" y="123"/>
                      <a:pt x="1823" y="131"/>
                    </a:cubicBezTo>
                    <a:cubicBezTo>
                      <a:pt x="1823" y="141"/>
                      <a:pt x="1823" y="158"/>
                      <a:pt x="1816" y="158"/>
                    </a:cubicBezTo>
                    <a:cubicBezTo>
                      <a:pt x="1815" y="158"/>
                      <a:pt x="1813" y="157"/>
                      <a:pt x="1811" y="155"/>
                    </a:cubicBezTo>
                    <a:cubicBezTo>
                      <a:pt x="1787" y="95"/>
                      <a:pt x="1775" y="83"/>
                      <a:pt x="1751" y="83"/>
                    </a:cubicBezTo>
                    <a:cubicBezTo>
                      <a:pt x="1747" y="85"/>
                      <a:pt x="1743" y="86"/>
                      <a:pt x="1741" y="86"/>
                    </a:cubicBezTo>
                    <a:cubicBezTo>
                      <a:pt x="1727" y="86"/>
                      <a:pt x="1725" y="65"/>
                      <a:pt x="1715" y="36"/>
                    </a:cubicBezTo>
                    <a:cubicBezTo>
                      <a:pt x="1705" y="16"/>
                      <a:pt x="1700" y="8"/>
                      <a:pt x="1696" y="8"/>
                    </a:cubicBezTo>
                    <a:cubicBezTo>
                      <a:pt x="1692" y="8"/>
                      <a:pt x="1692" y="22"/>
                      <a:pt x="1692" y="36"/>
                    </a:cubicBezTo>
                    <a:cubicBezTo>
                      <a:pt x="1677" y="100"/>
                      <a:pt x="1659" y="126"/>
                      <a:pt x="1636" y="126"/>
                    </a:cubicBezTo>
                    <a:cubicBezTo>
                      <a:pt x="1621" y="126"/>
                      <a:pt x="1604" y="114"/>
                      <a:pt x="1584" y="95"/>
                    </a:cubicBezTo>
                    <a:cubicBezTo>
                      <a:pt x="1558" y="69"/>
                      <a:pt x="1541" y="59"/>
                      <a:pt x="1529" y="59"/>
                    </a:cubicBezTo>
                    <a:cubicBezTo>
                      <a:pt x="1514" y="59"/>
                      <a:pt x="1508" y="75"/>
                      <a:pt x="1501" y="95"/>
                    </a:cubicBezTo>
                    <a:cubicBezTo>
                      <a:pt x="1488" y="115"/>
                      <a:pt x="1479" y="124"/>
                      <a:pt x="1467" y="124"/>
                    </a:cubicBezTo>
                    <a:cubicBezTo>
                      <a:pt x="1457" y="124"/>
                      <a:pt x="1446" y="118"/>
                      <a:pt x="1430" y="107"/>
                    </a:cubicBezTo>
                    <a:cubicBezTo>
                      <a:pt x="1415" y="86"/>
                      <a:pt x="1414" y="81"/>
                      <a:pt x="1413" y="81"/>
                    </a:cubicBezTo>
                    <a:cubicBezTo>
                      <a:pt x="1412" y="81"/>
                      <a:pt x="1411" y="83"/>
                      <a:pt x="1406" y="83"/>
                    </a:cubicBezTo>
                    <a:cubicBezTo>
                      <a:pt x="1334" y="95"/>
                      <a:pt x="1263" y="119"/>
                      <a:pt x="1203" y="155"/>
                    </a:cubicBezTo>
                    <a:cubicBezTo>
                      <a:pt x="1192" y="167"/>
                      <a:pt x="1192" y="191"/>
                      <a:pt x="1192" y="202"/>
                    </a:cubicBezTo>
                    <a:cubicBezTo>
                      <a:pt x="1192" y="210"/>
                      <a:pt x="1190" y="213"/>
                      <a:pt x="1188" y="213"/>
                    </a:cubicBezTo>
                    <a:cubicBezTo>
                      <a:pt x="1184" y="213"/>
                      <a:pt x="1176" y="199"/>
                      <a:pt x="1168" y="191"/>
                    </a:cubicBezTo>
                    <a:cubicBezTo>
                      <a:pt x="1162" y="185"/>
                      <a:pt x="1153" y="182"/>
                      <a:pt x="1145" y="182"/>
                    </a:cubicBezTo>
                    <a:cubicBezTo>
                      <a:pt x="1138" y="182"/>
                      <a:pt x="1132" y="185"/>
                      <a:pt x="1132" y="191"/>
                    </a:cubicBezTo>
                    <a:cubicBezTo>
                      <a:pt x="1132" y="200"/>
                      <a:pt x="1139" y="253"/>
                      <a:pt x="1120" y="253"/>
                    </a:cubicBezTo>
                    <a:cubicBezTo>
                      <a:pt x="1114" y="253"/>
                      <a:pt x="1107" y="249"/>
                      <a:pt x="1096" y="238"/>
                    </a:cubicBezTo>
                    <a:lnTo>
                      <a:pt x="1096" y="298"/>
                    </a:lnTo>
                    <a:cubicBezTo>
                      <a:pt x="1096" y="298"/>
                      <a:pt x="1061" y="250"/>
                      <a:pt x="1049" y="250"/>
                    </a:cubicBezTo>
                    <a:cubicBezTo>
                      <a:pt x="1041" y="250"/>
                      <a:pt x="1038" y="255"/>
                      <a:pt x="1034" y="255"/>
                    </a:cubicBezTo>
                    <a:cubicBezTo>
                      <a:pt x="1031" y="255"/>
                      <a:pt x="1029" y="254"/>
                      <a:pt x="1025" y="250"/>
                    </a:cubicBezTo>
                    <a:cubicBezTo>
                      <a:pt x="1015" y="240"/>
                      <a:pt x="987" y="212"/>
                      <a:pt x="979" y="212"/>
                    </a:cubicBezTo>
                    <a:cubicBezTo>
                      <a:pt x="978" y="212"/>
                      <a:pt x="977" y="213"/>
                      <a:pt x="977" y="214"/>
                    </a:cubicBezTo>
                    <a:cubicBezTo>
                      <a:pt x="965" y="250"/>
                      <a:pt x="977" y="274"/>
                      <a:pt x="989" y="298"/>
                    </a:cubicBezTo>
                    <a:cubicBezTo>
                      <a:pt x="997" y="329"/>
                      <a:pt x="1000" y="345"/>
                      <a:pt x="990" y="345"/>
                    </a:cubicBezTo>
                    <a:cubicBezTo>
                      <a:pt x="985" y="345"/>
                      <a:pt x="977" y="341"/>
                      <a:pt x="965" y="333"/>
                    </a:cubicBezTo>
                    <a:cubicBezTo>
                      <a:pt x="951" y="319"/>
                      <a:pt x="942" y="314"/>
                      <a:pt x="933" y="314"/>
                    </a:cubicBezTo>
                    <a:cubicBezTo>
                      <a:pt x="928" y="314"/>
                      <a:pt x="923" y="317"/>
                      <a:pt x="918" y="321"/>
                    </a:cubicBezTo>
                    <a:cubicBezTo>
                      <a:pt x="882" y="345"/>
                      <a:pt x="846" y="369"/>
                      <a:pt x="822" y="393"/>
                    </a:cubicBezTo>
                    <a:cubicBezTo>
                      <a:pt x="811" y="405"/>
                      <a:pt x="799" y="417"/>
                      <a:pt x="822" y="464"/>
                    </a:cubicBezTo>
                    <a:cubicBezTo>
                      <a:pt x="826" y="480"/>
                      <a:pt x="822" y="484"/>
                      <a:pt x="816" y="484"/>
                    </a:cubicBezTo>
                    <a:cubicBezTo>
                      <a:pt x="810" y="484"/>
                      <a:pt x="802" y="480"/>
                      <a:pt x="797" y="480"/>
                    </a:cubicBezTo>
                    <a:cubicBezTo>
                      <a:pt x="792" y="480"/>
                      <a:pt x="791" y="484"/>
                      <a:pt x="799" y="500"/>
                    </a:cubicBezTo>
                    <a:cubicBezTo>
                      <a:pt x="799" y="500"/>
                      <a:pt x="787" y="488"/>
                      <a:pt x="775" y="476"/>
                    </a:cubicBezTo>
                    <a:cubicBezTo>
                      <a:pt x="742" y="452"/>
                      <a:pt x="728" y="443"/>
                      <a:pt x="724" y="443"/>
                    </a:cubicBezTo>
                    <a:cubicBezTo>
                      <a:pt x="718" y="443"/>
                      <a:pt x="751" y="477"/>
                      <a:pt x="775" y="500"/>
                    </a:cubicBezTo>
                    <a:cubicBezTo>
                      <a:pt x="775" y="512"/>
                      <a:pt x="787" y="524"/>
                      <a:pt x="787" y="524"/>
                    </a:cubicBezTo>
                    <a:cubicBezTo>
                      <a:pt x="778" y="518"/>
                      <a:pt x="774" y="516"/>
                      <a:pt x="772" y="516"/>
                    </a:cubicBezTo>
                    <a:cubicBezTo>
                      <a:pt x="766" y="516"/>
                      <a:pt x="787" y="541"/>
                      <a:pt x="787" y="560"/>
                    </a:cubicBezTo>
                    <a:cubicBezTo>
                      <a:pt x="787" y="562"/>
                      <a:pt x="785" y="564"/>
                      <a:pt x="782" y="564"/>
                    </a:cubicBezTo>
                    <a:cubicBezTo>
                      <a:pt x="773" y="564"/>
                      <a:pt x="746" y="548"/>
                      <a:pt x="692" y="512"/>
                    </a:cubicBezTo>
                    <a:cubicBezTo>
                      <a:pt x="668" y="489"/>
                      <a:pt x="650" y="476"/>
                      <a:pt x="647" y="476"/>
                    </a:cubicBezTo>
                    <a:lnTo>
                      <a:pt x="647" y="476"/>
                    </a:lnTo>
                    <a:cubicBezTo>
                      <a:pt x="645" y="476"/>
                      <a:pt x="647" y="480"/>
                      <a:pt x="656" y="488"/>
                    </a:cubicBezTo>
                    <a:cubicBezTo>
                      <a:pt x="680" y="529"/>
                      <a:pt x="693" y="553"/>
                      <a:pt x="681" y="553"/>
                    </a:cubicBezTo>
                    <a:cubicBezTo>
                      <a:pt x="675" y="553"/>
                      <a:pt x="663" y="547"/>
                      <a:pt x="644" y="536"/>
                    </a:cubicBezTo>
                    <a:cubicBezTo>
                      <a:pt x="632" y="536"/>
                      <a:pt x="656" y="560"/>
                      <a:pt x="680" y="583"/>
                    </a:cubicBezTo>
                    <a:cubicBezTo>
                      <a:pt x="692" y="595"/>
                      <a:pt x="703" y="607"/>
                      <a:pt x="727" y="631"/>
                    </a:cubicBezTo>
                    <a:cubicBezTo>
                      <a:pt x="734" y="645"/>
                      <a:pt x="737" y="659"/>
                      <a:pt x="724" y="659"/>
                    </a:cubicBezTo>
                    <a:cubicBezTo>
                      <a:pt x="715" y="659"/>
                      <a:pt x="698" y="651"/>
                      <a:pt x="668" y="631"/>
                    </a:cubicBezTo>
                    <a:cubicBezTo>
                      <a:pt x="632" y="607"/>
                      <a:pt x="608" y="595"/>
                      <a:pt x="598" y="595"/>
                    </a:cubicBezTo>
                    <a:cubicBezTo>
                      <a:pt x="587" y="595"/>
                      <a:pt x="590" y="607"/>
                      <a:pt x="608" y="631"/>
                    </a:cubicBezTo>
                    <a:cubicBezTo>
                      <a:pt x="612" y="635"/>
                      <a:pt x="611" y="636"/>
                      <a:pt x="607" y="636"/>
                    </a:cubicBezTo>
                    <a:cubicBezTo>
                      <a:pt x="600" y="636"/>
                      <a:pt x="584" y="631"/>
                      <a:pt x="584" y="631"/>
                    </a:cubicBezTo>
                    <a:cubicBezTo>
                      <a:pt x="572" y="631"/>
                      <a:pt x="584" y="643"/>
                      <a:pt x="620" y="667"/>
                    </a:cubicBezTo>
                    <a:cubicBezTo>
                      <a:pt x="656" y="691"/>
                      <a:pt x="656" y="702"/>
                      <a:pt x="656" y="702"/>
                    </a:cubicBezTo>
                    <a:cubicBezTo>
                      <a:pt x="648" y="702"/>
                      <a:pt x="619" y="692"/>
                      <a:pt x="611" y="692"/>
                    </a:cubicBezTo>
                    <a:cubicBezTo>
                      <a:pt x="607" y="692"/>
                      <a:pt x="608" y="695"/>
                      <a:pt x="620" y="702"/>
                    </a:cubicBezTo>
                    <a:cubicBezTo>
                      <a:pt x="644" y="726"/>
                      <a:pt x="668" y="762"/>
                      <a:pt x="656" y="774"/>
                    </a:cubicBezTo>
                    <a:cubicBezTo>
                      <a:pt x="646" y="774"/>
                      <a:pt x="652" y="789"/>
                      <a:pt x="636" y="789"/>
                    </a:cubicBezTo>
                    <a:cubicBezTo>
                      <a:pt x="632" y="789"/>
                      <a:pt x="627" y="788"/>
                      <a:pt x="620" y="786"/>
                    </a:cubicBezTo>
                    <a:cubicBezTo>
                      <a:pt x="615" y="784"/>
                      <a:pt x="611" y="784"/>
                      <a:pt x="609" y="784"/>
                    </a:cubicBezTo>
                    <a:cubicBezTo>
                      <a:pt x="592" y="784"/>
                      <a:pt x="636" y="812"/>
                      <a:pt x="620" y="812"/>
                    </a:cubicBezTo>
                    <a:cubicBezTo>
                      <a:pt x="617" y="812"/>
                      <a:pt x="614" y="811"/>
                      <a:pt x="608" y="810"/>
                    </a:cubicBezTo>
                    <a:cubicBezTo>
                      <a:pt x="601" y="808"/>
                      <a:pt x="596" y="807"/>
                      <a:pt x="593" y="807"/>
                    </a:cubicBezTo>
                    <a:cubicBezTo>
                      <a:pt x="576" y="807"/>
                      <a:pt x="593" y="824"/>
                      <a:pt x="576" y="824"/>
                    </a:cubicBezTo>
                    <a:cubicBezTo>
                      <a:pt x="572" y="824"/>
                      <a:pt x="568" y="823"/>
                      <a:pt x="561" y="822"/>
                    </a:cubicBezTo>
                    <a:cubicBezTo>
                      <a:pt x="551" y="819"/>
                      <a:pt x="545" y="818"/>
                      <a:pt x="539" y="818"/>
                    </a:cubicBezTo>
                    <a:cubicBezTo>
                      <a:pt x="517" y="818"/>
                      <a:pt x="527" y="836"/>
                      <a:pt x="537" y="845"/>
                    </a:cubicBezTo>
                    <a:cubicBezTo>
                      <a:pt x="537" y="869"/>
                      <a:pt x="572" y="893"/>
                      <a:pt x="572" y="893"/>
                    </a:cubicBezTo>
                    <a:cubicBezTo>
                      <a:pt x="572" y="899"/>
                      <a:pt x="566" y="899"/>
                      <a:pt x="558" y="899"/>
                    </a:cubicBezTo>
                    <a:cubicBezTo>
                      <a:pt x="549" y="899"/>
                      <a:pt x="537" y="899"/>
                      <a:pt x="525" y="905"/>
                    </a:cubicBezTo>
                    <a:cubicBezTo>
                      <a:pt x="572" y="941"/>
                      <a:pt x="501" y="929"/>
                      <a:pt x="501" y="941"/>
                    </a:cubicBezTo>
                    <a:cubicBezTo>
                      <a:pt x="489" y="953"/>
                      <a:pt x="501" y="964"/>
                      <a:pt x="394" y="964"/>
                    </a:cubicBezTo>
                    <a:cubicBezTo>
                      <a:pt x="370" y="964"/>
                      <a:pt x="394" y="976"/>
                      <a:pt x="453" y="1012"/>
                    </a:cubicBezTo>
                    <a:cubicBezTo>
                      <a:pt x="501" y="1024"/>
                      <a:pt x="537" y="1048"/>
                      <a:pt x="537" y="1048"/>
                    </a:cubicBezTo>
                    <a:cubicBezTo>
                      <a:pt x="525" y="1048"/>
                      <a:pt x="513" y="1095"/>
                      <a:pt x="513" y="1119"/>
                    </a:cubicBezTo>
                    <a:cubicBezTo>
                      <a:pt x="453" y="1119"/>
                      <a:pt x="501" y="1131"/>
                      <a:pt x="513" y="1143"/>
                    </a:cubicBezTo>
                    <a:cubicBezTo>
                      <a:pt x="520" y="1157"/>
                      <a:pt x="519" y="1163"/>
                      <a:pt x="509" y="1163"/>
                    </a:cubicBezTo>
                    <a:cubicBezTo>
                      <a:pt x="503" y="1163"/>
                      <a:pt x="492" y="1160"/>
                      <a:pt x="477" y="1155"/>
                    </a:cubicBezTo>
                    <a:cubicBezTo>
                      <a:pt x="430" y="1155"/>
                      <a:pt x="418" y="1155"/>
                      <a:pt x="441" y="1167"/>
                    </a:cubicBezTo>
                    <a:cubicBezTo>
                      <a:pt x="525" y="1214"/>
                      <a:pt x="525" y="1226"/>
                      <a:pt x="441" y="1226"/>
                    </a:cubicBezTo>
                    <a:cubicBezTo>
                      <a:pt x="418" y="1226"/>
                      <a:pt x="394" y="1226"/>
                      <a:pt x="418" y="1250"/>
                    </a:cubicBezTo>
                    <a:cubicBezTo>
                      <a:pt x="501" y="1298"/>
                      <a:pt x="477" y="1310"/>
                      <a:pt x="477" y="1334"/>
                    </a:cubicBezTo>
                    <a:cubicBezTo>
                      <a:pt x="477" y="1341"/>
                      <a:pt x="475" y="1344"/>
                      <a:pt x="471" y="1344"/>
                    </a:cubicBezTo>
                    <a:cubicBezTo>
                      <a:pt x="463" y="1344"/>
                      <a:pt x="449" y="1334"/>
                      <a:pt x="441" y="1334"/>
                    </a:cubicBezTo>
                    <a:lnTo>
                      <a:pt x="370" y="1310"/>
                    </a:lnTo>
                    <a:cubicBezTo>
                      <a:pt x="334" y="1298"/>
                      <a:pt x="287" y="1286"/>
                      <a:pt x="239" y="1286"/>
                    </a:cubicBezTo>
                    <a:cubicBezTo>
                      <a:pt x="180" y="1286"/>
                      <a:pt x="108" y="1274"/>
                      <a:pt x="49" y="1238"/>
                    </a:cubicBezTo>
                    <a:lnTo>
                      <a:pt x="1" y="1214"/>
                    </a:lnTo>
                    <a:lnTo>
                      <a:pt x="1" y="1214"/>
                    </a:lnTo>
                    <a:cubicBezTo>
                      <a:pt x="1" y="1238"/>
                      <a:pt x="13" y="1274"/>
                      <a:pt x="25" y="1298"/>
                    </a:cubicBezTo>
                    <a:cubicBezTo>
                      <a:pt x="25" y="1284"/>
                      <a:pt x="37" y="1278"/>
                      <a:pt x="64" y="1278"/>
                    </a:cubicBezTo>
                    <a:cubicBezTo>
                      <a:pt x="83" y="1278"/>
                      <a:pt x="109" y="1281"/>
                      <a:pt x="144" y="1286"/>
                    </a:cubicBezTo>
                    <a:lnTo>
                      <a:pt x="227" y="1298"/>
                    </a:lnTo>
                    <a:lnTo>
                      <a:pt x="299" y="1298"/>
                    </a:lnTo>
                    <a:lnTo>
                      <a:pt x="299" y="1417"/>
                    </a:lnTo>
                    <a:lnTo>
                      <a:pt x="311" y="1417"/>
                    </a:lnTo>
                    <a:cubicBezTo>
                      <a:pt x="311" y="1441"/>
                      <a:pt x="322" y="1476"/>
                      <a:pt x="334" y="1500"/>
                    </a:cubicBezTo>
                    <a:cubicBezTo>
                      <a:pt x="334" y="1500"/>
                      <a:pt x="334" y="1512"/>
                      <a:pt x="358" y="1512"/>
                    </a:cubicBezTo>
                    <a:cubicBezTo>
                      <a:pt x="406" y="1512"/>
                      <a:pt x="418" y="1512"/>
                      <a:pt x="358" y="1548"/>
                    </a:cubicBezTo>
                    <a:cubicBezTo>
                      <a:pt x="330" y="1562"/>
                      <a:pt x="327" y="1568"/>
                      <a:pt x="336" y="1568"/>
                    </a:cubicBezTo>
                    <a:cubicBezTo>
                      <a:pt x="342" y="1568"/>
                      <a:pt x="355" y="1565"/>
                      <a:pt x="370" y="1560"/>
                    </a:cubicBezTo>
                    <a:cubicBezTo>
                      <a:pt x="430" y="1548"/>
                      <a:pt x="441" y="1548"/>
                      <a:pt x="441" y="1548"/>
                    </a:cubicBezTo>
                    <a:lnTo>
                      <a:pt x="477" y="1548"/>
                    </a:lnTo>
                    <a:cubicBezTo>
                      <a:pt x="489" y="1560"/>
                      <a:pt x="513" y="1560"/>
                      <a:pt x="537" y="1560"/>
                    </a:cubicBezTo>
                    <a:lnTo>
                      <a:pt x="596" y="1560"/>
                    </a:lnTo>
                    <a:cubicBezTo>
                      <a:pt x="596" y="1560"/>
                      <a:pt x="608" y="1560"/>
                      <a:pt x="620" y="1572"/>
                    </a:cubicBezTo>
                    <a:cubicBezTo>
                      <a:pt x="620" y="1576"/>
                      <a:pt x="621" y="1577"/>
                      <a:pt x="624" y="1577"/>
                    </a:cubicBezTo>
                    <a:cubicBezTo>
                      <a:pt x="628" y="1577"/>
                      <a:pt x="636" y="1572"/>
                      <a:pt x="644" y="1572"/>
                    </a:cubicBezTo>
                    <a:cubicBezTo>
                      <a:pt x="656" y="1572"/>
                      <a:pt x="656" y="1548"/>
                      <a:pt x="668" y="1548"/>
                    </a:cubicBezTo>
                    <a:cubicBezTo>
                      <a:pt x="668" y="1538"/>
                      <a:pt x="683" y="1521"/>
                      <a:pt x="696" y="1521"/>
                    </a:cubicBezTo>
                    <a:cubicBezTo>
                      <a:pt x="698" y="1521"/>
                      <a:pt x="701" y="1522"/>
                      <a:pt x="703" y="1524"/>
                    </a:cubicBezTo>
                    <a:cubicBezTo>
                      <a:pt x="710" y="1528"/>
                      <a:pt x="716" y="1529"/>
                      <a:pt x="722" y="1529"/>
                    </a:cubicBezTo>
                    <a:cubicBezTo>
                      <a:pt x="734" y="1529"/>
                      <a:pt x="743" y="1521"/>
                      <a:pt x="751" y="1512"/>
                    </a:cubicBezTo>
                    <a:cubicBezTo>
                      <a:pt x="751" y="1506"/>
                      <a:pt x="752" y="1504"/>
                      <a:pt x="753" y="1504"/>
                    </a:cubicBezTo>
                    <a:cubicBezTo>
                      <a:pt x="757" y="1504"/>
                      <a:pt x="766" y="1524"/>
                      <a:pt x="775" y="1524"/>
                    </a:cubicBezTo>
                    <a:cubicBezTo>
                      <a:pt x="775" y="1524"/>
                      <a:pt x="780" y="1529"/>
                      <a:pt x="784" y="1529"/>
                    </a:cubicBezTo>
                    <a:cubicBezTo>
                      <a:pt x="785" y="1529"/>
                      <a:pt x="787" y="1528"/>
                      <a:pt x="787" y="1524"/>
                    </a:cubicBezTo>
                    <a:cubicBezTo>
                      <a:pt x="787" y="1476"/>
                      <a:pt x="787" y="1464"/>
                      <a:pt x="811" y="1464"/>
                    </a:cubicBezTo>
                    <a:cubicBezTo>
                      <a:pt x="828" y="1464"/>
                      <a:pt x="840" y="1444"/>
                      <a:pt x="859" y="1444"/>
                    </a:cubicBezTo>
                    <a:cubicBezTo>
                      <a:pt x="866" y="1444"/>
                      <a:pt x="873" y="1447"/>
                      <a:pt x="882" y="1453"/>
                    </a:cubicBezTo>
                    <a:cubicBezTo>
                      <a:pt x="884" y="1453"/>
                      <a:pt x="885" y="1454"/>
                      <a:pt x="886" y="1454"/>
                    </a:cubicBezTo>
                    <a:cubicBezTo>
                      <a:pt x="900" y="1454"/>
                      <a:pt x="891" y="1408"/>
                      <a:pt x="910" y="1408"/>
                    </a:cubicBezTo>
                    <a:cubicBezTo>
                      <a:pt x="915" y="1408"/>
                      <a:pt x="921" y="1410"/>
                      <a:pt x="930" y="1417"/>
                    </a:cubicBezTo>
                    <a:cubicBezTo>
                      <a:pt x="934" y="1421"/>
                      <a:pt x="936" y="1422"/>
                      <a:pt x="938" y="1422"/>
                    </a:cubicBezTo>
                    <a:cubicBezTo>
                      <a:pt x="942" y="1422"/>
                      <a:pt x="942" y="1417"/>
                      <a:pt x="942" y="1417"/>
                    </a:cubicBezTo>
                    <a:cubicBezTo>
                      <a:pt x="942" y="1334"/>
                      <a:pt x="1001" y="1357"/>
                      <a:pt x="1025" y="1334"/>
                    </a:cubicBezTo>
                    <a:cubicBezTo>
                      <a:pt x="1041" y="1317"/>
                      <a:pt x="1045" y="1311"/>
                      <a:pt x="1047" y="1311"/>
                    </a:cubicBezTo>
                    <a:cubicBezTo>
                      <a:pt x="1049" y="1311"/>
                      <a:pt x="1048" y="1320"/>
                      <a:pt x="1061" y="1334"/>
                    </a:cubicBezTo>
                    <a:cubicBezTo>
                      <a:pt x="1089" y="1353"/>
                      <a:pt x="1110" y="1358"/>
                      <a:pt x="1128" y="1358"/>
                    </a:cubicBezTo>
                    <a:cubicBezTo>
                      <a:pt x="1155" y="1358"/>
                      <a:pt x="1175" y="1345"/>
                      <a:pt x="1203" y="1345"/>
                    </a:cubicBezTo>
                    <a:cubicBezTo>
                      <a:pt x="1215" y="1345"/>
                      <a:pt x="1227" y="1345"/>
                      <a:pt x="1239" y="1357"/>
                    </a:cubicBezTo>
                    <a:cubicBezTo>
                      <a:pt x="1266" y="1379"/>
                      <a:pt x="1286" y="1386"/>
                      <a:pt x="1301" y="1386"/>
                    </a:cubicBezTo>
                    <a:cubicBezTo>
                      <a:pt x="1320" y="1386"/>
                      <a:pt x="1333" y="1376"/>
                      <a:pt x="1346" y="1369"/>
                    </a:cubicBezTo>
                    <a:cubicBezTo>
                      <a:pt x="1370" y="1345"/>
                      <a:pt x="1394" y="1322"/>
                      <a:pt x="1406" y="1298"/>
                    </a:cubicBezTo>
                    <a:cubicBezTo>
                      <a:pt x="1418" y="1286"/>
                      <a:pt x="1442" y="1286"/>
                      <a:pt x="1418" y="1238"/>
                    </a:cubicBezTo>
                    <a:cubicBezTo>
                      <a:pt x="1406" y="1179"/>
                      <a:pt x="1418" y="1191"/>
                      <a:pt x="1418" y="1179"/>
                    </a:cubicBezTo>
                    <a:cubicBezTo>
                      <a:pt x="1418" y="1179"/>
                      <a:pt x="1424" y="1177"/>
                      <a:pt x="1433" y="1177"/>
                    </a:cubicBezTo>
                    <a:cubicBezTo>
                      <a:pt x="1448" y="1177"/>
                      <a:pt x="1473" y="1181"/>
                      <a:pt x="1501" y="1203"/>
                    </a:cubicBezTo>
                    <a:cubicBezTo>
                      <a:pt x="1501" y="1167"/>
                      <a:pt x="1489" y="1119"/>
                      <a:pt x="1513" y="1119"/>
                    </a:cubicBezTo>
                    <a:cubicBezTo>
                      <a:pt x="1521" y="1123"/>
                      <a:pt x="1525" y="1124"/>
                      <a:pt x="1527" y="1124"/>
                    </a:cubicBezTo>
                    <a:cubicBezTo>
                      <a:pt x="1532" y="1124"/>
                      <a:pt x="1529" y="1119"/>
                      <a:pt x="1537" y="1119"/>
                    </a:cubicBezTo>
                    <a:cubicBezTo>
                      <a:pt x="1537" y="1119"/>
                      <a:pt x="1563" y="1140"/>
                      <a:pt x="1574" y="1140"/>
                    </a:cubicBezTo>
                    <a:cubicBezTo>
                      <a:pt x="1579" y="1140"/>
                      <a:pt x="1581" y="1135"/>
                      <a:pt x="1573" y="1119"/>
                    </a:cubicBezTo>
                    <a:cubicBezTo>
                      <a:pt x="1570" y="1111"/>
                      <a:pt x="1571" y="1108"/>
                      <a:pt x="1575" y="1108"/>
                    </a:cubicBezTo>
                    <a:cubicBezTo>
                      <a:pt x="1585" y="1108"/>
                      <a:pt x="1614" y="1133"/>
                      <a:pt x="1628" y="1133"/>
                    </a:cubicBezTo>
                    <a:cubicBezTo>
                      <a:pt x="1629" y="1133"/>
                      <a:pt x="1631" y="1132"/>
                      <a:pt x="1632" y="1131"/>
                    </a:cubicBezTo>
                    <a:cubicBezTo>
                      <a:pt x="1632" y="1119"/>
                      <a:pt x="1644" y="1131"/>
                      <a:pt x="1656" y="1107"/>
                    </a:cubicBezTo>
                    <a:cubicBezTo>
                      <a:pt x="1656" y="1083"/>
                      <a:pt x="1632" y="1060"/>
                      <a:pt x="1644" y="1060"/>
                    </a:cubicBezTo>
                    <a:cubicBezTo>
                      <a:pt x="1656" y="1060"/>
                      <a:pt x="1680" y="1072"/>
                      <a:pt x="1704" y="1095"/>
                    </a:cubicBezTo>
                    <a:cubicBezTo>
                      <a:pt x="1723" y="1102"/>
                      <a:pt x="1739" y="1112"/>
                      <a:pt x="1746" y="1112"/>
                    </a:cubicBezTo>
                    <a:cubicBezTo>
                      <a:pt x="1751" y="1112"/>
                      <a:pt x="1750" y="1105"/>
                      <a:pt x="1739" y="1083"/>
                    </a:cubicBezTo>
                    <a:cubicBezTo>
                      <a:pt x="1727" y="1048"/>
                      <a:pt x="1739" y="1060"/>
                      <a:pt x="1751" y="1048"/>
                    </a:cubicBezTo>
                    <a:cubicBezTo>
                      <a:pt x="1787" y="1024"/>
                      <a:pt x="1823" y="1000"/>
                      <a:pt x="1858" y="976"/>
                    </a:cubicBezTo>
                    <a:cubicBezTo>
                      <a:pt x="1882" y="953"/>
                      <a:pt x="1906" y="941"/>
                      <a:pt x="1930" y="941"/>
                    </a:cubicBezTo>
                    <a:cubicBezTo>
                      <a:pt x="1954" y="941"/>
                      <a:pt x="1965" y="941"/>
                      <a:pt x="1977" y="917"/>
                    </a:cubicBezTo>
                    <a:cubicBezTo>
                      <a:pt x="1977" y="905"/>
                      <a:pt x="1977" y="905"/>
                      <a:pt x="1989" y="905"/>
                    </a:cubicBezTo>
                    <a:cubicBezTo>
                      <a:pt x="2018" y="924"/>
                      <a:pt x="2039" y="932"/>
                      <a:pt x="2054" y="932"/>
                    </a:cubicBezTo>
                    <a:cubicBezTo>
                      <a:pt x="2078" y="932"/>
                      <a:pt x="2089" y="914"/>
                      <a:pt x="2096" y="893"/>
                    </a:cubicBezTo>
                    <a:cubicBezTo>
                      <a:pt x="2132" y="845"/>
                      <a:pt x="2168" y="810"/>
                      <a:pt x="2216" y="786"/>
                    </a:cubicBezTo>
                    <a:cubicBezTo>
                      <a:pt x="2221" y="786"/>
                      <a:pt x="2224" y="783"/>
                      <a:pt x="2230" y="783"/>
                    </a:cubicBezTo>
                    <a:cubicBezTo>
                      <a:pt x="2236" y="783"/>
                      <a:pt x="2245" y="786"/>
                      <a:pt x="2263" y="798"/>
                    </a:cubicBezTo>
                    <a:cubicBezTo>
                      <a:pt x="2274" y="805"/>
                      <a:pt x="2280" y="808"/>
                      <a:pt x="2283" y="808"/>
                    </a:cubicBezTo>
                    <a:cubicBezTo>
                      <a:pt x="2291" y="808"/>
                      <a:pt x="2280" y="791"/>
                      <a:pt x="2263" y="774"/>
                    </a:cubicBezTo>
                    <a:cubicBezTo>
                      <a:pt x="2253" y="754"/>
                      <a:pt x="2252" y="735"/>
                      <a:pt x="2258" y="735"/>
                    </a:cubicBezTo>
                    <a:cubicBezTo>
                      <a:pt x="2259" y="735"/>
                      <a:pt x="2261" y="736"/>
                      <a:pt x="2263" y="738"/>
                    </a:cubicBezTo>
                    <a:cubicBezTo>
                      <a:pt x="2275" y="744"/>
                      <a:pt x="2290" y="750"/>
                      <a:pt x="2299" y="750"/>
                    </a:cubicBezTo>
                    <a:cubicBezTo>
                      <a:pt x="2308" y="750"/>
                      <a:pt x="2311" y="744"/>
                      <a:pt x="2299" y="726"/>
                    </a:cubicBezTo>
                    <a:cubicBezTo>
                      <a:pt x="2287" y="691"/>
                      <a:pt x="2299" y="691"/>
                      <a:pt x="2299" y="691"/>
                    </a:cubicBezTo>
                    <a:cubicBezTo>
                      <a:pt x="2323" y="655"/>
                      <a:pt x="2346" y="631"/>
                      <a:pt x="2370" y="607"/>
                    </a:cubicBezTo>
                    <a:cubicBezTo>
                      <a:pt x="2382" y="589"/>
                      <a:pt x="2388" y="589"/>
                      <a:pt x="2390" y="589"/>
                    </a:cubicBezTo>
                    <a:cubicBezTo>
                      <a:pt x="2391" y="589"/>
                      <a:pt x="2388" y="589"/>
                      <a:pt x="2382" y="572"/>
                    </a:cubicBezTo>
                    <a:cubicBezTo>
                      <a:pt x="2356" y="528"/>
                      <a:pt x="2349" y="498"/>
                      <a:pt x="2370" y="498"/>
                    </a:cubicBezTo>
                    <a:cubicBezTo>
                      <a:pt x="2378" y="498"/>
                      <a:pt x="2390" y="502"/>
                      <a:pt x="2406" y="512"/>
                    </a:cubicBezTo>
                    <a:cubicBezTo>
                      <a:pt x="2382" y="441"/>
                      <a:pt x="2406" y="441"/>
                      <a:pt x="2430" y="417"/>
                    </a:cubicBezTo>
                    <a:cubicBezTo>
                      <a:pt x="2438" y="413"/>
                      <a:pt x="2444" y="411"/>
                      <a:pt x="2450" y="411"/>
                    </a:cubicBezTo>
                    <a:cubicBezTo>
                      <a:pt x="2462" y="411"/>
                      <a:pt x="2470" y="417"/>
                      <a:pt x="2477" y="417"/>
                    </a:cubicBezTo>
                    <a:cubicBezTo>
                      <a:pt x="2480" y="414"/>
                      <a:pt x="2482" y="413"/>
                      <a:pt x="2485" y="413"/>
                    </a:cubicBezTo>
                    <a:cubicBezTo>
                      <a:pt x="2486" y="413"/>
                      <a:pt x="2487" y="414"/>
                      <a:pt x="2488" y="414"/>
                    </a:cubicBezTo>
                    <a:lnTo>
                      <a:pt x="2488" y="414"/>
                    </a:lnTo>
                    <a:cubicBezTo>
                      <a:pt x="2443" y="322"/>
                      <a:pt x="2513" y="357"/>
                      <a:pt x="2513" y="310"/>
                    </a:cubicBezTo>
                    <a:cubicBezTo>
                      <a:pt x="2508" y="294"/>
                      <a:pt x="2510" y="290"/>
                      <a:pt x="2515" y="290"/>
                    </a:cubicBezTo>
                    <a:cubicBezTo>
                      <a:pt x="2522" y="290"/>
                      <a:pt x="2535" y="298"/>
                      <a:pt x="2549" y="298"/>
                    </a:cubicBezTo>
                    <a:cubicBezTo>
                      <a:pt x="2573" y="298"/>
                      <a:pt x="2585" y="298"/>
                      <a:pt x="2561" y="262"/>
                    </a:cubicBezTo>
                    <a:cubicBezTo>
                      <a:pt x="2549" y="244"/>
                      <a:pt x="2549" y="241"/>
                      <a:pt x="2552" y="241"/>
                    </a:cubicBezTo>
                    <a:cubicBezTo>
                      <a:pt x="2553" y="241"/>
                      <a:pt x="2556" y="242"/>
                      <a:pt x="2557" y="242"/>
                    </a:cubicBezTo>
                    <a:cubicBezTo>
                      <a:pt x="2559" y="242"/>
                      <a:pt x="2561" y="241"/>
                      <a:pt x="2561" y="238"/>
                    </a:cubicBezTo>
                    <a:lnTo>
                      <a:pt x="2549" y="238"/>
                    </a:lnTo>
                    <a:lnTo>
                      <a:pt x="2549" y="226"/>
                    </a:lnTo>
                    <a:cubicBezTo>
                      <a:pt x="2549" y="214"/>
                      <a:pt x="2561" y="202"/>
                      <a:pt x="2597" y="191"/>
                    </a:cubicBezTo>
                    <a:lnTo>
                      <a:pt x="2585" y="191"/>
                    </a:lnTo>
                    <a:cubicBezTo>
                      <a:pt x="2561" y="191"/>
                      <a:pt x="2525" y="191"/>
                      <a:pt x="2537" y="179"/>
                    </a:cubicBezTo>
                    <a:cubicBezTo>
                      <a:pt x="2549" y="179"/>
                      <a:pt x="2561" y="167"/>
                      <a:pt x="2573" y="155"/>
                    </a:cubicBezTo>
                    <a:cubicBezTo>
                      <a:pt x="2557" y="155"/>
                      <a:pt x="2544" y="156"/>
                      <a:pt x="2536" y="156"/>
                    </a:cubicBezTo>
                    <a:cubicBezTo>
                      <a:pt x="2520" y="156"/>
                      <a:pt x="2525" y="151"/>
                      <a:pt x="2573" y="119"/>
                    </a:cubicBezTo>
                    <a:lnTo>
                      <a:pt x="2573" y="119"/>
                    </a:lnTo>
                    <a:lnTo>
                      <a:pt x="2489" y="167"/>
                    </a:lnTo>
                    <a:cubicBezTo>
                      <a:pt x="2501" y="155"/>
                      <a:pt x="2513" y="143"/>
                      <a:pt x="2525" y="143"/>
                    </a:cubicBezTo>
                    <a:cubicBezTo>
                      <a:pt x="2525" y="131"/>
                      <a:pt x="2537" y="119"/>
                      <a:pt x="2537" y="107"/>
                    </a:cubicBezTo>
                    <a:lnTo>
                      <a:pt x="2537" y="107"/>
                    </a:lnTo>
                    <a:cubicBezTo>
                      <a:pt x="2537" y="107"/>
                      <a:pt x="2537" y="107"/>
                      <a:pt x="2537" y="107"/>
                    </a:cubicBezTo>
                    <a:lnTo>
                      <a:pt x="2537" y="107"/>
                    </a:lnTo>
                    <a:cubicBezTo>
                      <a:pt x="2537" y="107"/>
                      <a:pt x="2537" y="107"/>
                      <a:pt x="2537" y="107"/>
                    </a:cubicBezTo>
                    <a:cubicBezTo>
                      <a:pt x="2537" y="105"/>
                      <a:pt x="2536" y="104"/>
                      <a:pt x="2536" y="104"/>
                    </a:cubicBezTo>
                    <a:cubicBezTo>
                      <a:pt x="2534" y="104"/>
                      <a:pt x="2530" y="111"/>
                      <a:pt x="2532" y="111"/>
                    </a:cubicBezTo>
                    <a:cubicBezTo>
                      <a:pt x="2533" y="111"/>
                      <a:pt x="2534" y="110"/>
                      <a:pt x="2537" y="107"/>
                    </a:cubicBezTo>
                    <a:lnTo>
                      <a:pt x="2537" y="107"/>
                    </a:lnTo>
                    <a:cubicBezTo>
                      <a:pt x="2537" y="107"/>
                      <a:pt x="2530" y="118"/>
                      <a:pt x="2527" y="118"/>
                    </a:cubicBezTo>
                    <a:cubicBezTo>
                      <a:pt x="2525" y="118"/>
                      <a:pt x="2526" y="110"/>
                      <a:pt x="2537" y="83"/>
                    </a:cubicBezTo>
                    <a:cubicBezTo>
                      <a:pt x="2537" y="60"/>
                      <a:pt x="2537" y="60"/>
                      <a:pt x="2525" y="60"/>
                    </a:cubicBezTo>
                    <a:cubicBezTo>
                      <a:pt x="2508" y="51"/>
                      <a:pt x="2497" y="43"/>
                      <a:pt x="2484" y="43"/>
                    </a:cubicBezTo>
                    <a:cubicBezTo>
                      <a:pt x="2478" y="43"/>
                      <a:pt x="2473" y="44"/>
                      <a:pt x="2466" y="48"/>
                    </a:cubicBezTo>
                    <a:cubicBezTo>
                      <a:pt x="2406" y="48"/>
                      <a:pt x="2335" y="60"/>
                      <a:pt x="2251" y="60"/>
                    </a:cubicBezTo>
                    <a:cubicBezTo>
                      <a:pt x="2246" y="60"/>
                      <a:pt x="2237" y="66"/>
                      <a:pt x="2227" y="66"/>
                    </a:cubicBezTo>
                    <a:cubicBezTo>
                      <a:pt x="2213" y="66"/>
                      <a:pt x="2198" y="54"/>
                      <a:pt x="219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382;p31"/>
              <p:cNvSpPr/>
              <p:nvPr/>
            </p:nvSpPr>
            <p:spPr>
              <a:xfrm>
                <a:off x="5460152" y="3441128"/>
                <a:ext cx="223300" cy="30559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11831" extrusionOk="0">
                    <a:moveTo>
                      <a:pt x="1575" y="0"/>
                    </a:moveTo>
                    <a:cubicBezTo>
                      <a:pt x="1558" y="0"/>
                      <a:pt x="1541" y="2"/>
                      <a:pt x="1525" y="6"/>
                    </a:cubicBezTo>
                    <a:cubicBezTo>
                      <a:pt x="1489" y="29"/>
                      <a:pt x="1465" y="41"/>
                      <a:pt x="1430" y="53"/>
                    </a:cubicBezTo>
                    <a:cubicBezTo>
                      <a:pt x="1394" y="53"/>
                      <a:pt x="1346" y="53"/>
                      <a:pt x="1310" y="29"/>
                    </a:cubicBezTo>
                    <a:lnTo>
                      <a:pt x="1239" y="53"/>
                    </a:lnTo>
                    <a:lnTo>
                      <a:pt x="1227" y="53"/>
                    </a:lnTo>
                    <a:cubicBezTo>
                      <a:pt x="1060" y="113"/>
                      <a:pt x="882" y="160"/>
                      <a:pt x="715" y="208"/>
                    </a:cubicBezTo>
                    <a:cubicBezTo>
                      <a:pt x="703" y="220"/>
                      <a:pt x="691" y="244"/>
                      <a:pt x="679" y="244"/>
                    </a:cubicBezTo>
                    <a:cubicBezTo>
                      <a:pt x="572" y="279"/>
                      <a:pt x="465" y="327"/>
                      <a:pt x="358" y="375"/>
                    </a:cubicBezTo>
                    <a:cubicBezTo>
                      <a:pt x="345" y="371"/>
                      <a:pt x="333" y="369"/>
                      <a:pt x="323" y="369"/>
                    </a:cubicBezTo>
                    <a:cubicBezTo>
                      <a:pt x="267" y="369"/>
                      <a:pt x="243" y="418"/>
                      <a:pt x="203" y="458"/>
                    </a:cubicBezTo>
                    <a:cubicBezTo>
                      <a:pt x="181" y="473"/>
                      <a:pt x="154" y="483"/>
                      <a:pt x="129" y="483"/>
                    </a:cubicBezTo>
                    <a:cubicBezTo>
                      <a:pt x="113" y="483"/>
                      <a:pt x="98" y="479"/>
                      <a:pt x="84" y="470"/>
                    </a:cubicBezTo>
                    <a:lnTo>
                      <a:pt x="1" y="506"/>
                    </a:lnTo>
                    <a:cubicBezTo>
                      <a:pt x="120" y="672"/>
                      <a:pt x="251" y="839"/>
                      <a:pt x="358" y="982"/>
                    </a:cubicBezTo>
                    <a:lnTo>
                      <a:pt x="370" y="958"/>
                    </a:lnTo>
                    <a:lnTo>
                      <a:pt x="715" y="1399"/>
                    </a:lnTo>
                    <a:cubicBezTo>
                      <a:pt x="739" y="1434"/>
                      <a:pt x="751" y="1470"/>
                      <a:pt x="787" y="1494"/>
                    </a:cubicBezTo>
                    <a:cubicBezTo>
                      <a:pt x="882" y="1518"/>
                      <a:pt x="929" y="1589"/>
                      <a:pt x="929" y="1684"/>
                    </a:cubicBezTo>
                    <a:cubicBezTo>
                      <a:pt x="929" y="1744"/>
                      <a:pt x="977" y="1803"/>
                      <a:pt x="1037" y="1827"/>
                    </a:cubicBezTo>
                    <a:cubicBezTo>
                      <a:pt x="1132" y="1887"/>
                      <a:pt x="1215" y="1970"/>
                      <a:pt x="1275" y="2077"/>
                    </a:cubicBezTo>
                    <a:cubicBezTo>
                      <a:pt x="1430" y="2292"/>
                      <a:pt x="1584" y="2518"/>
                      <a:pt x="1727" y="2732"/>
                    </a:cubicBezTo>
                    <a:cubicBezTo>
                      <a:pt x="1965" y="3113"/>
                      <a:pt x="2203" y="3506"/>
                      <a:pt x="2430" y="3887"/>
                    </a:cubicBezTo>
                    <a:cubicBezTo>
                      <a:pt x="2465" y="3958"/>
                      <a:pt x="2501" y="4042"/>
                      <a:pt x="2537" y="4113"/>
                    </a:cubicBezTo>
                    <a:cubicBezTo>
                      <a:pt x="2573" y="4161"/>
                      <a:pt x="2596" y="4208"/>
                      <a:pt x="2632" y="4256"/>
                    </a:cubicBezTo>
                    <a:cubicBezTo>
                      <a:pt x="2668" y="4304"/>
                      <a:pt x="2703" y="4351"/>
                      <a:pt x="2739" y="4411"/>
                    </a:cubicBezTo>
                    <a:cubicBezTo>
                      <a:pt x="2799" y="4482"/>
                      <a:pt x="2846" y="4554"/>
                      <a:pt x="2882" y="4649"/>
                    </a:cubicBezTo>
                    <a:cubicBezTo>
                      <a:pt x="2906" y="4720"/>
                      <a:pt x="2954" y="4792"/>
                      <a:pt x="3013" y="4851"/>
                    </a:cubicBezTo>
                    <a:cubicBezTo>
                      <a:pt x="3025" y="4875"/>
                      <a:pt x="3025" y="4911"/>
                      <a:pt x="3037" y="4947"/>
                    </a:cubicBezTo>
                    <a:cubicBezTo>
                      <a:pt x="3037" y="4970"/>
                      <a:pt x="3037" y="5006"/>
                      <a:pt x="3073" y="5030"/>
                    </a:cubicBezTo>
                    <a:cubicBezTo>
                      <a:pt x="3144" y="5066"/>
                      <a:pt x="3192" y="5137"/>
                      <a:pt x="3227" y="5209"/>
                    </a:cubicBezTo>
                    <a:cubicBezTo>
                      <a:pt x="3287" y="5304"/>
                      <a:pt x="3346" y="5411"/>
                      <a:pt x="3382" y="5506"/>
                    </a:cubicBezTo>
                    <a:cubicBezTo>
                      <a:pt x="3418" y="5601"/>
                      <a:pt x="3537" y="5661"/>
                      <a:pt x="3537" y="5768"/>
                    </a:cubicBezTo>
                    <a:cubicBezTo>
                      <a:pt x="3537" y="5792"/>
                      <a:pt x="3549" y="5816"/>
                      <a:pt x="3561" y="5828"/>
                    </a:cubicBezTo>
                    <a:cubicBezTo>
                      <a:pt x="3727" y="5959"/>
                      <a:pt x="3775" y="6125"/>
                      <a:pt x="3894" y="6340"/>
                    </a:cubicBezTo>
                    <a:cubicBezTo>
                      <a:pt x="3930" y="6387"/>
                      <a:pt x="3942" y="6447"/>
                      <a:pt x="3954" y="6506"/>
                    </a:cubicBezTo>
                    <a:cubicBezTo>
                      <a:pt x="3954" y="6733"/>
                      <a:pt x="4001" y="6923"/>
                      <a:pt x="4001" y="7125"/>
                    </a:cubicBezTo>
                    <a:cubicBezTo>
                      <a:pt x="4001" y="7173"/>
                      <a:pt x="3989" y="7221"/>
                      <a:pt x="3977" y="7256"/>
                    </a:cubicBezTo>
                    <a:cubicBezTo>
                      <a:pt x="3918" y="7399"/>
                      <a:pt x="3894" y="7554"/>
                      <a:pt x="3894" y="7709"/>
                    </a:cubicBezTo>
                    <a:cubicBezTo>
                      <a:pt x="3882" y="7852"/>
                      <a:pt x="3846" y="8007"/>
                      <a:pt x="3823" y="8149"/>
                    </a:cubicBezTo>
                    <a:cubicBezTo>
                      <a:pt x="3799" y="8221"/>
                      <a:pt x="3799" y="8304"/>
                      <a:pt x="3823" y="8376"/>
                    </a:cubicBezTo>
                    <a:lnTo>
                      <a:pt x="3823" y="8352"/>
                    </a:lnTo>
                    <a:cubicBezTo>
                      <a:pt x="3846" y="8388"/>
                      <a:pt x="3846" y="8435"/>
                      <a:pt x="3846" y="8483"/>
                    </a:cubicBezTo>
                    <a:cubicBezTo>
                      <a:pt x="3846" y="8578"/>
                      <a:pt x="3835" y="8673"/>
                      <a:pt x="3775" y="8745"/>
                    </a:cubicBezTo>
                    <a:cubicBezTo>
                      <a:pt x="3799" y="8828"/>
                      <a:pt x="3846" y="8911"/>
                      <a:pt x="3835" y="8983"/>
                    </a:cubicBezTo>
                    <a:cubicBezTo>
                      <a:pt x="3823" y="9019"/>
                      <a:pt x="3823" y="9042"/>
                      <a:pt x="3811" y="9078"/>
                    </a:cubicBezTo>
                    <a:cubicBezTo>
                      <a:pt x="3799" y="9138"/>
                      <a:pt x="3751" y="9185"/>
                      <a:pt x="3799" y="9257"/>
                    </a:cubicBezTo>
                    <a:cubicBezTo>
                      <a:pt x="3846" y="9316"/>
                      <a:pt x="3751" y="9364"/>
                      <a:pt x="3751" y="9423"/>
                    </a:cubicBezTo>
                    <a:cubicBezTo>
                      <a:pt x="3751" y="9471"/>
                      <a:pt x="3751" y="9531"/>
                      <a:pt x="3751" y="9578"/>
                    </a:cubicBezTo>
                    <a:cubicBezTo>
                      <a:pt x="3763" y="9614"/>
                      <a:pt x="3811" y="9650"/>
                      <a:pt x="3811" y="9685"/>
                    </a:cubicBezTo>
                    <a:cubicBezTo>
                      <a:pt x="3799" y="9745"/>
                      <a:pt x="3787" y="9792"/>
                      <a:pt x="3751" y="9840"/>
                    </a:cubicBezTo>
                    <a:cubicBezTo>
                      <a:pt x="3716" y="9900"/>
                      <a:pt x="3692" y="9947"/>
                      <a:pt x="3751" y="10007"/>
                    </a:cubicBezTo>
                    <a:lnTo>
                      <a:pt x="3751" y="9983"/>
                    </a:lnTo>
                    <a:cubicBezTo>
                      <a:pt x="3787" y="10007"/>
                      <a:pt x="3775" y="10054"/>
                      <a:pt x="3787" y="10090"/>
                    </a:cubicBezTo>
                    <a:cubicBezTo>
                      <a:pt x="3846" y="10281"/>
                      <a:pt x="3906" y="10471"/>
                      <a:pt x="3966" y="10662"/>
                    </a:cubicBezTo>
                    <a:cubicBezTo>
                      <a:pt x="4001" y="10781"/>
                      <a:pt x="4037" y="10888"/>
                      <a:pt x="4073" y="11007"/>
                    </a:cubicBezTo>
                    <a:cubicBezTo>
                      <a:pt x="4085" y="11066"/>
                      <a:pt x="4120" y="11138"/>
                      <a:pt x="4156" y="11197"/>
                    </a:cubicBezTo>
                    <a:cubicBezTo>
                      <a:pt x="4168" y="11221"/>
                      <a:pt x="4192" y="11233"/>
                      <a:pt x="4192" y="11269"/>
                    </a:cubicBezTo>
                    <a:lnTo>
                      <a:pt x="4192" y="11293"/>
                    </a:lnTo>
                    <a:cubicBezTo>
                      <a:pt x="4192" y="11305"/>
                      <a:pt x="4227" y="11340"/>
                      <a:pt x="4251" y="11364"/>
                    </a:cubicBezTo>
                    <a:cubicBezTo>
                      <a:pt x="4299" y="11436"/>
                      <a:pt x="4335" y="11507"/>
                      <a:pt x="4370" y="11590"/>
                    </a:cubicBezTo>
                    <a:cubicBezTo>
                      <a:pt x="4394" y="11614"/>
                      <a:pt x="4418" y="11638"/>
                      <a:pt x="4442" y="11674"/>
                    </a:cubicBezTo>
                    <a:cubicBezTo>
                      <a:pt x="4466" y="11697"/>
                      <a:pt x="4501" y="11721"/>
                      <a:pt x="4537" y="11733"/>
                    </a:cubicBezTo>
                    <a:cubicBezTo>
                      <a:pt x="4680" y="11793"/>
                      <a:pt x="4823" y="11817"/>
                      <a:pt x="4978" y="11828"/>
                    </a:cubicBezTo>
                    <a:cubicBezTo>
                      <a:pt x="4996" y="11830"/>
                      <a:pt x="5014" y="11830"/>
                      <a:pt x="5033" y="11830"/>
                    </a:cubicBezTo>
                    <a:cubicBezTo>
                      <a:pt x="5193" y="11830"/>
                      <a:pt x="5352" y="11785"/>
                      <a:pt x="5501" y="11721"/>
                    </a:cubicBezTo>
                    <a:cubicBezTo>
                      <a:pt x="5692" y="11638"/>
                      <a:pt x="5882" y="11567"/>
                      <a:pt x="6085" y="11519"/>
                    </a:cubicBezTo>
                    <a:lnTo>
                      <a:pt x="6109" y="11519"/>
                    </a:lnTo>
                    <a:cubicBezTo>
                      <a:pt x="6109" y="11483"/>
                      <a:pt x="6132" y="11436"/>
                      <a:pt x="6156" y="11400"/>
                    </a:cubicBezTo>
                    <a:lnTo>
                      <a:pt x="6168" y="11388"/>
                    </a:lnTo>
                    <a:lnTo>
                      <a:pt x="6168" y="11364"/>
                    </a:lnTo>
                    <a:lnTo>
                      <a:pt x="6180" y="11364"/>
                    </a:lnTo>
                    <a:cubicBezTo>
                      <a:pt x="6180" y="11364"/>
                      <a:pt x="6192" y="11352"/>
                      <a:pt x="6192" y="11352"/>
                    </a:cubicBezTo>
                    <a:cubicBezTo>
                      <a:pt x="6311" y="11233"/>
                      <a:pt x="6406" y="11102"/>
                      <a:pt x="6502" y="10971"/>
                    </a:cubicBezTo>
                    <a:cubicBezTo>
                      <a:pt x="6680" y="10685"/>
                      <a:pt x="6871" y="10424"/>
                      <a:pt x="7085" y="10162"/>
                    </a:cubicBezTo>
                    <a:cubicBezTo>
                      <a:pt x="7192" y="10019"/>
                      <a:pt x="7287" y="9864"/>
                      <a:pt x="7347" y="9685"/>
                    </a:cubicBezTo>
                    <a:cubicBezTo>
                      <a:pt x="7347" y="9685"/>
                      <a:pt x="7347" y="9685"/>
                      <a:pt x="7347" y="9673"/>
                    </a:cubicBezTo>
                    <a:cubicBezTo>
                      <a:pt x="7359" y="9650"/>
                      <a:pt x="7359" y="9614"/>
                      <a:pt x="7371" y="9590"/>
                    </a:cubicBezTo>
                    <a:cubicBezTo>
                      <a:pt x="7395" y="9495"/>
                      <a:pt x="7406" y="9388"/>
                      <a:pt x="7502" y="9328"/>
                    </a:cubicBezTo>
                    <a:lnTo>
                      <a:pt x="7526" y="9281"/>
                    </a:lnTo>
                    <a:cubicBezTo>
                      <a:pt x="7526" y="9269"/>
                      <a:pt x="7526" y="9269"/>
                      <a:pt x="7526" y="9257"/>
                    </a:cubicBezTo>
                    <a:cubicBezTo>
                      <a:pt x="7514" y="9209"/>
                      <a:pt x="7514" y="9161"/>
                      <a:pt x="7537" y="9126"/>
                    </a:cubicBezTo>
                    <a:cubicBezTo>
                      <a:pt x="7561" y="9078"/>
                      <a:pt x="7609" y="9030"/>
                      <a:pt x="7645" y="8983"/>
                    </a:cubicBezTo>
                    <a:cubicBezTo>
                      <a:pt x="7668" y="8971"/>
                      <a:pt x="7668" y="8947"/>
                      <a:pt x="7668" y="8923"/>
                    </a:cubicBezTo>
                    <a:cubicBezTo>
                      <a:pt x="7645" y="8816"/>
                      <a:pt x="7692" y="8721"/>
                      <a:pt x="7799" y="8673"/>
                    </a:cubicBezTo>
                    <a:lnTo>
                      <a:pt x="7740" y="8578"/>
                    </a:lnTo>
                    <a:cubicBezTo>
                      <a:pt x="7871" y="8495"/>
                      <a:pt x="7883" y="8352"/>
                      <a:pt x="7954" y="8233"/>
                    </a:cubicBezTo>
                    <a:cubicBezTo>
                      <a:pt x="7990" y="8173"/>
                      <a:pt x="8049" y="8114"/>
                      <a:pt x="8097" y="8066"/>
                    </a:cubicBezTo>
                    <a:cubicBezTo>
                      <a:pt x="8145" y="8030"/>
                      <a:pt x="8157" y="7959"/>
                      <a:pt x="8192" y="7911"/>
                    </a:cubicBezTo>
                    <a:cubicBezTo>
                      <a:pt x="8228" y="7864"/>
                      <a:pt x="8228" y="7792"/>
                      <a:pt x="8299" y="7757"/>
                    </a:cubicBezTo>
                    <a:cubicBezTo>
                      <a:pt x="8418" y="7530"/>
                      <a:pt x="8514" y="7304"/>
                      <a:pt x="8585" y="7066"/>
                    </a:cubicBezTo>
                    <a:cubicBezTo>
                      <a:pt x="8645" y="6875"/>
                      <a:pt x="8621" y="6661"/>
                      <a:pt x="8526" y="6471"/>
                    </a:cubicBezTo>
                    <a:cubicBezTo>
                      <a:pt x="8466" y="6399"/>
                      <a:pt x="8407" y="6316"/>
                      <a:pt x="8335" y="6233"/>
                    </a:cubicBezTo>
                    <a:cubicBezTo>
                      <a:pt x="8276" y="6233"/>
                      <a:pt x="8228" y="6233"/>
                      <a:pt x="8228" y="6161"/>
                    </a:cubicBezTo>
                    <a:cubicBezTo>
                      <a:pt x="8228" y="6113"/>
                      <a:pt x="8216" y="6078"/>
                      <a:pt x="8180" y="6042"/>
                    </a:cubicBezTo>
                    <a:cubicBezTo>
                      <a:pt x="8133" y="5982"/>
                      <a:pt x="8085" y="5923"/>
                      <a:pt x="8037" y="5875"/>
                    </a:cubicBezTo>
                    <a:cubicBezTo>
                      <a:pt x="7954" y="5816"/>
                      <a:pt x="7871" y="5732"/>
                      <a:pt x="7811" y="5649"/>
                    </a:cubicBezTo>
                    <a:cubicBezTo>
                      <a:pt x="7776" y="5625"/>
                      <a:pt x="7740" y="5613"/>
                      <a:pt x="7704" y="5590"/>
                    </a:cubicBezTo>
                    <a:cubicBezTo>
                      <a:pt x="7668" y="5554"/>
                      <a:pt x="7645" y="5471"/>
                      <a:pt x="7597" y="5435"/>
                    </a:cubicBezTo>
                    <a:cubicBezTo>
                      <a:pt x="7490" y="5375"/>
                      <a:pt x="7430" y="5256"/>
                      <a:pt x="7430" y="5137"/>
                    </a:cubicBezTo>
                    <a:cubicBezTo>
                      <a:pt x="7430" y="5113"/>
                      <a:pt x="7406" y="5101"/>
                      <a:pt x="7395" y="5090"/>
                    </a:cubicBezTo>
                    <a:cubicBezTo>
                      <a:pt x="7311" y="5066"/>
                      <a:pt x="7299" y="5006"/>
                      <a:pt x="7287" y="4947"/>
                    </a:cubicBezTo>
                    <a:cubicBezTo>
                      <a:pt x="7287" y="4911"/>
                      <a:pt x="7252" y="4899"/>
                      <a:pt x="7228" y="4875"/>
                    </a:cubicBezTo>
                    <a:cubicBezTo>
                      <a:pt x="7204" y="4851"/>
                      <a:pt x="7168" y="4839"/>
                      <a:pt x="7168" y="4804"/>
                    </a:cubicBezTo>
                    <a:cubicBezTo>
                      <a:pt x="7168" y="4709"/>
                      <a:pt x="7133" y="4613"/>
                      <a:pt x="7085" y="4530"/>
                    </a:cubicBezTo>
                    <a:cubicBezTo>
                      <a:pt x="7061" y="4506"/>
                      <a:pt x="7061" y="4470"/>
                      <a:pt x="7061" y="4447"/>
                    </a:cubicBezTo>
                    <a:cubicBezTo>
                      <a:pt x="7037" y="4387"/>
                      <a:pt x="7014" y="4339"/>
                      <a:pt x="6990" y="4292"/>
                    </a:cubicBezTo>
                    <a:cubicBezTo>
                      <a:pt x="6966" y="4244"/>
                      <a:pt x="6954" y="4232"/>
                      <a:pt x="6942" y="4208"/>
                    </a:cubicBezTo>
                    <a:cubicBezTo>
                      <a:pt x="6811" y="4101"/>
                      <a:pt x="6728" y="3935"/>
                      <a:pt x="6704" y="3768"/>
                    </a:cubicBezTo>
                    <a:cubicBezTo>
                      <a:pt x="6704" y="3756"/>
                      <a:pt x="6704" y="3744"/>
                      <a:pt x="6704" y="3732"/>
                    </a:cubicBezTo>
                    <a:cubicBezTo>
                      <a:pt x="6668" y="3685"/>
                      <a:pt x="6644" y="3637"/>
                      <a:pt x="6621" y="3589"/>
                    </a:cubicBezTo>
                    <a:cubicBezTo>
                      <a:pt x="6513" y="3411"/>
                      <a:pt x="6418" y="3244"/>
                      <a:pt x="6323" y="3054"/>
                    </a:cubicBezTo>
                    <a:lnTo>
                      <a:pt x="6204" y="2792"/>
                    </a:lnTo>
                    <a:cubicBezTo>
                      <a:pt x="6168" y="2696"/>
                      <a:pt x="6132" y="2613"/>
                      <a:pt x="6085" y="2530"/>
                    </a:cubicBezTo>
                    <a:cubicBezTo>
                      <a:pt x="5930" y="2208"/>
                      <a:pt x="5692" y="1934"/>
                      <a:pt x="5394" y="1720"/>
                    </a:cubicBezTo>
                    <a:cubicBezTo>
                      <a:pt x="5240" y="1613"/>
                      <a:pt x="5085" y="1530"/>
                      <a:pt x="4918" y="1470"/>
                    </a:cubicBezTo>
                    <a:lnTo>
                      <a:pt x="4787" y="1434"/>
                    </a:lnTo>
                    <a:lnTo>
                      <a:pt x="4632" y="1387"/>
                    </a:lnTo>
                    <a:cubicBezTo>
                      <a:pt x="4537" y="1363"/>
                      <a:pt x="4442" y="1327"/>
                      <a:pt x="4335" y="1291"/>
                    </a:cubicBezTo>
                    <a:cubicBezTo>
                      <a:pt x="4180" y="1244"/>
                      <a:pt x="4025" y="1172"/>
                      <a:pt x="3882" y="1077"/>
                    </a:cubicBezTo>
                    <a:cubicBezTo>
                      <a:pt x="3811" y="1029"/>
                      <a:pt x="3739" y="982"/>
                      <a:pt x="3668" y="910"/>
                    </a:cubicBezTo>
                    <a:cubicBezTo>
                      <a:pt x="3644" y="887"/>
                      <a:pt x="3608" y="851"/>
                      <a:pt x="3585" y="815"/>
                    </a:cubicBezTo>
                    <a:lnTo>
                      <a:pt x="3513" y="744"/>
                    </a:lnTo>
                    <a:cubicBezTo>
                      <a:pt x="3489" y="720"/>
                      <a:pt x="3465" y="708"/>
                      <a:pt x="3442" y="684"/>
                    </a:cubicBezTo>
                    <a:cubicBezTo>
                      <a:pt x="3418" y="672"/>
                      <a:pt x="3394" y="649"/>
                      <a:pt x="3370" y="637"/>
                    </a:cubicBezTo>
                    <a:lnTo>
                      <a:pt x="3323" y="613"/>
                    </a:lnTo>
                    <a:cubicBezTo>
                      <a:pt x="3299" y="601"/>
                      <a:pt x="3275" y="577"/>
                      <a:pt x="3275" y="541"/>
                    </a:cubicBezTo>
                    <a:lnTo>
                      <a:pt x="3239" y="506"/>
                    </a:lnTo>
                    <a:lnTo>
                      <a:pt x="3096" y="387"/>
                    </a:lnTo>
                    <a:cubicBezTo>
                      <a:pt x="3061" y="351"/>
                      <a:pt x="3025" y="327"/>
                      <a:pt x="2977" y="303"/>
                    </a:cubicBezTo>
                    <a:cubicBezTo>
                      <a:pt x="2965" y="315"/>
                      <a:pt x="2930" y="339"/>
                      <a:pt x="2918" y="339"/>
                    </a:cubicBezTo>
                    <a:cubicBezTo>
                      <a:pt x="2846" y="327"/>
                      <a:pt x="2787" y="303"/>
                      <a:pt x="2763" y="208"/>
                    </a:cubicBezTo>
                    <a:lnTo>
                      <a:pt x="2763" y="184"/>
                    </a:lnTo>
                    <a:cubicBezTo>
                      <a:pt x="2680" y="148"/>
                      <a:pt x="2584" y="125"/>
                      <a:pt x="2489" y="113"/>
                    </a:cubicBezTo>
                    <a:lnTo>
                      <a:pt x="2465" y="113"/>
                    </a:lnTo>
                    <a:lnTo>
                      <a:pt x="2311" y="77"/>
                    </a:lnTo>
                    <a:cubicBezTo>
                      <a:pt x="2287" y="89"/>
                      <a:pt x="2263" y="95"/>
                      <a:pt x="2241" y="95"/>
                    </a:cubicBezTo>
                    <a:cubicBezTo>
                      <a:pt x="2218" y="95"/>
                      <a:pt x="2197" y="89"/>
                      <a:pt x="2180" y="77"/>
                    </a:cubicBezTo>
                    <a:cubicBezTo>
                      <a:pt x="2132" y="77"/>
                      <a:pt x="2096" y="65"/>
                      <a:pt x="2049" y="41"/>
                    </a:cubicBezTo>
                    <a:lnTo>
                      <a:pt x="1894" y="41"/>
                    </a:lnTo>
                    <a:lnTo>
                      <a:pt x="1834" y="29"/>
                    </a:lnTo>
                    <a:cubicBezTo>
                      <a:pt x="1787" y="29"/>
                      <a:pt x="1739" y="17"/>
                      <a:pt x="1680" y="6"/>
                    </a:cubicBezTo>
                    <a:cubicBezTo>
                      <a:pt x="1648" y="6"/>
                      <a:pt x="1611" y="0"/>
                      <a:pt x="1575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383;p31"/>
              <p:cNvSpPr/>
              <p:nvPr/>
            </p:nvSpPr>
            <p:spPr>
              <a:xfrm>
                <a:off x="2838743" y="4067934"/>
                <a:ext cx="225160" cy="435390"/>
              </a:xfrm>
              <a:custGeom>
                <a:avLst/>
                <a:gdLst/>
                <a:ahLst/>
                <a:cxnLst/>
                <a:rect l="l" t="t" r="r" b="b"/>
                <a:pathLst>
                  <a:path w="8717" h="16856" extrusionOk="0">
                    <a:moveTo>
                      <a:pt x="3030" y="1"/>
                    </a:moveTo>
                    <a:cubicBezTo>
                      <a:pt x="2993" y="1"/>
                      <a:pt x="2955" y="6"/>
                      <a:pt x="2918" y="17"/>
                    </a:cubicBezTo>
                    <a:cubicBezTo>
                      <a:pt x="2870" y="29"/>
                      <a:pt x="2823" y="53"/>
                      <a:pt x="2787" y="76"/>
                    </a:cubicBezTo>
                    <a:cubicBezTo>
                      <a:pt x="2763" y="100"/>
                      <a:pt x="2727" y="124"/>
                      <a:pt x="2692" y="160"/>
                    </a:cubicBezTo>
                    <a:lnTo>
                      <a:pt x="2656" y="184"/>
                    </a:lnTo>
                    <a:cubicBezTo>
                      <a:pt x="2632" y="207"/>
                      <a:pt x="2596" y="243"/>
                      <a:pt x="2573" y="279"/>
                    </a:cubicBezTo>
                    <a:lnTo>
                      <a:pt x="2549" y="303"/>
                    </a:lnTo>
                    <a:cubicBezTo>
                      <a:pt x="2537" y="303"/>
                      <a:pt x="2537" y="315"/>
                      <a:pt x="2525" y="315"/>
                    </a:cubicBezTo>
                    <a:cubicBezTo>
                      <a:pt x="2513" y="326"/>
                      <a:pt x="2501" y="338"/>
                      <a:pt x="2501" y="350"/>
                    </a:cubicBezTo>
                    <a:cubicBezTo>
                      <a:pt x="2454" y="398"/>
                      <a:pt x="2406" y="457"/>
                      <a:pt x="2346" y="493"/>
                    </a:cubicBezTo>
                    <a:lnTo>
                      <a:pt x="2334" y="505"/>
                    </a:lnTo>
                    <a:lnTo>
                      <a:pt x="2287" y="541"/>
                    </a:lnTo>
                    <a:cubicBezTo>
                      <a:pt x="2215" y="588"/>
                      <a:pt x="2156" y="660"/>
                      <a:pt x="2156" y="743"/>
                    </a:cubicBezTo>
                    <a:cubicBezTo>
                      <a:pt x="2144" y="803"/>
                      <a:pt x="2120" y="850"/>
                      <a:pt x="2096" y="898"/>
                    </a:cubicBezTo>
                    <a:cubicBezTo>
                      <a:pt x="2096" y="910"/>
                      <a:pt x="2084" y="922"/>
                      <a:pt x="2073" y="934"/>
                    </a:cubicBezTo>
                    <a:cubicBezTo>
                      <a:pt x="2037" y="946"/>
                      <a:pt x="1989" y="958"/>
                      <a:pt x="1942" y="981"/>
                    </a:cubicBezTo>
                    <a:cubicBezTo>
                      <a:pt x="1977" y="1017"/>
                      <a:pt x="2001" y="1041"/>
                      <a:pt x="2037" y="1077"/>
                    </a:cubicBezTo>
                    <a:cubicBezTo>
                      <a:pt x="1953" y="1160"/>
                      <a:pt x="2037" y="1243"/>
                      <a:pt x="2061" y="1327"/>
                    </a:cubicBezTo>
                    <a:cubicBezTo>
                      <a:pt x="2084" y="1410"/>
                      <a:pt x="2096" y="1505"/>
                      <a:pt x="2120" y="1600"/>
                    </a:cubicBezTo>
                    <a:cubicBezTo>
                      <a:pt x="2180" y="1731"/>
                      <a:pt x="2192" y="1886"/>
                      <a:pt x="2156" y="2017"/>
                    </a:cubicBezTo>
                    <a:cubicBezTo>
                      <a:pt x="2144" y="2041"/>
                      <a:pt x="2168" y="2077"/>
                      <a:pt x="2192" y="2101"/>
                    </a:cubicBezTo>
                    <a:cubicBezTo>
                      <a:pt x="2227" y="2136"/>
                      <a:pt x="2251" y="2196"/>
                      <a:pt x="2263" y="2255"/>
                    </a:cubicBezTo>
                    <a:cubicBezTo>
                      <a:pt x="2251" y="2351"/>
                      <a:pt x="2251" y="2434"/>
                      <a:pt x="2239" y="2517"/>
                    </a:cubicBezTo>
                    <a:cubicBezTo>
                      <a:pt x="2239" y="2553"/>
                      <a:pt x="2239" y="2577"/>
                      <a:pt x="2251" y="2601"/>
                    </a:cubicBezTo>
                    <a:cubicBezTo>
                      <a:pt x="2334" y="2720"/>
                      <a:pt x="2346" y="2863"/>
                      <a:pt x="2275" y="2982"/>
                    </a:cubicBezTo>
                    <a:lnTo>
                      <a:pt x="2382" y="3077"/>
                    </a:lnTo>
                    <a:cubicBezTo>
                      <a:pt x="2311" y="3255"/>
                      <a:pt x="2358" y="3446"/>
                      <a:pt x="2346" y="3636"/>
                    </a:cubicBezTo>
                    <a:cubicBezTo>
                      <a:pt x="2334" y="3744"/>
                      <a:pt x="2323" y="3839"/>
                      <a:pt x="2287" y="3934"/>
                    </a:cubicBezTo>
                    <a:cubicBezTo>
                      <a:pt x="2275" y="4017"/>
                      <a:pt x="2263" y="4101"/>
                      <a:pt x="2263" y="4196"/>
                    </a:cubicBezTo>
                    <a:cubicBezTo>
                      <a:pt x="2251" y="4291"/>
                      <a:pt x="2275" y="4387"/>
                      <a:pt x="2215" y="4494"/>
                    </a:cubicBezTo>
                    <a:cubicBezTo>
                      <a:pt x="2180" y="4541"/>
                      <a:pt x="2156" y="4601"/>
                      <a:pt x="2156" y="4648"/>
                    </a:cubicBezTo>
                    <a:cubicBezTo>
                      <a:pt x="2132" y="4839"/>
                      <a:pt x="2084" y="5029"/>
                      <a:pt x="2061" y="5208"/>
                    </a:cubicBezTo>
                    <a:cubicBezTo>
                      <a:pt x="1953" y="5696"/>
                      <a:pt x="1823" y="6161"/>
                      <a:pt x="1668" y="6625"/>
                    </a:cubicBezTo>
                    <a:cubicBezTo>
                      <a:pt x="1620" y="6744"/>
                      <a:pt x="1596" y="6887"/>
                      <a:pt x="1465" y="6958"/>
                    </a:cubicBezTo>
                    <a:cubicBezTo>
                      <a:pt x="1465" y="7006"/>
                      <a:pt x="1477" y="7042"/>
                      <a:pt x="1489" y="7089"/>
                    </a:cubicBezTo>
                    <a:cubicBezTo>
                      <a:pt x="1525" y="7173"/>
                      <a:pt x="1525" y="7232"/>
                      <a:pt x="1453" y="7292"/>
                    </a:cubicBezTo>
                    <a:cubicBezTo>
                      <a:pt x="1406" y="7315"/>
                      <a:pt x="1358" y="7363"/>
                      <a:pt x="1334" y="7423"/>
                    </a:cubicBezTo>
                    <a:cubicBezTo>
                      <a:pt x="1275" y="7589"/>
                      <a:pt x="1191" y="7756"/>
                      <a:pt x="1108" y="7935"/>
                    </a:cubicBezTo>
                    <a:cubicBezTo>
                      <a:pt x="1096" y="7958"/>
                      <a:pt x="1084" y="7982"/>
                      <a:pt x="1084" y="8018"/>
                    </a:cubicBezTo>
                    <a:cubicBezTo>
                      <a:pt x="1061" y="8101"/>
                      <a:pt x="1049" y="8185"/>
                      <a:pt x="1025" y="8268"/>
                    </a:cubicBezTo>
                    <a:cubicBezTo>
                      <a:pt x="1001" y="8351"/>
                      <a:pt x="930" y="8411"/>
                      <a:pt x="906" y="8494"/>
                    </a:cubicBezTo>
                    <a:cubicBezTo>
                      <a:pt x="870" y="8649"/>
                      <a:pt x="775" y="8792"/>
                      <a:pt x="644" y="8887"/>
                    </a:cubicBezTo>
                    <a:cubicBezTo>
                      <a:pt x="620" y="8899"/>
                      <a:pt x="608" y="8935"/>
                      <a:pt x="620" y="8958"/>
                    </a:cubicBezTo>
                    <a:cubicBezTo>
                      <a:pt x="608" y="9054"/>
                      <a:pt x="560" y="9137"/>
                      <a:pt x="489" y="9185"/>
                    </a:cubicBezTo>
                    <a:cubicBezTo>
                      <a:pt x="465" y="9209"/>
                      <a:pt x="453" y="9256"/>
                      <a:pt x="441" y="9292"/>
                    </a:cubicBezTo>
                    <a:cubicBezTo>
                      <a:pt x="418" y="9328"/>
                      <a:pt x="418" y="9387"/>
                      <a:pt x="394" y="9411"/>
                    </a:cubicBezTo>
                    <a:cubicBezTo>
                      <a:pt x="299" y="9482"/>
                      <a:pt x="215" y="9578"/>
                      <a:pt x="179" y="9685"/>
                    </a:cubicBezTo>
                    <a:cubicBezTo>
                      <a:pt x="156" y="9756"/>
                      <a:pt x="108" y="9804"/>
                      <a:pt x="60" y="9851"/>
                    </a:cubicBezTo>
                    <a:cubicBezTo>
                      <a:pt x="13" y="9887"/>
                      <a:pt x="1" y="9947"/>
                      <a:pt x="13" y="9994"/>
                    </a:cubicBezTo>
                    <a:cubicBezTo>
                      <a:pt x="72" y="10209"/>
                      <a:pt x="156" y="10411"/>
                      <a:pt x="251" y="10602"/>
                    </a:cubicBezTo>
                    <a:cubicBezTo>
                      <a:pt x="334" y="10744"/>
                      <a:pt x="477" y="10863"/>
                      <a:pt x="644" y="10911"/>
                    </a:cubicBezTo>
                    <a:cubicBezTo>
                      <a:pt x="703" y="10935"/>
                      <a:pt x="763" y="10959"/>
                      <a:pt x="822" y="10994"/>
                    </a:cubicBezTo>
                    <a:cubicBezTo>
                      <a:pt x="894" y="11042"/>
                      <a:pt x="953" y="11090"/>
                      <a:pt x="1001" y="11149"/>
                    </a:cubicBezTo>
                    <a:cubicBezTo>
                      <a:pt x="1025" y="11185"/>
                      <a:pt x="1061" y="11221"/>
                      <a:pt x="1084" y="11256"/>
                    </a:cubicBezTo>
                    <a:cubicBezTo>
                      <a:pt x="1287" y="11423"/>
                      <a:pt x="1453" y="11625"/>
                      <a:pt x="1596" y="11852"/>
                    </a:cubicBezTo>
                    <a:cubicBezTo>
                      <a:pt x="1727" y="12066"/>
                      <a:pt x="1834" y="12304"/>
                      <a:pt x="1918" y="12554"/>
                    </a:cubicBezTo>
                    <a:cubicBezTo>
                      <a:pt x="1942" y="12626"/>
                      <a:pt x="1965" y="12697"/>
                      <a:pt x="2013" y="12757"/>
                    </a:cubicBezTo>
                    <a:cubicBezTo>
                      <a:pt x="2049" y="12816"/>
                      <a:pt x="2025" y="12876"/>
                      <a:pt x="2025" y="12935"/>
                    </a:cubicBezTo>
                    <a:cubicBezTo>
                      <a:pt x="2013" y="13007"/>
                      <a:pt x="2025" y="13078"/>
                      <a:pt x="2037" y="13149"/>
                    </a:cubicBezTo>
                    <a:cubicBezTo>
                      <a:pt x="2061" y="13257"/>
                      <a:pt x="2132" y="13364"/>
                      <a:pt x="2084" y="13495"/>
                    </a:cubicBezTo>
                    <a:cubicBezTo>
                      <a:pt x="2108" y="13554"/>
                      <a:pt x="2120" y="13626"/>
                      <a:pt x="2132" y="13709"/>
                    </a:cubicBezTo>
                    <a:cubicBezTo>
                      <a:pt x="2132" y="13757"/>
                      <a:pt x="2073" y="13816"/>
                      <a:pt x="2061" y="13864"/>
                    </a:cubicBezTo>
                    <a:cubicBezTo>
                      <a:pt x="2049" y="13923"/>
                      <a:pt x="2061" y="14019"/>
                      <a:pt x="2037" y="14078"/>
                    </a:cubicBezTo>
                    <a:cubicBezTo>
                      <a:pt x="2013" y="14150"/>
                      <a:pt x="1965" y="14185"/>
                      <a:pt x="1965" y="14233"/>
                    </a:cubicBezTo>
                    <a:cubicBezTo>
                      <a:pt x="1965" y="14316"/>
                      <a:pt x="1989" y="14400"/>
                      <a:pt x="2025" y="14483"/>
                    </a:cubicBezTo>
                    <a:cubicBezTo>
                      <a:pt x="2061" y="14554"/>
                      <a:pt x="2061" y="14650"/>
                      <a:pt x="2013" y="14721"/>
                    </a:cubicBezTo>
                    <a:cubicBezTo>
                      <a:pt x="1977" y="14804"/>
                      <a:pt x="1953" y="14888"/>
                      <a:pt x="1953" y="14971"/>
                    </a:cubicBezTo>
                    <a:cubicBezTo>
                      <a:pt x="1918" y="15257"/>
                      <a:pt x="1882" y="15543"/>
                      <a:pt x="1858" y="15828"/>
                    </a:cubicBezTo>
                    <a:cubicBezTo>
                      <a:pt x="1846" y="15936"/>
                      <a:pt x="1858" y="16043"/>
                      <a:pt x="1894" y="16150"/>
                    </a:cubicBezTo>
                    <a:cubicBezTo>
                      <a:pt x="1930" y="16233"/>
                      <a:pt x="1846" y="16328"/>
                      <a:pt x="1906" y="16400"/>
                    </a:cubicBezTo>
                    <a:cubicBezTo>
                      <a:pt x="1906" y="16400"/>
                      <a:pt x="1894" y="16424"/>
                      <a:pt x="1882" y="16436"/>
                    </a:cubicBezTo>
                    <a:cubicBezTo>
                      <a:pt x="1775" y="16495"/>
                      <a:pt x="1858" y="16507"/>
                      <a:pt x="1918" y="16507"/>
                    </a:cubicBezTo>
                    <a:cubicBezTo>
                      <a:pt x="1930" y="16507"/>
                      <a:pt x="1953" y="16519"/>
                      <a:pt x="1953" y="16531"/>
                    </a:cubicBezTo>
                    <a:cubicBezTo>
                      <a:pt x="1930" y="16590"/>
                      <a:pt x="1989" y="16602"/>
                      <a:pt x="2025" y="16602"/>
                    </a:cubicBezTo>
                    <a:cubicBezTo>
                      <a:pt x="2049" y="16614"/>
                      <a:pt x="2061" y="16650"/>
                      <a:pt x="2061" y="16733"/>
                    </a:cubicBezTo>
                    <a:cubicBezTo>
                      <a:pt x="2061" y="16780"/>
                      <a:pt x="2090" y="16812"/>
                      <a:pt x="2120" y="16812"/>
                    </a:cubicBezTo>
                    <a:cubicBezTo>
                      <a:pt x="2128" y="16812"/>
                      <a:pt x="2136" y="16810"/>
                      <a:pt x="2144" y="16805"/>
                    </a:cubicBezTo>
                    <a:cubicBezTo>
                      <a:pt x="2192" y="16769"/>
                      <a:pt x="2248" y="16751"/>
                      <a:pt x="2305" y="16751"/>
                    </a:cubicBezTo>
                    <a:cubicBezTo>
                      <a:pt x="2361" y="16751"/>
                      <a:pt x="2418" y="16769"/>
                      <a:pt x="2465" y="16805"/>
                    </a:cubicBezTo>
                    <a:cubicBezTo>
                      <a:pt x="2470" y="16807"/>
                      <a:pt x="2474" y="16808"/>
                      <a:pt x="2477" y="16808"/>
                    </a:cubicBezTo>
                    <a:cubicBezTo>
                      <a:pt x="2494" y="16808"/>
                      <a:pt x="2505" y="16786"/>
                      <a:pt x="2525" y="16757"/>
                    </a:cubicBezTo>
                    <a:cubicBezTo>
                      <a:pt x="2549" y="16721"/>
                      <a:pt x="2573" y="16698"/>
                      <a:pt x="2596" y="16698"/>
                    </a:cubicBezTo>
                    <a:cubicBezTo>
                      <a:pt x="2626" y="16686"/>
                      <a:pt x="2657" y="16681"/>
                      <a:pt x="2687" y="16681"/>
                    </a:cubicBezTo>
                    <a:cubicBezTo>
                      <a:pt x="2756" y="16681"/>
                      <a:pt x="2825" y="16708"/>
                      <a:pt x="2882" y="16757"/>
                    </a:cubicBezTo>
                    <a:cubicBezTo>
                      <a:pt x="2907" y="16815"/>
                      <a:pt x="2967" y="16845"/>
                      <a:pt x="3030" y="16845"/>
                    </a:cubicBezTo>
                    <a:cubicBezTo>
                      <a:pt x="3056" y="16845"/>
                      <a:pt x="3083" y="16839"/>
                      <a:pt x="3108" y="16829"/>
                    </a:cubicBezTo>
                    <a:cubicBezTo>
                      <a:pt x="3114" y="16823"/>
                      <a:pt x="3121" y="16820"/>
                      <a:pt x="3129" y="16820"/>
                    </a:cubicBezTo>
                    <a:cubicBezTo>
                      <a:pt x="3155" y="16820"/>
                      <a:pt x="3191" y="16843"/>
                      <a:pt x="3227" y="16852"/>
                    </a:cubicBezTo>
                    <a:cubicBezTo>
                      <a:pt x="3234" y="16854"/>
                      <a:pt x="3239" y="16855"/>
                      <a:pt x="3244" y="16855"/>
                    </a:cubicBezTo>
                    <a:cubicBezTo>
                      <a:pt x="3267" y="16855"/>
                      <a:pt x="3277" y="16834"/>
                      <a:pt x="3287" y="16805"/>
                    </a:cubicBezTo>
                    <a:cubicBezTo>
                      <a:pt x="3297" y="16775"/>
                      <a:pt x="3315" y="16754"/>
                      <a:pt x="3334" y="16754"/>
                    </a:cubicBezTo>
                    <a:cubicBezTo>
                      <a:pt x="3338" y="16754"/>
                      <a:pt x="3342" y="16755"/>
                      <a:pt x="3347" y="16757"/>
                    </a:cubicBezTo>
                    <a:cubicBezTo>
                      <a:pt x="3391" y="16775"/>
                      <a:pt x="3428" y="16806"/>
                      <a:pt x="3469" y="16806"/>
                    </a:cubicBezTo>
                    <a:cubicBezTo>
                      <a:pt x="3483" y="16806"/>
                      <a:pt x="3498" y="16802"/>
                      <a:pt x="3513" y="16793"/>
                    </a:cubicBezTo>
                    <a:cubicBezTo>
                      <a:pt x="3585" y="16733"/>
                      <a:pt x="3680" y="16709"/>
                      <a:pt x="3787" y="16709"/>
                    </a:cubicBezTo>
                    <a:cubicBezTo>
                      <a:pt x="3817" y="16705"/>
                      <a:pt x="3848" y="16702"/>
                      <a:pt x="3881" y="16702"/>
                    </a:cubicBezTo>
                    <a:cubicBezTo>
                      <a:pt x="3928" y="16702"/>
                      <a:pt x="3976" y="16707"/>
                      <a:pt x="4025" y="16721"/>
                    </a:cubicBezTo>
                    <a:cubicBezTo>
                      <a:pt x="4037" y="16727"/>
                      <a:pt x="4048" y="16729"/>
                      <a:pt x="4058" y="16729"/>
                    </a:cubicBezTo>
                    <a:cubicBezTo>
                      <a:pt x="4105" y="16729"/>
                      <a:pt x="4142" y="16682"/>
                      <a:pt x="4184" y="16682"/>
                    </a:cubicBezTo>
                    <a:cubicBezTo>
                      <a:pt x="4190" y="16682"/>
                      <a:pt x="4197" y="16683"/>
                      <a:pt x="4204" y="16686"/>
                    </a:cubicBezTo>
                    <a:cubicBezTo>
                      <a:pt x="4228" y="16698"/>
                      <a:pt x="4250" y="16702"/>
                      <a:pt x="4271" y="16702"/>
                    </a:cubicBezTo>
                    <a:cubicBezTo>
                      <a:pt x="4324" y="16702"/>
                      <a:pt x="4367" y="16672"/>
                      <a:pt x="4413" y="16672"/>
                    </a:cubicBezTo>
                    <a:cubicBezTo>
                      <a:pt x="4419" y="16672"/>
                      <a:pt x="4424" y="16673"/>
                      <a:pt x="4430" y="16674"/>
                    </a:cubicBezTo>
                    <a:cubicBezTo>
                      <a:pt x="4449" y="16676"/>
                      <a:pt x="4467" y="16678"/>
                      <a:pt x="4486" y="16678"/>
                    </a:cubicBezTo>
                    <a:cubicBezTo>
                      <a:pt x="4550" y="16678"/>
                      <a:pt x="4610" y="16660"/>
                      <a:pt x="4656" y="16614"/>
                    </a:cubicBezTo>
                    <a:cubicBezTo>
                      <a:pt x="4716" y="16590"/>
                      <a:pt x="4763" y="16519"/>
                      <a:pt x="4811" y="16495"/>
                    </a:cubicBezTo>
                    <a:cubicBezTo>
                      <a:pt x="4871" y="16471"/>
                      <a:pt x="4930" y="16459"/>
                      <a:pt x="5001" y="16448"/>
                    </a:cubicBezTo>
                    <a:cubicBezTo>
                      <a:pt x="5037" y="16352"/>
                      <a:pt x="5156" y="16364"/>
                      <a:pt x="5228" y="16317"/>
                    </a:cubicBezTo>
                    <a:cubicBezTo>
                      <a:pt x="5287" y="16257"/>
                      <a:pt x="5335" y="16221"/>
                      <a:pt x="5371" y="16197"/>
                    </a:cubicBezTo>
                    <a:lnTo>
                      <a:pt x="5418" y="16174"/>
                    </a:lnTo>
                    <a:lnTo>
                      <a:pt x="5418" y="16019"/>
                    </a:lnTo>
                    <a:cubicBezTo>
                      <a:pt x="5382" y="16007"/>
                      <a:pt x="5359" y="15959"/>
                      <a:pt x="5359" y="15924"/>
                    </a:cubicBezTo>
                    <a:cubicBezTo>
                      <a:pt x="5359" y="15745"/>
                      <a:pt x="5371" y="15555"/>
                      <a:pt x="5406" y="15376"/>
                    </a:cubicBezTo>
                    <a:cubicBezTo>
                      <a:pt x="5466" y="15293"/>
                      <a:pt x="5442" y="15209"/>
                      <a:pt x="5454" y="15114"/>
                    </a:cubicBezTo>
                    <a:cubicBezTo>
                      <a:pt x="5454" y="15043"/>
                      <a:pt x="5490" y="14983"/>
                      <a:pt x="5537" y="14947"/>
                    </a:cubicBezTo>
                    <a:cubicBezTo>
                      <a:pt x="5585" y="14912"/>
                      <a:pt x="5621" y="14876"/>
                      <a:pt x="5609" y="14828"/>
                    </a:cubicBezTo>
                    <a:cubicBezTo>
                      <a:pt x="5585" y="14650"/>
                      <a:pt x="5668" y="14483"/>
                      <a:pt x="5823" y="14412"/>
                    </a:cubicBezTo>
                    <a:cubicBezTo>
                      <a:pt x="5883" y="14388"/>
                      <a:pt x="5930" y="14340"/>
                      <a:pt x="5966" y="14281"/>
                    </a:cubicBezTo>
                    <a:cubicBezTo>
                      <a:pt x="6049" y="14078"/>
                      <a:pt x="6204" y="13911"/>
                      <a:pt x="6395" y="13816"/>
                    </a:cubicBezTo>
                    <a:cubicBezTo>
                      <a:pt x="6406" y="13810"/>
                      <a:pt x="6421" y="13810"/>
                      <a:pt x="6436" y="13810"/>
                    </a:cubicBezTo>
                    <a:cubicBezTo>
                      <a:pt x="6451" y="13810"/>
                      <a:pt x="6466" y="13810"/>
                      <a:pt x="6478" y="13804"/>
                    </a:cubicBezTo>
                    <a:lnTo>
                      <a:pt x="6478" y="13804"/>
                    </a:lnTo>
                    <a:lnTo>
                      <a:pt x="6454" y="13900"/>
                    </a:lnTo>
                    <a:cubicBezTo>
                      <a:pt x="6454" y="13923"/>
                      <a:pt x="6454" y="13935"/>
                      <a:pt x="6454" y="13947"/>
                    </a:cubicBezTo>
                    <a:cubicBezTo>
                      <a:pt x="6502" y="13923"/>
                      <a:pt x="6549" y="13911"/>
                      <a:pt x="6597" y="13888"/>
                    </a:cubicBezTo>
                    <a:cubicBezTo>
                      <a:pt x="6645" y="13864"/>
                      <a:pt x="6680" y="13840"/>
                      <a:pt x="6704" y="13804"/>
                    </a:cubicBezTo>
                    <a:cubicBezTo>
                      <a:pt x="6764" y="13697"/>
                      <a:pt x="6787" y="13566"/>
                      <a:pt x="6752" y="13447"/>
                    </a:cubicBezTo>
                    <a:cubicBezTo>
                      <a:pt x="6740" y="13400"/>
                      <a:pt x="6728" y="13352"/>
                      <a:pt x="6716" y="13304"/>
                    </a:cubicBezTo>
                    <a:cubicBezTo>
                      <a:pt x="6704" y="13292"/>
                      <a:pt x="6704" y="13280"/>
                      <a:pt x="6704" y="13269"/>
                    </a:cubicBezTo>
                    <a:cubicBezTo>
                      <a:pt x="6573" y="13102"/>
                      <a:pt x="6418" y="12947"/>
                      <a:pt x="6287" y="12745"/>
                    </a:cubicBezTo>
                    <a:cubicBezTo>
                      <a:pt x="6252" y="12697"/>
                      <a:pt x="6216" y="12649"/>
                      <a:pt x="6180" y="12602"/>
                    </a:cubicBezTo>
                    <a:cubicBezTo>
                      <a:pt x="6061" y="12507"/>
                      <a:pt x="6014" y="12364"/>
                      <a:pt x="6049" y="12221"/>
                    </a:cubicBezTo>
                    <a:cubicBezTo>
                      <a:pt x="6073" y="12126"/>
                      <a:pt x="6073" y="12018"/>
                      <a:pt x="6049" y="11923"/>
                    </a:cubicBezTo>
                    <a:cubicBezTo>
                      <a:pt x="6037" y="11840"/>
                      <a:pt x="6037" y="11756"/>
                      <a:pt x="6049" y="11673"/>
                    </a:cubicBezTo>
                    <a:lnTo>
                      <a:pt x="6061" y="11649"/>
                    </a:lnTo>
                    <a:cubicBezTo>
                      <a:pt x="6085" y="11566"/>
                      <a:pt x="6121" y="11495"/>
                      <a:pt x="6156" y="11411"/>
                    </a:cubicBezTo>
                    <a:cubicBezTo>
                      <a:pt x="6180" y="11364"/>
                      <a:pt x="6192" y="11316"/>
                      <a:pt x="6216" y="11268"/>
                    </a:cubicBezTo>
                    <a:cubicBezTo>
                      <a:pt x="6240" y="11221"/>
                      <a:pt x="6275" y="11173"/>
                      <a:pt x="6311" y="11137"/>
                    </a:cubicBezTo>
                    <a:cubicBezTo>
                      <a:pt x="6359" y="11054"/>
                      <a:pt x="6418" y="10983"/>
                      <a:pt x="6490" y="10923"/>
                    </a:cubicBezTo>
                    <a:cubicBezTo>
                      <a:pt x="6561" y="10840"/>
                      <a:pt x="6621" y="10756"/>
                      <a:pt x="6668" y="10649"/>
                    </a:cubicBezTo>
                    <a:lnTo>
                      <a:pt x="6668" y="10625"/>
                    </a:lnTo>
                    <a:cubicBezTo>
                      <a:pt x="6621" y="10399"/>
                      <a:pt x="6502" y="10209"/>
                      <a:pt x="6323" y="10054"/>
                    </a:cubicBezTo>
                    <a:cubicBezTo>
                      <a:pt x="6228" y="9959"/>
                      <a:pt x="6121" y="9851"/>
                      <a:pt x="6025" y="9720"/>
                    </a:cubicBezTo>
                    <a:cubicBezTo>
                      <a:pt x="5918" y="9590"/>
                      <a:pt x="5823" y="9435"/>
                      <a:pt x="5763" y="9280"/>
                    </a:cubicBezTo>
                    <a:lnTo>
                      <a:pt x="5763" y="9268"/>
                    </a:lnTo>
                    <a:cubicBezTo>
                      <a:pt x="5740" y="9185"/>
                      <a:pt x="5728" y="9113"/>
                      <a:pt x="5728" y="9042"/>
                    </a:cubicBezTo>
                    <a:cubicBezTo>
                      <a:pt x="5728" y="8863"/>
                      <a:pt x="5775" y="8697"/>
                      <a:pt x="5883" y="8554"/>
                    </a:cubicBezTo>
                    <a:cubicBezTo>
                      <a:pt x="5954" y="8470"/>
                      <a:pt x="6037" y="8387"/>
                      <a:pt x="6133" y="8316"/>
                    </a:cubicBezTo>
                    <a:cubicBezTo>
                      <a:pt x="6168" y="8280"/>
                      <a:pt x="6216" y="8256"/>
                      <a:pt x="6252" y="8220"/>
                    </a:cubicBezTo>
                    <a:lnTo>
                      <a:pt x="6359" y="8149"/>
                    </a:lnTo>
                    <a:cubicBezTo>
                      <a:pt x="6466" y="8089"/>
                      <a:pt x="6549" y="8030"/>
                      <a:pt x="6633" y="7982"/>
                    </a:cubicBezTo>
                    <a:cubicBezTo>
                      <a:pt x="6704" y="7935"/>
                      <a:pt x="6752" y="7875"/>
                      <a:pt x="6776" y="7804"/>
                    </a:cubicBezTo>
                    <a:cubicBezTo>
                      <a:pt x="6776" y="7780"/>
                      <a:pt x="6811" y="7756"/>
                      <a:pt x="6823" y="7732"/>
                    </a:cubicBezTo>
                    <a:cubicBezTo>
                      <a:pt x="6847" y="7708"/>
                      <a:pt x="6871" y="7685"/>
                      <a:pt x="6859" y="7661"/>
                    </a:cubicBezTo>
                    <a:lnTo>
                      <a:pt x="6823" y="7601"/>
                    </a:lnTo>
                    <a:cubicBezTo>
                      <a:pt x="6823" y="7589"/>
                      <a:pt x="6823" y="7577"/>
                      <a:pt x="6823" y="7577"/>
                    </a:cubicBezTo>
                    <a:cubicBezTo>
                      <a:pt x="6823" y="7554"/>
                      <a:pt x="6823" y="7542"/>
                      <a:pt x="6823" y="7518"/>
                    </a:cubicBezTo>
                    <a:cubicBezTo>
                      <a:pt x="6823" y="7458"/>
                      <a:pt x="6823" y="7399"/>
                      <a:pt x="6835" y="7327"/>
                    </a:cubicBezTo>
                    <a:cubicBezTo>
                      <a:pt x="6847" y="7161"/>
                      <a:pt x="6883" y="6994"/>
                      <a:pt x="6930" y="6827"/>
                    </a:cubicBezTo>
                    <a:cubicBezTo>
                      <a:pt x="6990" y="6696"/>
                      <a:pt x="6954" y="6530"/>
                      <a:pt x="7049" y="6411"/>
                    </a:cubicBezTo>
                    <a:lnTo>
                      <a:pt x="7049" y="6399"/>
                    </a:lnTo>
                    <a:cubicBezTo>
                      <a:pt x="7061" y="6375"/>
                      <a:pt x="7073" y="6351"/>
                      <a:pt x="7073" y="6327"/>
                    </a:cubicBezTo>
                    <a:cubicBezTo>
                      <a:pt x="7085" y="6041"/>
                      <a:pt x="7216" y="5815"/>
                      <a:pt x="7264" y="5565"/>
                    </a:cubicBezTo>
                    <a:cubicBezTo>
                      <a:pt x="7276" y="5518"/>
                      <a:pt x="7287" y="5482"/>
                      <a:pt x="7299" y="5434"/>
                    </a:cubicBezTo>
                    <a:cubicBezTo>
                      <a:pt x="7252" y="5220"/>
                      <a:pt x="7192" y="5006"/>
                      <a:pt x="7121" y="4791"/>
                    </a:cubicBezTo>
                    <a:cubicBezTo>
                      <a:pt x="7121" y="4768"/>
                      <a:pt x="7109" y="4744"/>
                      <a:pt x="7097" y="4720"/>
                    </a:cubicBezTo>
                    <a:lnTo>
                      <a:pt x="7049" y="4589"/>
                    </a:lnTo>
                    <a:cubicBezTo>
                      <a:pt x="7026" y="4506"/>
                      <a:pt x="7002" y="4410"/>
                      <a:pt x="6978" y="4315"/>
                    </a:cubicBezTo>
                    <a:cubicBezTo>
                      <a:pt x="6978" y="4267"/>
                      <a:pt x="6978" y="4220"/>
                      <a:pt x="6966" y="4160"/>
                    </a:cubicBezTo>
                    <a:cubicBezTo>
                      <a:pt x="6966" y="4113"/>
                      <a:pt x="6966" y="4065"/>
                      <a:pt x="6966" y="4017"/>
                    </a:cubicBezTo>
                    <a:cubicBezTo>
                      <a:pt x="6978" y="3815"/>
                      <a:pt x="7049" y="3613"/>
                      <a:pt x="7192" y="3458"/>
                    </a:cubicBezTo>
                    <a:cubicBezTo>
                      <a:pt x="7240" y="3363"/>
                      <a:pt x="7311" y="3255"/>
                      <a:pt x="7395" y="3184"/>
                    </a:cubicBezTo>
                    <a:cubicBezTo>
                      <a:pt x="7418" y="3148"/>
                      <a:pt x="7430" y="3113"/>
                      <a:pt x="7442" y="3077"/>
                    </a:cubicBezTo>
                    <a:cubicBezTo>
                      <a:pt x="7478" y="3005"/>
                      <a:pt x="7514" y="2946"/>
                      <a:pt x="7573" y="2898"/>
                    </a:cubicBezTo>
                    <a:cubicBezTo>
                      <a:pt x="7657" y="2803"/>
                      <a:pt x="7752" y="2732"/>
                      <a:pt x="7871" y="2684"/>
                    </a:cubicBezTo>
                    <a:cubicBezTo>
                      <a:pt x="7907" y="2636"/>
                      <a:pt x="7942" y="2589"/>
                      <a:pt x="7966" y="2541"/>
                    </a:cubicBezTo>
                    <a:cubicBezTo>
                      <a:pt x="8038" y="2422"/>
                      <a:pt x="8121" y="2327"/>
                      <a:pt x="8240" y="2267"/>
                    </a:cubicBezTo>
                    <a:cubicBezTo>
                      <a:pt x="8371" y="2184"/>
                      <a:pt x="8490" y="2101"/>
                      <a:pt x="8597" y="1993"/>
                    </a:cubicBezTo>
                    <a:cubicBezTo>
                      <a:pt x="8681" y="1922"/>
                      <a:pt x="8716" y="1803"/>
                      <a:pt x="8704" y="1696"/>
                    </a:cubicBezTo>
                    <a:cubicBezTo>
                      <a:pt x="8692" y="1648"/>
                      <a:pt x="8669" y="1600"/>
                      <a:pt x="8657" y="1565"/>
                    </a:cubicBezTo>
                    <a:cubicBezTo>
                      <a:pt x="8633" y="1517"/>
                      <a:pt x="8597" y="1458"/>
                      <a:pt x="8573" y="1410"/>
                    </a:cubicBezTo>
                    <a:cubicBezTo>
                      <a:pt x="8550" y="1362"/>
                      <a:pt x="8514" y="1315"/>
                      <a:pt x="8478" y="1267"/>
                    </a:cubicBezTo>
                    <a:cubicBezTo>
                      <a:pt x="8442" y="1219"/>
                      <a:pt x="8407" y="1172"/>
                      <a:pt x="8371" y="1124"/>
                    </a:cubicBezTo>
                    <a:cubicBezTo>
                      <a:pt x="8204" y="969"/>
                      <a:pt x="8026" y="827"/>
                      <a:pt x="7835" y="696"/>
                    </a:cubicBezTo>
                    <a:cubicBezTo>
                      <a:pt x="7776" y="672"/>
                      <a:pt x="7728" y="648"/>
                      <a:pt x="7668" y="648"/>
                    </a:cubicBezTo>
                    <a:cubicBezTo>
                      <a:pt x="7549" y="636"/>
                      <a:pt x="7430" y="624"/>
                      <a:pt x="7323" y="624"/>
                    </a:cubicBezTo>
                    <a:cubicBezTo>
                      <a:pt x="7252" y="616"/>
                      <a:pt x="7180" y="612"/>
                      <a:pt x="7109" y="612"/>
                    </a:cubicBezTo>
                    <a:cubicBezTo>
                      <a:pt x="6967" y="612"/>
                      <a:pt x="6827" y="628"/>
                      <a:pt x="6692" y="660"/>
                    </a:cubicBezTo>
                    <a:cubicBezTo>
                      <a:pt x="6597" y="684"/>
                      <a:pt x="6478" y="707"/>
                      <a:pt x="6359" y="743"/>
                    </a:cubicBezTo>
                    <a:cubicBezTo>
                      <a:pt x="6252" y="767"/>
                      <a:pt x="6133" y="791"/>
                      <a:pt x="6014" y="815"/>
                    </a:cubicBezTo>
                    <a:cubicBezTo>
                      <a:pt x="5856" y="864"/>
                      <a:pt x="5686" y="885"/>
                      <a:pt x="5518" y="885"/>
                    </a:cubicBezTo>
                    <a:cubicBezTo>
                      <a:pt x="5444" y="885"/>
                      <a:pt x="5371" y="881"/>
                      <a:pt x="5299" y="874"/>
                    </a:cubicBezTo>
                    <a:cubicBezTo>
                      <a:pt x="5274" y="871"/>
                      <a:pt x="5247" y="869"/>
                      <a:pt x="5220" y="869"/>
                    </a:cubicBezTo>
                    <a:cubicBezTo>
                      <a:pt x="5147" y="869"/>
                      <a:pt x="5071" y="881"/>
                      <a:pt x="5001" y="898"/>
                    </a:cubicBezTo>
                    <a:cubicBezTo>
                      <a:pt x="4900" y="906"/>
                      <a:pt x="4805" y="915"/>
                      <a:pt x="4708" y="915"/>
                    </a:cubicBezTo>
                    <a:cubicBezTo>
                      <a:pt x="4667" y="915"/>
                      <a:pt x="4627" y="913"/>
                      <a:pt x="4585" y="910"/>
                    </a:cubicBezTo>
                    <a:cubicBezTo>
                      <a:pt x="4275" y="910"/>
                      <a:pt x="3989" y="755"/>
                      <a:pt x="3811" y="505"/>
                    </a:cubicBezTo>
                    <a:cubicBezTo>
                      <a:pt x="3775" y="457"/>
                      <a:pt x="3728" y="386"/>
                      <a:pt x="3704" y="350"/>
                    </a:cubicBezTo>
                    <a:cubicBezTo>
                      <a:pt x="3680" y="338"/>
                      <a:pt x="3656" y="326"/>
                      <a:pt x="3644" y="303"/>
                    </a:cubicBezTo>
                    <a:lnTo>
                      <a:pt x="3620" y="303"/>
                    </a:lnTo>
                    <a:cubicBezTo>
                      <a:pt x="3501" y="231"/>
                      <a:pt x="3382" y="160"/>
                      <a:pt x="3263" y="76"/>
                    </a:cubicBezTo>
                    <a:cubicBezTo>
                      <a:pt x="3197" y="27"/>
                      <a:pt x="3115" y="1"/>
                      <a:pt x="303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384;p31"/>
              <p:cNvSpPr/>
              <p:nvPr/>
            </p:nvSpPr>
            <p:spPr>
              <a:xfrm>
                <a:off x="4278584" y="3412043"/>
                <a:ext cx="549301" cy="225134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8716" extrusionOk="0">
                    <a:moveTo>
                      <a:pt x="14935" y="0"/>
                    </a:moveTo>
                    <a:cubicBezTo>
                      <a:pt x="14792" y="0"/>
                      <a:pt x="14650" y="48"/>
                      <a:pt x="14538" y="143"/>
                    </a:cubicBezTo>
                    <a:cubicBezTo>
                      <a:pt x="14348" y="274"/>
                      <a:pt x="14181" y="429"/>
                      <a:pt x="14038" y="620"/>
                    </a:cubicBezTo>
                    <a:cubicBezTo>
                      <a:pt x="13967" y="703"/>
                      <a:pt x="13896" y="798"/>
                      <a:pt x="13860" y="917"/>
                    </a:cubicBezTo>
                    <a:cubicBezTo>
                      <a:pt x="13824" y="1001"/>
                      <a:pt x="13765" y="1084"/>
                      <a:pt x="13693" y="1143"/>
                    </a:cubicBezTo>
                    <a:cubicBezTo>
                      <a:pt x="13634" y="1203"/>
                      <a:pt x="13562" y="1263"/>
                      <a:pt x="13491" y="1310"/>
                    </a:cubicBezTo>
                    <a:cubicBezTo>
                      <a:pt x="13407" y="1358"/>
                      <a:pt x="13336" y="1382"/>
                      <a:pt x="13241" y="1405"/>
                    </a:cubicBezTo>
                    <a:cubicBezTo>
                      <a:pt x="13134" y="1513"/>
                      <a:pt x="13003" y="1584"/>
                      <a:pt x="12848" y="1620"/>
                    </a:cubicBezTo>
                    <a:cubicBezTo>
                      <a:pt x="12788" y="1644"/>
                      <a:pt x="12741" y="1655"/>
                      <a:pt x="12681" y="1655"/>
                    </a:cubicBezTo>
                    <a:cubicBezTo>
                      <a:pt x="12639" y="1647"/>
                      <a:pt x="12598" y="1643"/>
                      <a:pt x="12559" y="1643"/>
                    </a:cubicBezTo>
                    <a:cubicBezTo>
                      <a:pt x="12486" y="1643"/>
                      <a:pt x="12417" y="1656"/>
                      <a:pt x="12348" y="1679"/>
                    </a:cubicBezTo>
                    <a:cubicBezTo>
                      <a:pt x="12318" y="1685"/>
                      <a:pt x="12291" y="1688"/>
                      <a:pt x="12264" y="1688"/>
                    </a:cubicBezTo>
                    <a:cubicBezTo>
                      <a:pt x="12238" y="1688"/>
                      <a:pt x="12211" y="1685"/>
                      <a:pt x="12181" y="1679"/>
                    </a:cubicBezTo>
                    <a:cubicBezTo>
                      <a:pt x="12133" y="1655"/>
                      <a:pt x="12074" y="1644"/>
                      <a:pt x="12014" y="1632"/>
                    </a:cubicBezTo>
                    <a:cubicBezTo>
                      <a:pt x="11919" y="1632"/>
                      <a:pt x="11836" y="1596"/>
                      <a:pt x="11741" y="1596"/>
                    </a:cubicBezTo>
                    <a:cubicBezTo>
                      <a:pt x="11722" y="1593"/>
                      <a:pt x="11704" y="1592"/>
                      <a:pt x="11687" y="1592"/>
                    </a:cubicBezTo>
                    <a:cubicBezTo>
                      <a:pt x="11657" y="1592"/>
                      <a:pt x="11630" y="1595"/>
                      <a:pt x="11602" y="1595"/>
                    </a:cubicBezTo>
                    <a:cubicBezTo>
                      <a:pt x="11577" y="1595"/>
                      <a:pt x="11553" y="1593"/>
                      <a:pt x="11526" y="1584"/>
                    </a:cubicBezTo>
                    <a:cubicBezTo>
                      <a:pt x="11431" y="1548"/>
                      <a:pt x="11360" y="1501"/>
                      <a:pt x="11288" y="1429"/>
                    </a:cubicBezTo>
                    <a:cubicBezTo>
                      <a:pt x="11264" y="1405"/>
                      <a:pt x="11240" y="1382"/>
                      <a:pt x="11205" y="1358"/>
                    </a:cubicBezTo>
                    <a:cubicBezTo>
                      <a:pt x="11181" y="1358"/>
                      <a:pt x="11169" y="1346"/>
                      <a:pt x="11145" y="1334"/>
                    </a:cubicBezTo>
                    <a:cubicBezTo>
                      <a:pt x="11109" y="1322"/>
                      <a:pt x="11086" y="1310"/>
                      <a:pt x="11062" y="1286"/>
                    </a:cubicBezTo>
                    <a:lnTo>
                      <a:pt x="11026" y="1286"/>
                    </a:lnTo>
                    <a:cubicBezTo>
                      <a:pt x="10955" y="1263"/>
                      <a:pt x="10883" y="1227"/>
                      <a:pt x="10836" y="1179"/>
                    </a:cubicBezTo>
                    <a:cubicBezTo>
                      <a:pt x="10788" y="1143"/>
                      <a:pt x="10752" y="1120"/>
                      <a:pt x="10705" y="1084"/>
                    </a:cubicBezTo>
                    <a:cubicBezTo>
                      <a:pt x="10657" y="1048"/>
                      <a:pt x="10621" y="1024"/>
                      <a:pt x="10574" y="977"/>
                    </a:cubicBezTo>
                    <a:cubicBezTo>
                      <a:pt x="10443" y="870"/>
                      <a:pt x="10312" y="751"/>
                      <a:pt x="10169" y="655"/>
                    </a:cubicBezTo>
                    <a:lnTo>
                      <a:pt x="10169" y="655"/>
                    </a:lnTo>
                    <a:cubicBezTo>
                      <a:pt x="10217" y="822"/>
                      <a:pt x="10217" y="1013"/>
                      <a:pt x="10169" y="1179"/>
                    </a:cubicBezTo>
                    <a:cubicBezTo>
                      <a:pt x="10157" y="1322"/>
                      <a:pt x="10121" y="1453"/>
                      <a:pt x="10050" y="1572"/>
                    </a:cubicBezTo>
                    <a:cubicBezTo>
                      <a:pt x="9990" y="1691"/>
                      <a:pt x="9919" y="1810"/>
                      <a:pt x="9836" y="1917"/>
                    </a:cubicBezTo>
                    <a:cubicBezTo>
                      <a:pt x="9764" y="2013"/>
                      <a:pt x="9705" y="2120"/>
                      <a:pt x="9657" y="2239"/>
                    </a:cubicBezTo>
                    <a:cubicBezTo>
                      <a:pt x="9609" y="2358"/>
                      <a:pt x="9538" y="2453"/>
                      <a:pt x="9431" y="2536"/>
                    </a:cubicBezTo>
                    <a:cubicBezTo>
                      <a:pt x="8990" y="2846"/>
                      <a:pt x="8633" y="3239"/>
                      <a:pt x="8359" y="3703"/>
                    </a:cubicBezTo>
                    <a:cubicBezTo>
                      <a:pt x="8276" y="3894"/>
                      <a:pt x="8192" y="4084"/>
                      <a:pt x="8133" y="4287"/>
                    </a:cubicBezTo>
                    <a:lnTo>
                      <a:pt x="8133" y="4418"/>
                    </a:lnTo>
                    <a:lnTo>
                      <a:pt x="8133" y="4549"/>
                    </a:lnTo>
                    <a:lnTo>
                      <a:pt x="8133" y="4596"/>
                    </a:lnTo>
                    <a:lnTo>
                      <a:pt x="8133" y="4656"/>
                    </a:lnTo>
                    <a:cubicBezTo>
                      <a:pt x="8145" y="4751"/>
                      <a:pt x="8121" y="4846"/>
                      <a:pt x="8085" y="4918"/>
                    </a:cubicBezTo>
                    <a:cubicBezTo>
                      <a:pt x="8002" y="5061"/>
                      <a:pt x="7883" y="5180"/>
                      <a:pt x="7728" y="5239"/>
                    </a:cubicBezTo>
                    <a:cubicBezTo>
                      <a:pt x="7609" y="5299"/>
                      <a:pt x="7466" y="5323"/>
                      <a:pt x="7335" y="5334"/>
                    </a:cubicBezTo>
                    <a:cubicBezTo>
                      <a:pt x="7302" y="5337"/>
                      <a:pt x="7270" y="5339"/>
                      <a:pt x="7237" y="5339"/>
                    </a:cubicBezTo>
                    <a:cubicBezTo>
                      <a:pt x="7139" y="5339"/>
                      <a:pt x="7043" y="5326"/>
                      <a:pt x="6954" y="5299"/>
                    </a:cubicBezTo>
                    <a:lnTo>
                      <a:pt x="6788" y="5263"/>
                    </a:lnTo>
                    <a:cubicBezTo>
                      <a:pt x="6740" y="5251"/>
                      <a:pt x="6692" y="5251"/>
                      <a:pt x="6645" y="5239"/>
                    </a:cubicBezTo>
                    <a:cubicBezTo>
                      <a:pt x="6490" y="5215"/>
                      <a:pt x="6347" y="5203"/>
                      <a:pt x="6192" y="5180"/>
                    </a:cubicBezTo>
                    <a:cubicBezTo>
                      <a:pt x="6162" y="5186"/>
                      <a:pt x="6130" y="5186"/>
                      <a:pt x="6095" y="5186"/>
                    </a:cubicBezTo>
                    <a:cubicBezTo>
                      <a:pt x="6061" y="5186"/>
                      <a:pt x="6026" y="5186"/>
                      <a:pt x="5990" y="5192"/>
                    </a:cubicBezTo>
                    <a:cubicBezTo>
                      <a:pt x="5978" y="5192"/>
                      <a:pt x="5966" y="5192"/>
                      <a:pt x="5954" y="5180"/>
                    </a:cubicBezTo>
                    <a:lnTo>
                      <a:pt x="5930" y="5156"/>
                    </a:lnTo>
                    <a:cubicBezTo>
                      <a:pt x="5883" y="5156"/>
                      <a:pt x="5835" y="5180"/>
                      <a:pt x="5799" y="5192"/>
                    </a:cubicBezTo>
                    <a:cubicBezTo>
                      <a:pt x="5692" y="5227"/>
                      <a:pt x="5585" y="5263"/>
                      <a:pt x="5478" y="5311"/>
                    </a:cubicBezTo>
                    <a:cubicBezTo>
                      <a:pt x="5311" y="5418"/>
                      <a:pt x="5121" y="5477"/>
                      <a:pt x="4918" y="5489"/>
                    </a:cubicBezTo>
                    <a:cubicBezTo>
                      <a:pt x="4823" y="5525"/>
                      <a:pt x="4728" y="5549"/>
                      <a:pt x="4632" y="5549"/>
                    </a:cubicBezTo>
                    <a:lnTo>
                      <a:pt x="4597" y="5573"/>
                    </a:lnTo>
                    <a:cubicBezTo>
                      <a:pt x="4573" y="5608"/>
                      <a:pt x="4549" y="5632"/>
                      <a:pt x="4513" y="5644"/>
                    </a:cubicBezTo>
                    <a:cubicBezTo>
                      <a:pt x="4478" y="5680"/>
                      <a:pt x="4442" y="5704"/>
                      <a:pt x="4394" y="5727"/>
                    </a:cubicBezTo>
                    <a:lnTo>
                      <a:pt x="4371" y="5739"/>
                    </a:lnTo>
                    <a:cubicBezTo>
                      <a:pt x="4323" y="5751"/>
                      <a:pt x="4287" y="5775"/>
                      <a:pt x="4240" y="5799"/>
                    </a:cubicBezTo>
                    <a:lnTo>
                      <a:pt x="4228" y="5799"/>
                    </a:lnTo>
                    <a:lnTo>
                      <a:pt x="4204" y="5811"/>
                    </a:lnTo>
                    <a:lnTo>
                      <a:pt x="3954" y="5894"/>
                    </a:lnTo>
                    <a:cubicBezTo>
                      <a:pt x="3865" y="5973"/>
                      <a:pt x="3752" y="6019"/>
                      <a:pt x="3634" y="6019"/>
                    </a:cubicBezTo>
                    <a:cubicBezTo>
                      <a:pt x="3610" y="6019"/>
                      <a:pt x="3585" y="6017"/>
                      <a:pt x="3561" y="6013"/>
                    </a:cubicBezTo>
                    <a:lnTo>
                      <a:pt x="3537" y="6013"/>
                    </a:lnTo>
                    <a:cubicBezTo>
                      <a:pt x="3513" y="6049"/>
                      <a:pt x="3478" y="6096"/>
                      <a:pt x="3454" y="6132"/>
                    </a:cubicBezTo>
                    <a:lnTo>
                      <a:pt x="3061" y="6132"/>
                    </a:lnTo>
                    <a:cubicBezTo>
                      <a:pt x="3026" y="6136"/>
                      <a:pt x="2990" y="6137"/>
                      <a:pt x="2954" y="6137"/>
                    </a:cubicBezTo>
                    <a:cubicBezTo>
                      <a:pt x="2866" y="6137"/>
                      <a:pt x="2776" y="6129"/>
                      <a:pt x="2692" y="6120"/>
                    </a:cubicBezTo>
                    <a:cubicBezTo>
                      <a:pt x="2573" y="6096"/>
                      <a:pt x="2454" y="6061"/>
                      <a:pt x="2335" y="6001"/>
                    </a:cubicBezTo>
                    <a:cubicBezTo>
                      <a:pt x="2323" y="6001"/>
                      <a:pt x="2311" y="6001"/>
                      <a:pt x="2287" y="5989"/>
                    </a:cubicBezTo>
                    <a:cubicBezTo>
                      <a:pt x="2216" y="5989"/>
                      <a:pt x="2132" y="5977"/>
                      <a:pt x="2061" y="5954"/>
                    </a:cubicBezTo>
                    <a:lnTo>
                      <a:pt x="2037" y="5954"/>
                    </a:lnTo>
                    <a:cubicBezTo>
                      <a:pt x="1930" y="5930"/>
                      <a:pt x="1823" y="5954"/>
                      <a:pt x="1715" y="5894"/>
                    </a:cubicBezTo>
                    <a:cubicBezTo>
                      <a:pt x="1672" y="5877"/>
                      <a:pt x="1628" y="5866"/>
                      <a:pt x="1585" y="5866"/>
                    </a:cubicBezTo>
                    <a:cubicBezTo>
                      <a:pt x="1569" y="5866"/>
                      <a:pt x="1553" y="5867"/>
                      <a:pt x="1537" y="5870"/>
                    </a:cubicBezTo>
                    <a:cubicBezTo>
                      <a:pt x="1489" y="5870"/>
                      <a:pt x="1442" y="5870"/>
                      <a:pt x="1394" y="5882"/>
                    </a:cubicBezTo>
                    <a:cubicBezTo>
                      <a:pt x="1227" y="5918"/>
                      <a:pt x="1061" y="5965"/>
                      <a:pt x="894" y="5989"/>
                    </a:cubicBezTo>
                    <a:cubicBezTo>
                      <a:pt x="596" y="6049"/>
                      <a:pt x="299" y="6085"/>
                      <a:pt x="1" y="6096"/>
                    </a:cubicBezTo>
                    <a:cubicBezTo>
                      <a:pt x="25" y="6263"/>
                      <a:pt x="49" y="6418"/>
                      <a:pt x="96" y="6585"/>
                    </a:cubicBezTo>
                    <a:cubicBezTo>
                      <a:pt x="144" y="6716"/>
                      <a:pt x="144" y="6858"/>
                      <a:pt x="120" y="7001"/>
                    </a:cubicBezTo>
                    <a:lnTo>
                      <a:pt x="180" y="7001"/>
                    </a:lnTo>
                    <a:cubicBezTo>
                      <a:pt x="209" y="6993"/>
                      <a:pt x="236" y="6988"/>
                      <a:pt x="262" y="6988"/>
                    </a:cubicBezTo>
                    <a:cubicBezTo>
                      <a:pt x="311" y="6988"/>
                      <a:pt x="355" y="7007"/>
                      <a:pt x="394" y="7061"/>
                    </a:cubicBezTo>
                    <a:cubicBezTo>
                      <a:pt x="430" y="7120"/>
                      <a:pt x="477" y="7168"/>
                      <a:pt x="537" y="7180"/>
                    </a:cubicBezTo>
                    <a:cubicBezTo>
                      <a:pt x="584" y="7204"/>
                      <a:pt x="632" y="7228"/>
                      <a:pt x="692" y="7239"/>
                    </a:cubicBezTo>
                    <a:lnTo>
                      <a:pt x="751" y="7228"/>
                    </a:lnTo>
                    <a:lnTo>
                      <a:pt x="822" y="7228"/>
                    </a:lnTo>
                    <a:cubicBezTo>
                      <a:pt x="894" y="7204"/>
                      <a:pt x="965" y="7180"/>
                      <a:pt x="1037" y="7168"/>
                    </a:cubicBezTo>
                    <a:lnTo>
                      <a:pt x="1227" y="7168"/>
                    </a:lnTo>
                    <a:cubicBezTo>
                      <a:pt x="1299" y="7168"/>
                      <a:pt x="1358" y="7156"/>
                      <a:pt x="1418" y="7156"/>
                    </a:cubicBezTo>
                    <a:lnTo>
                      <a:pt x="1465" y="7168"/>
                    </a:lnTo>
                    <a:cubicBezTo>
                      <a:pt x="1513" y="7168"/>
                      <a:pt x="1573" y="7180"/>
                      <a:pt x="1620" y="7192"/>
                    </a:cubicBezTo>
                    <a:cubicBezTo>
                      <a:pt x="1727" y="7239"/>
                      <a:pt x="1835" y="7311"/>
                      <a:pt x="1930" y="7394"/>
                    </a:cubicBezTo>
                    <a:cubicBezTo>
                      <a:pt x="2037" y="7454"/>
                      <a:pt x="2132" y="7549"/>
                      <a:pt x="2192" y="7656"/>
                    </a:cubicBezTo>
                    <a:cubicBezTo>
                      <a:pt x="2216" y="7728"/>
                      <a:pt x="2239" y="7799"/>
                      <a:pt x="2239" y="7870"/>
                    </a:cubicBezTo>
                    <a:lnTo>
                      <a:pt x="2275" y="7870"/>
                    </a:lnTo>
                    <a:cubicBezTo>
                      <a:pt x="2311" y="7859"/>
                      <a:pt x="2358" y="7847"/>
                      <a:pt x="2394" y="7811"/>
                    </a:cubicBezTo>
                    <a:cubicBezTo>
                      <a:pt x="2442" y="7799"/>
                      <a:pt x="2477" y="7751"/>
                      <a:pt x="2525" y="7751"/>
                    </a:cubicBezTo>
                    <a:cubicBezTo>
                      <a:pt x="2668" y="7751"/>
                      <a:pt x="2823" y="7704"/>
                      <a:pt x="2954" y="7632"/>
                    </a:cubicBezTo>
                    <a:cubicBezTo>
                      <a:pt x="3025" y="7597"/>
                      <a:pt x="3108" y="7573"/>
                      <a:pt x="3192" y="7573"/>
                    </a:cubicBezTo>
                    <a:cubicBezTo>
                      <a:pt x="3251" y="7537"/>
                      <a:pt x="3323" y="7513"/>
                      <a:pt x="3382" y="7489"/>
                    </a:cubicBezTo>
                    <a:cubicBezTo>
                      <a:pt x="3633" y="7261"/>
                      <a:pt x="3961" y="7132"/>
                      <a:pt x="4291" y="7132"/>
                    </a:cubicBezTo>
                    <a:cubicBezTo>
                      <a:pt x="4306" y="7132"/>
                      <a:pt x="4320" y="7132"/>
                      <a:pt x="4335" y="7132"/>
                    </a:cubicBezTo>
                    <a:lnTo>
                      <a:pt x="4347" y="7132"/>
                    </a:lnTo>
                    <a:cubicBezTo>
                      <a:pt x="4442" y="7120"/>
                      <a:pt x="4525" y="7120"/>
                      <a:pt x="4621" y="7120"/>
                    </a:cubicBezTo>
                    <a:cubicBezTo>
                      <a:pt x="4787" y="7120"/>
                      <a:pt x="4954" y="7144"/>
                      <a:pt x="5121" y="7180"/>
                    </a:cubicBezTo>
                    <a:cubicBezTo>
                      <a:pt x="5264" y="7192"/>
                      <a:pt x="5394" y="7239"/>
                      <a:pt x="5525" y="7311"/>
                    </a:cubicBezTo>
                    <a:cubicBezTo>
                      <a:pt x="5704" y="7382"/>
                      <a:pt x="5859" y="7489"/>
                      <a:pt x="6014" y="7609"/>
                    </a:cubicBezTo>
                    <a:cubicBezTo>
                      <a:pt x="6037" y="7620"/>
                      <a:pt x="6049" y="7644"/>
                      <a:pt x="6061" y="7668"/>
                    </a:cubicBezTo>
                    <a:cubicBezTo>
                      <a:pt x="6109" y="7775"/>
                      <a:pt x="6168" y="7870"/>
                      <a:pt x="6240" y="7954"/>
                    </a:cubicBezTo>
                    <a:cubicBezTo>
                      <a:pt x="6371" y="8085"/>
                      <a:pt x="6514" y="8192"/>
                      <a:pt x="6692" y="8275"/>
                    </a:cubicBezTo>
                    <a:cubicBezTo>
                      <a:pt x="6871" y="8359"/>
                      <a:pt x="7049" y="8454"/>
                      <a:pt x="7228" y="8573"/>
                    </a:cubicBezTo>
                    <a:cubicBezTo>
                      <a:pt x="7252" y="8549"/>
                      <a:pt x="7288" y="8525"/>
                      <a:pt x="7323" y="8513"/>
                    </a:cubicBezTo>
                    <a:cubicBezTo>
                      <a:pt x="7466" y="8442"/>
                      <a:pt x="7609" y="8382"/>
                      <a:pt x="7764" y="8347"/>
                    </a:cubicBezTo>
                    <a:cubicBezTo>
                      <a:pt x="7799" y="8303"/>
                      <a:pt x="7854" y="8278"/>
                      <a:pt x="7909" y="8278"/>
                    </a:cubicBezTo>
                    <a:cubicBezTo>
                      <a:pt x="7929" y="8278"/>
                      <a:pt x="7948" y="8281"/>
                      <a:pt x="7966" y="8287"/>
                    </a:cubicBezTo>
                    <a:cubicBezTo>
                      <a:pt x="7978" y="8271"/>
                      <a:pt x="7993" y="8266"/>
                      <a:pt x="8009" y="8266"/>
                    </a:cubicBezTo>
                    <a:cubicBezTo>
                      <a:pt x="8042" y="8266"/>
                      <a:pt x="8081" y="8287"/>
                      <a:pt x="8121" y="8287"/>
                    </a:cubicBezTo>
                    <a:cubicBezTo>
                      <a:pt x="8169" y="8287"/>
                      <a:pt x="8204" y="8216"/>
                      <a:pt x="8252" y="8192"/>
                    </a:cubicBezTo>
                    <a:cubicBezTo>
                      <a:pt x="8270" y="8174"/>
                      <a:pt x="8291" y="8165"/>
                      <a:pt x="8312" y="8165"/>
                    </a:cubicBezTo>
                    <a:cubicBezTo>
                      <a:pt x="8332" y="8165"/>
                      <a:pt x="8353" y="8174"/>
                      <a:pt x="8371" y="8192"/>
                    </a:cubicBezTo>
                    <a:cubicBezTo>
                      <a:pt x="8381" y="8195"/>
                      <a:pt x="8391" y="8197"/>
                      <a:pt x="8401" y="8197"/>
                    </a:cubicBezTo>
                    <a:cubicBezTo>
                      <a:pt x="8430" y="8197"/>
                      <a:pt x="8458" y="8186"/>
                      <a:pt x="8466" y="8168"/>
                    </a:cubicBezTo>
                    <a:cubicBezTo>
                      <a:pt x="8484" y="8144"/>
                      <a:pt x="8505" y="8138"/>
                      <a:pt x="8527" y="8138"/>
                    </a:cubicBezTo>
                    <a:cubicBezTo>
                      <a:pt x="8550" y="8138"/>
                      <a:pt x="8573" y="8144"/>
                      <a:pt x="8597" y="8144"/>
                    </a:cubicBezTo>
                    <a:cubicBezTo>
                      <a:pt x="8622" y="8139"/>
                      <a:pt x="8649" y="8137"/>
                      <a:pt x="8676" y="8137"/>
                    </a:cubicBezTo>
                    <a:cubicBezTo>
                      <a:pt x="8714" y="8137"/>
                      <a:pt x="8753" y="8142"/>
                      <a:pt x="8788" y="8156"/>
                    </a:cubicBezTo>
                    <a:cubicBezTo>
                      <a:pt x="8806" y="8162"/>
                      <a:pt x="8823" y="8165"/>
                      <a:pt x="8840" y="8165"/>
                    </a:cubicBezTo>
                    <a:cubicBezTo>
                      <a:pt x="8856" y="8165"/>
                      <a:pt x="8871" y="8162"/>
                      <a:pt x="8883" y="8156"/>
                    </a:cubicBezTo>
                    <a:cubicBezTo>
                      <a:pt x="8901" y="8150"/>
                      <a:pt x="8919" y="8147"/>
                      <a:pt x="8937" y="8147"/>
                    </a:cubicBezTo>
                    <a:cubicBezTo>
                      <a:pt x="8954" y="8147"/>
                      <a:pt x="8972" y="8150"/>
                      <a:pt x="8990" y="8156"/>
                    </a:cubicBezTo>
                    <a:cubicBezTo>
                      <a:pt x="9085" y="8216"/>
                      <a:pt x="9109" y="8204"/>
                      <a:pt x="9157" y="8240"/>
                    </a:cubicBezTo>
                    <a:cubicBezTo>
                      <a:pt x="9189" y="8266"/>
                      <a:pt x="9228" y="8279"/>
                      <a:pt x="9269" y="8279"/>
                    </a:cubicBezTo>
                    <a:cubicBezTo>
                      <a:pt x="9318" y="8279"/>
                      <a:pt x="9368" y="8260"/>
                      <a:pt x="9407" y="8228"/>
                    </a:cubicBezTo>
                    <a:cubicBezTo>
                      <a:pt x="9409" y="8223"/>
                      <a:pt x="9412" y="8221"/>
                      <a:pt x="9415" y="8221"/>
                    </a:cubicBezTo>
                    <a:cubicBezTo>
                      <a:pt x="9428" y="8221"/>
                      <a:pt x="9447" y="8251"/>
                      <a:pt x="9466" y="8251"/>
                    </a:cubicBezTo>
                    <a:lnTo>
                      <a:pt x="9478" y="8251"/>
                    </a:lnTo>
                    <a:cubicBezTo>
                      <a:pt x="9497" y="8245"/>
                      <a:pt x="9517" y="8242"/>
                      <a:pt x="9538" y="8242"/>
                    </a:cubicBezTo>
                    <a:cubicBezTo>
                      <a:pt x="9593" y="8242"/>
                      <a:pt x="9649" y="8264"/>
                      <a:pt x="9693" y="8299"/>
                    </a:cubicBezTo>
                    <a:lnTo>
                      <a:pt x="9800" y="8323"/>
                    </a:lnTo>
                    <a:cubicBezTo>
                      <a:pt x="9822" y="8310"/>
                      <a:pt x="9846" y="8303"/>
                      <a:pt x="9870" y="8303"/>
                    </a:cubicBezTo>
                    <a:cubicBezTo>
                      <a:pt x="9910" y="8303"/>
                      <a:pt x="9949" y="8321"/>
                      <a:pt x="9978" y="8359"/>
                    </a:cubicBezTo>
                    <a:lnTo>
                      <a:pt x="10038" y="8371"/>
                    </a:lnTo>
                    <a:cubicBezTo>
                      <a:pt x="10050" y="8371"/>
                      <a:pt x="10062" y="8359"/>
                      <a:pt x="10062" y="8359"/>
                    </a:cubicBezTo>
                    <a:cubicBezTo>
                      <a:pt x="10078" y="8351"/>
                      <a:pt x="10093" y="8347"/>
                      <a:pt x="10108" y="8347"/>
                    </a:cubicBezTo>
                    <a:cubicBezTo>
                      <a:pt x="10138" y="8347"/>
                      <a:pt x="10165" y="8363"/>
                      <a:pt x="10181" y="8394"/>
                    </a:cubicBezTo>
                    <a:lnTo>
                      <a:pt x="10228" y="8406"/>
                    </a:lnTo>
                    <a:cubicBezTo>
                      <a:pt x="10254" y="8398"/>
                      <a:pt x="10285" y="8389"/>
                      <a:pt x="10314" y="8389"/>
                    </a:cubicBezTo>
                    <a:cubicBezTo>
                      <a:pt x="10326" y="8389"/>
                      <a:pt x="10337" y="8391"/>
                      <a:pt x="10347" y="8394"/>
                    </a:cubicBezTo>
                    <a:cubicBezTo>
                      <a:pt x="10383" y="8394"/>
                      <a:pt x="10395" y="8418"/>
                      <a:pt x="10431" y="8442"/>
                    </a:cubicBezTo>
                    <a:lnTo>
                      <a:pt x="10467" y="8454"/>
                    </a:lnTo>
                    <a:lnTo>
                      <a:pt x="10490" y="8454"/>
                    </a:lnTo>
                    <a:lnTo>
                      <a:pt x="10705" y="8502"/>
                    </a:lnTo>
                    <a:cubicBezTo>
                      <a:pt x="10728" y="8482"/>
                      <a:pt x="10760" y="8473"/>
                      <a:pt x="10791" y="8473"/>
                    </a:cubicBezTo>
                    <a:cubicBezTo>
                      <a:pt x="10838" y="8473"/>
                      <a:pt x="10886" y="8494"/>
                      <a:pt x="10907" y="8537"/>
                    </a:cubicBezTo>
                    <a:lnTo>
                      <a:pt x="10943" y="8537"/>
                    </a:lnTo>
                    <a:lnTo>
                      <a:pt x="11026" y="8525"/>
                    </a:lnTo>
                    <a:cubicBezTo>
                      <a:pt x="11026" y="8537"/>
                      <a:pt x="11038" y="8549"/>
                      <a:pt x="11038" y="8561"/>
                    </a:cubicBezTo>
                    <a:cubicBezTo>
                      <a:pt x="11098" y="8573"/>
                      <a:pt x="11145" y="8573"/>
                      <a:pt x="11193" y="8573"/>
                    </a:cubicBezTo>
                    <a:cubicBezTo>
                      <a:pt x="11205" y="8567"/>
                      <a:pt x="11223" y="8564"/>
                      <a:pt x="11240" y="8564"/>
                    </a:cubicBezTo>
                    <a:cubicBezTo>
                      <a:pt x="11258" y="8564"/>
                      <a:pt x="11276" y="8567"/>
                      <a:pt x="11288" y="8573"/>
                    </a:cubicBezTo>
                    <a:lnTo>
                      <a:pt x="11431" y="8573"/>
                    </a:lnTo>
                    <a:cubicBezTo>
                      <a:pt x="11502" y="8573"/>
                      <a:pt x="11574" y="8561"/>
                      <a:pt x="11633" y="8549"/>
                    </a:cubicBezTo>
                    <a:cubicBezTo>
                      <a:pt x="11657" y="8549"/>
                      <a:pt x="11645" y="8585"/>
                      <a:pt x="11633" y="8632"/>
                    </a:cubicBezTo>
                    <a:lnTo>
                      <a:pt x="11705" y="8632"/>
                    </a:lnTo>
                    <a:cubicBezTo>
                      <a:pt x="11717" y="8632"/>
                      <a:pt x="11729" y="8656"/>
                      <a:pt x="11741" y="8668"/>
                    </a:cubicBezTo>
                    <a:cubicBezTo>
                      <a:pt x="11741" y="8680"/>
                      <a:pt x="11752" y="8704"/>
                      <a:pt x="11752" y="8716"/>
                    </a:cubicBezTo>
                    <a:cubicBezTo>
                      <a:pt x="11764" y="8716"/>
                      <a:pt x="11776" y="8704"/>
                      <a:pt x="11788" y="8692"/>
                    </a:cubicBezTo>
                    <a:lnTo>
                      <a:pt x="11800" y="8680"/>
                    </a:lnTo>
                    <a:lnTo>
                      <a:pt x="11776" y="8680"/>
                    </a:lnTo>
                    <a:cubicBezTo>
                      <a:pt x="11788" y="8668"/>
                      <a:pt x="11812" y="8668"/>
                      <a:pt x="11836" y="8668"/>
                    </a:cubicBezTo>
                    <a:lnTo>
                      <a:pt x="11836" y="8656"/>
                    </a:lnTo>
                    <a:cubicBezTo>
                      <a:pt x="11844" y="8648"/>
                      <a:pt x="11859" y="8639"/>
                      <a:pt x="11870" y="8639"/>
                    </a:cubicBezTo>
                    <a:cubicBezTo>
                      <a:pt x="11875" y="8639"/>
                      <a:pt x="11880" y="8641"/>
                      <a:pt x="11883" y="8644"/>
                    </a:cubicBezTo>
                    <a:cubicBezTo>
                      <a:pt x="11909" y="8655"/>
                      <a:pt x="11933" y="8660"/>
                      <a:pt x="11957" y="8660"/>
                    </a:cubicBezTo>
                    <a:cubicBezTo>
                      <a:pt x="12011" y="8660"/>
                      <a:pt x="12063" y="8637"/>
                      <a:pt x="12122" y="8621"/>
                    </a:cubicBezTo>
                    <a:cubicBezTo>
                      <a:pt x="12142" y="8615"/>
                      <a:pt x="12162" y="8612"/>
                      <a:pt x="12182" y="8612"/>
                    </a:cubicBezTo>
                    <a:cubicBezTo>
                      <a:pt x="12243" y="8612"/>
                      <a:pt x="12300" y="8641"/>
                      <a:pt x="12336" y="8704"/>
                    </a:cubicBezTo>
                    <a:cubicBezTo>
                      <a:pt x="12348" y="8704"/>
                      <a:pt x="12348" y="8716"/>
                      <a:pt x="12360" y="8716"/>
                    </a:cubicBezTo>
                    <a:cubicBezTo>
                      <a:pt x="12383" y="8704"/>
                      <a:pt x="12407" y="8692"/>
                      <a:pt x="12419" y="8668"/>
                    </a:cubicBezTo>
                    <a:cubicBezTo>
                      <a:pt x="12431" y="8644"/>
                      <a:pt x="12455" y="8621"/>
                      <a:pt x="12479" y="8621"/>
                    </a:cubicBezTo>
                    <a:cubicBezTo>
                      <a:pt x="12596" y="8621"/>
                      <a:pt x="12712" y="8549"/>
                      <a:pt x="12836" y="8549"/>
                    </a:cubicBezTo>
                    <a:cubicBezTo>
                      <a:pt x="12863" y="8549"/>
                      <a:pt x="12891" y="8552"/>
                      <a:pt x="12919" y="8561"/>
                    </a:cubicBezTo>
                    <a:cubicBezTo>
                      <a:pt x="12931" y="8537"/>
                      <a:pt x="12955" y="8513"/>
                      <a:pt x="12979" y="8502"/>
                    </a:cubicBezTo>
                    <a:cubicBezTo>
                      <a:pt x="13050" y="8454"/>
                      <a:pt x="13134" y="8430"/>
                      <a:pt x="13217" y="8430"/>
                    </a:cubicBezTo>
                    <a:cubicBezTo>
                      <a:pt x="13227" y="8401"/>
                      <a:pt x="13245" y="8379"/>
                      <a:pt x="13270" y="8379"/>
                    </a:cubicBezTo>
                    <a:cubicBezTo>
                      <a:pt x="13276" y="8379"/>
                      <a:pt x="13282" y="8380"/>
                      <a:pt x="13288" y="8382"/>
                    </a:cubicBezTo>
                    <a:cubicBezTo>
                      <a:pt x="13323" y="8392"/>
                      <a:pt x="13357" y="8398"/>
                      <a:pt x="13391" y="8398"/>
                    </a:cubicBezTo>
                    <a:cubicBezTo>
                      <a:pt x="13439" y="8398"/>
                      <a:pt x="13485" y="8387"/>
                      <a:pt x="13526" y="8359"/>
                    </a:cubicBezTo>
                    <a:cubicBezTo>
                      <a:pt x="13586" y="8335"/>
                      <a:pt x="13646" y="8311"/>
                      <a:pt x="13705" y="8299"/>
                    </a:cubicBezTo>
                    <a:cubicBezTo>
                      <a:pt x="13753" y="8275"/>
                      <a:pt x="13800" y="8263"/>
                      <a:pt x="13848" y="8263"/>
                    </a:cubicBezTo>
                    <a:lnTo>
                      <a:pt x="13931" y="8263"/>
                    </a:lnTo>
                    <a:cubicBezTo>
                      <a:pt x="13967" y="8240"/>
                      <a:pt x="13979" y="8204"/>
                      <a:pt x="14015" y="8192"/>
                    </a:cubicBezTo>
                    <a:lnTo>
                      <a:pt x="14122" y="8156"/>
                    </a:lnTo>
                    <a:cubicBezTo>
                      <a:pt x="14193" y="8109"/>
                      <a:pt x="14265" y="8073"/>
                      <a:pt x="14348" y="8049"/>
                    </a:cubicBezTo>
                    <a:cubicBezTo>
                      <a:pt x="14443" y="8013"/>
                      <a:pt x="14538" y="7978"/>
                      <a:pt x="14634" y="7978"/>
                    </a:cubicBezTo>
                    <a:lnTo>
                      <a:pt x="14634" y="7966"/>
                    </a:lnTo>
                    <a:cubicBezTo>
                      <a:pt x="14648" y="7917"/>
                      <a:pt x="14674" y="7901"/>
                      <a:pt x="14706" y="7901"/>
                    </a:cubicBezTo>
                    <a:cubicBezTo>
                      <a:pt x="14728" y="7901"/>
                      <a:pt x="14752" y="7908"/>
                      <a:pt x="14777" y="7918"/>
                    </a:cubicBezTo>
                    <a:cubicBezTo>
                      <a:pt x="14812" y="7894"/>
                      <a:pt x="14848" y="7882"/>
                      <a:pt x="14884" y="7882"/>
                    </a:cubicBezTo>
                    <a:cubicBezTo>
                      <a:pt x="14890" y="7888"/>
                      <a:pt x="14893" y="7891"/>
                      <a:pt x="14896" y="7891"/>
                    </a:cubicBezTo>
                    <a:cubicBezTo>
                      <a:pt x="14899" y="7891"/>
                      <a:pt x="14902" y="7888"/>
                      <a:pt x="14908" y="7882"/>
                    </a:cubicBezTo>
                    <a:cubicBezTo>
                      <a:pt x="14931" y="7870"/>
                      <a:pt x="14955" y="7859"/>
                      <a:pt x="14991" y="7859"/>
                    </a:cubicBezTo>
                    <a:lnTo>
                      <a:pt x="15050" y="7859"/>
                    </a:lnTo>
                    <a:cubicBezTo>
                      <a:pt x="15086" y="7835"/>
                      <a:pt x="15134" y="7823"/>
                      <a:pt x="15181" y="7823"/>
                    </a:cubicBezTo>
                    <a:lnTo>
                      <a:pt x="15193" y="7823"/>
                    </a:lnTo>
                    <a:cubicBezTo>
                      <a:pt x="15217" y="7811"/>
                      <a:pt x="15241" y="7799"/>
                      <a:pt x="15265" y="7775"/>
                    </a:cubicBezTo>
                    <a:cubicBezTo>
                      <a:pt x="15277" y="7769"/>
                      <a:pt x="15292" y="7766"/>
                      <a:pt x="15306" y="7766"/>
                    </a:cubicBezTo>
                    <a:cubicBezTo>
                      <a:pt x="15321" y="7766"/>
                      <a:pt x="15336" y="7769"/>
                      <a:pt x="15348" y="7775"/>
                    </a:cubicBezTo>
                    <a:cubicBezTo>
                      <a:pt x="15348" y="7787"/>
                      <a:pt x="15360" y="7787"/>
                      <a:pt x="15372" y="7787"/>
                    </a:cubicBezTo>
                    <a:lnTo>
                      <a:pt x="15455" y="7763"/>
                    </a:lnTo>
                    <a:lnTo>
                      <a:pt x="15455" y="7751"/>
                    </a:lnTo>
                    <a:cubicBezTo>
                      <a:pt x="15455" y="7728"/>
                      <a:pt x="15491" y="7716"/>
                      <a:pt x="15515" y="7716"/>
                    </a:cubicBezTo>
                    <a:cubicBezTo>
                      <a:pt x="15574" y="7680"/>
                      <a:pt x="15634" y="7644"/>
                      <a:pt x="15705" y="7620"/>
                    </a:cubicBezTo>
                    <a:cubicBezTo>
                      <a:pt x="15764" y="7612"/>
                      <a:pt x="15829" y="7604"/>
                      <a:pt x="15892" y="7604"/>
                    </a:cubicBezTo>
                    <a:cubicBezTo>
                      <a:pt x="15917" y="7604"/>
                      <a:pt x="15943" y="7605"/>
                      <a:pt x="15967" y="7609"/>
                    </a:cubicBezTo>
                    <a:cubicBezTo>
                      <a:pt x="16021" y="7567"/>
                      <a:pt x="16080" y="7558"/>
                      <a:pt x="16141" y="7558"/>
                    </a:cubicBezTo>
                    <a:cubicBezTo>
                      <a:pt x="16187" y="7558"/>
                      <a:pt x="16234" y="7563"/>
                      <a:pt x="16279" y="7563"/>
                    </a:cubicBezTo>
                    <a:cubicBezTo>
                      <a:pt x="16294" y="7563"/>
                      <a:pt x="16310" y="7562"/>
                      <a:pt x="16324" y="7561"/>
                    </a:cubicBezTo>
                    <a:lnTo>
                      <a:pt x="16503" y="7537"/>
                    </a:lnTo>
                    <a:lnTo>
                      <a:pt x="16598" y="7537"/>
                    </a:lnTo>
                    <a:cubicBezTo>
                      <a:pt x="16634" y="7537"/>
                      <a:pt x="16682" y="7537"/>
                      <a:pt x="16741" y="7549"/>
                    </a:cubicBezTo>
                    <a:cubicBezTo>
                      <a:pt x="16753" y="7525"/>
                      <a:pt x="16765" y="7489"/>
                      <a:pt x="16777" y="7454"/>
                    </a:cubicBezTo>
                    <a:cubicBezTo>
                      <a:pt x="16765" y="7418"/>
                      <a:pt x="16765" y="7370"/>
                      <a:pt x="16777" y="7323"/>
                    </a:cubicBezTo>
                    <a:cubicBezTo>
                      <a:pt x="16836" y="7216"/>
                      <a:pt x="16896" y="7108"/>
                      <a:pt x="16979" y="7013"/>
                    </a:cubicBezTo>
                    <a:cubicBezTo>
                      <a:pt x="16967" y="7001"/>
                      <a:pt x="16967" y="6989"/>
                      <a:pt x="16967" y="6978"/>
                    </a:cubicBezTo>
                    <a:cubicBezTo>
                      <a:pt x="16967" y="6870"/>
                      <a:pt x="16944" y="6751"/>
                      <a:pt x="16884" y="6644"/>
                    </a:cubicBezTo>
                    <a:cubicBezTo>
                      <a:pt x="16860" y="6573"/>
                      <a:pt x="16872" y="6489"/>
                      <a:pt x="16908" y="6418"/>
                    </a:cubicBezTo>
                    <a:cubicBezTo>
                      <a:pt x="16944" y="6370"/>
                      <a:pt x="16944" y="6311"/>
                      <a:pt x="16932" y="6251"/>
                    </a:cubicBezTo>
                    <a:cubicBezTo>
                      <a:pt x="16848" y="6073"/>
                      <a:pt x="16884" y="5858"/>
                      <a:pt x="17015" y="5704"/>
                    </a:cubicBezTo>
                    <a:cubicBezTo>
                      <a:pt x="17075" y="5644"/>
                      <a:pt x="17098" y="5584"/>
                      <a:pt x="17110" y="5501"/>
                    </a:cubicBezTo>
                    <a:cubicBezTo>
                      <a:pt x="17110" y="5382"/>
                      <a:pt x="17146" y="5263"/>
                      <a:pt x="17205" y="5144"/>
                    </a:cubicBezTo>
                    <a:cubicBezTo>
                      <a:pt x="17229" y="5096"/>
                      <a:pt x="17265" y="5037"/>
                      <a:pt x="17289" y="4989"/>
                    </a:cubicBezTo>
                    <a:lnTo>
                      <a:pt x="17348" y="4906"/>
                    </a:lnTo>
                    <a:lnTo>
                      <a:pt x="17360" y="4894"/>
                    </a:lnTo>
                    <a:lnTo>
                      <a:pt x="17372" y="4858"/>
                    </a:lnTo>
                    <a:lnTo>
                      <a:pt x="17420" y="4799"/>
                    </a:lnTo>
                    <a:cubicBezTo>
                      <a:pt x="17467" y="4763"/>
                      <a:pt x="17503" y="4727"/>
                      <a:pt x="17551" y="4715"/>
                    </a:cubicBezTo>
                    <a:lnTo>
                      <a:pt x="17551" y="4715"/>
                    </a:lnTo>
                    <a:cubicBezTo>
                      <a:pt x="17539" y="4763"/>
                      <a:pt x="17527" y="4811"/>
                      <a:pt x="17515" y="4858"/>
                    </a:cubicBezTo>
                    <a:cubicBezTo>
                      <a:pt x="17503" y="4918"/>
                      <a:pt x="17503" y="4930"/>
                      <a:pt x="17539" y="4930"/>
                    </a:cubicBezTo>
                    <a:cubicBezTo>
                      <a:pt x="17551" y="4906"/>
                      <a:pt x="17563" y="4882"/>
                      <a:pt x="17575" y="4858"/>
                    </a:cubicBezTo>
                    <a:cubicBezTo>
                      <a:pt x="17586" y="4834"/>
                      <a:pt x="17610" y="4822"/>
                      <a:pt x="17634" y="4811"/>
                    </a:cubicBezTo>
                    <a:lnTo>
                      <a:pt x="17670" y="4799"/>
                    </a:lnTo>
                    <a:cubicBezTo>
                      <a:pt x="17717" y="4787"/>
                      <a:pt x="17765" y="4787"/>
                      <a:pt x="17825" y="4787"/>
                    </a:cubicBezTo>
                    <a:lnTo>
                      <a:pt x="17837" y="4787"/>
                    </a:lnTo>
                    <a:lnTo>
                      <a:pt x="17956" y="4763"/>
                    </a:lnTo>
                    <a:cubicBezTo>
                      <a:pt x="18027" y="4739"/>
                      <a:pt x="18098" y="4703"/>
                      <a:pt x="18182" y="4668"/>
                    </a:cubicBezTo>
                    <a:cubicBezTo>
                      <a:pt x="18325" y="4596"/>
                      <a:pt x="18468" y="4513"/>
                      <a:pt x="18587" y="4418"/>
                    </a:cubicBezTo>
                    <a:lnTo>
                      <a:pt x="18587" y="4406"/>
                    </a:lnTo>
                    <a:lnTo>
                      <a:pt x="18682" y="4334"/>
                    </a:lnTo>
                    <a:cubicBezTo>
                      <a:pt x="18718" y="4299"/>
                      <a:pt x="18741" y="4275"/>
                      <a:pt x="18777" y="4251"/>
                    </a:cubicBezTo>
                    <a:cubicBezTo>
                      <a:pt x="18849" y="4203"/>
                      <a:pt x="18932" y="4156"/>
                      <a:pt x="19003" y="4120"/>
                    </a:cubicBezTo>
                    <a:cubicBezTo>
                      <a:pt x="19170" y="4049"/>
                      <a:pt x="19337" y="4001"/>
                      <a:pt x="19515" y="3977"/>
                    </a:cubicBezTo>
                    <a:cubicBezTo>
                      <a:pt x="19587" y="3977"/>
                      <a:pt x="19670" y="3977"/>
                      <a:pt x="19742" y="3965"/>
                    </a:cubicBezTo>
                    <a:cubicBezTo>
                      <a:pt x="19787" y="3951"/>
                      <a:pt x="19833" y="3945"/>
                      <a:pt x="19879" y="3945"/>
                    </a:cubicBezTo>
                    <a:cubicBezTo>
                      <a:pt x="19991" y="3945"/>
                      <a:pt x="20101" y="3985"/>
                      <a:pt x="20194" y="4060"/>
                    </a:cubicBezTo>
                    <a:lnTo>
                      <a:pt x="20206" y="4072"/>
                    </a:lnTo>
                    <a:cubicBezTo>
                      <a:pt x="20230" y="4060"/>
                      <a:pt x="20265" y="4049"/>
                      <a:pt x="20289" y="4037"/>
                    </a:cubicBezTo>
                    <a:cubicBezTo>
                      <a:pt x="20349" y="4013"/>
                      <a:pt x="20408" y="3989"/>
                      <a:pt x="20468" y="3965"/>
                    </a:cubicBezTo>
                    <a:cubicBezTo>
                      <a:pt x="20587" y="3894"/>
                      <a:pt x="20706" y="3846"/>
                      <a:pt x="20813" y="3787"/>
                    </a:cubicBezTo>
                    <a:cubicBezTo>
                      <a:pt x="20968" y="3715"/>
                      <a:pt x="21099" y="3596"/>
                      <a:pt x="21194" y="3441"/>
                    </a:cubicBezTo>
                    <a:cubicBezTo>
                      <a:pt x="21242" y="3334"/>
                      <a:pt x="21266" y="3215"/>
                      <a:pt x="21266" y="3084"/>
                    </a:cubicBezTo>
                    <a:cubicBezTo>
                      <a:pt x="21266" y="3072"/>
                      <a:pt x="21266" y="3060"/>
                      <a:pt x="21266" y="3048"/>
                    </a:cubicBezTo>
                    <a:lnTo>
                      <a:pt x="21266" y="2941"/>
                    </a:lnTo>
                    <a:cubicBezTo>
                      <a:pt x="21266" y="2834"/>
                      <a:pt x="21242" y="2715"/>
                      <a:pt x="21230" y="2608"/>
                    </a:cubicBezTo>
                    <a:lnTo>
                      <a:pt x="21230" y="2596"/>
                    </a:lnTo>
                    <a:cubicBezTo>
                      <a:pt x="21218" y="2572"/>
                      <a:pt x="21218" y="2560"/>
                      <a:pt x="21230" y="2536"/>
                    </a:cubicBezTo>
                    <a:cubicBezTo>
                      <a:pt x="21242" y="2263"/>
                      <a:pt x="21182" y="1989"/>
                      <a:pt x="21051" y="1751"/>
                    </a:cubicBezTo>
                    <a:cubicBezTo>
                      <a:pt x="20944" y="1524"/>
                      <a:pt x="20801" y="1286"/>
                      <a:pt x="20670" y="1036"/>
                    </a:cubicBezTo>
                    <a:lnTo>
                      <a:pt x="20563" y="1048"/>
                    </a:lnTo>
                    <a:cubicBezTo>
                      <a:pt x="20468" y="1072"/>
                      <a:pt x="20384" y="1096"/>
                      <a:pt x="20289" y="1132"/>
                    </a:cubicBezTo>
                    <a:cubicBezTo>
                      <a:pt x="20206" y="1167"/>
                      <a:pt x="20123" y="1203"/>
                      <a:pt x="20039" y="1251"/>
                    </a:cubicBezTo>
                    <a:cubicBezTo>
                      <a:pt x="19968" y="1286"/>
                      <a:pt x="19896" y="1334"/>
                      <a:pt x="19825" y="1370"/>
                    </a:cubicBezTo>
                    <a:lnTo>
                      <a:pt x="19813" y="1370"/>
                    </a:lnTo>
                    <a:cubicBezTo>
                      <a:pt x="19777" y="1394"/>
                      <a:pt x="19753" y="1405"/>
                      <a:pt x="19718" y="1405"/>
                    </a:cubicBezTo>
                    <a:cubicBezTo>
                      <a:pt x="19658" y="1417"/>
                      <a:pt x="19599" y="1429"/>
                      <a:pt x="19539" y="1429"/>
                    </a:cubicBezTo>
                    <a:cubicBezTo>
                      <a:pt x="19396" y="1441"/>
                      <a:pt x="19253" y="1465"/>
                      <a:pt x="19110" y="1489"/>
                    </a:cubicBezTo>
                    <a:cubicBezTo>
                      <a:pt x="19051" y="1489"/>
                      <a:pt x="19003" y="1489"/>
                      <a:pt x="18944" y="1477"/>
                    </a:cubicBezTo>
                    <a:cubicBezTo>
                      <a:pt x="18920" y="1471"/>
                      <a:pt x="18893" y="1468"/>
                      <a:pt x="18866" y="1468"/>
                    </a:cubicBezTo>
                    <a:cubicBezTo>
                      <a:pt x="18840" y="1468"/>
                      <a:pt x="18813" y="1471"/>
                      <a:pt x="18789" y="1477"/>
                    </a:cubicBezTo>
                    <a:cubicBezTo>
                      <a:pt x="18694" y="1509"/>
                      <a:pt x="18593" y="1524"/>
                      <a:pt x="18494" y="1524"/>
                    </a:cubicBezTo>
                    <a:cubicBezTo>
                      <a:pt x="18445" y="1524"/>
                      <a:pt x="18396" y="1521"/>
                      <a:pt x="18348" y="1513"/>
                    </a:cubicBezTo>
                    <a:cubicBezTo>
                      <a:pt x="18146" y="1501"/>
                      <a:pt x="17932" y="1465"/>
                      <a:pt x="17741" y="1405"/>
                    </a:cubicBezTo>
                    <a:cubicBezTo>
                      <a:pt x="17694" y="1382"/>
                      <a:pt x="17646" y="1370"/>
                      <a:pt x="17610" y="1370"/>
                    </a:cubicBezTo>
                    <a:lnTo>
                      <a:pt x="17575" y="1358"/>
                    </a:lnTo>
                    <a:cubicBezTo>
                      <a:pt x="17432" y="1322"/>
                      <a:pt x="17301" y="1251"/>
                      <a:pt x="17194" y="1155"/>
                    </a:cubicBezTo>
                    <a:cubicBezTo>
                      <a:pt x="17170" y="1120"/>
                      <a:pt x="17146" y="1108"/>
                      <a:pt x="17110" y="1084"/>
                    </a:cubicBezTo>
                    <a:cubicBezTo>
                      <a:pt x="16777" y="953"/>
                      <a:pt x="16551" y="703"/>
                      <a:pt x="16301" y="572"/>
                    </a:cubicBezTo>
                    <a:cubicBezTo>
                      <a:pt x="16229" y="536"/>
                      <a:pt x="16158" y="501"/>
                      <a:pt x="16098" y="453"/>
                    </a:cubicBezTo>
                    <a:cubicBezTo>
                      <a:pt x="15872" y="274"/>
                      <a:pt x="15598" y="143"/>
                      <a:pt x="15312" y="84"/>
                    </a:cubicBezTo>
                    <a:cubicBezTo>
                      <a:pt x="15265" y="72"/>
                      <a:pt x="15205" y="60"/>
                      <a:pt x="15146" y="36"/>
                    </a:cubicBezTo>
                    <a:cubicBezTo>
                      <a:pt x="15078" y="12"/>
                      <a:pt x="15007" y="0"/>
                      <a:pt x="14935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85;p31"/>
              <p:cNvSpPr/>
              <p:nvPr/>
            </p:nvSpPr>
            <p:spPr>
              <a:xfrm>
                <a:off x="3739796" y="3190913"/>
                <a:ext cx="276174" cy="182799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7077" extrusionOk="0">
                    <a:moveTo>
                      <a:pt x="5263" y="1"/>
                    </a:moveTo>
                    <a:cubicBezTo>
                      <a:pt x="5215" y="1"/>
                      <a:pt x="5179" y="13"/>
                      <a:pt x="5132" y="25"/>
                    </a:cubicBezTo>
                    <a:cubicBezTo>
                      <a:pt x="5120" y="37"/>
                      <a:pt x="5108" y="49"/>
                      <a:pt x="5096" y="72"/>
                    </a:cubicBezTo>
                    <a:lnTo>
                      <a:pt x="5096" y="84"/>
                    </a:lnTo>
                    <a:lnTo>
                      <a:pt x="5072" y="120"/>
                    </a:lnTo>
                    <a:cubicBezTo>
                      <a:pt x="5037" y="144"/>
                      <a:pt x="5025" y="191"/>
                      <a:pt x="4989" y="227"/>
                    </a:cubicBezTo>
                    <a:cubicBezTo>
                      <a:pt x="4953" y="251"/>
                      <a:pt x="4894" y="239"/>
                      <a:pt x="4870" y="275"/>
                    </a:cubicBezTo>
                    <a:cubicBezTo>
                      <a:pt x="4846" y="334"/>
                      <a:pt x="4822" y="394"/>
                      <a:pt x="4810" y="453"/>
                    </a:cubicBezTo>
                    <a:cubicBezTo>
                      <a:pt x="4810" y="525"/>
                      <a:pt x="4751" y="572"/>
                      <a:pt x="4691" y="584"/>
                    </a:cubicBezTo>
                    <a:cubicBezTo>
                      <a:pt x="4632" y="596"/>
                      <a:pt x="4572" y="632"/>
                      <a:pt x="4513" y="668"/>
                    </a:cubicBezTo>
                    <a:cubicBezTo>
                      <a:pt x="4477" y="691"/>
                      <a:pt x="4441" y="715"/>
                      <a:pt x="4394" y="727"/>
                    </a:cubicBezTo>
                    <a:cubicBezTo>
                      <a:pt x="4358" y="763"/>
                      <a:pt x="4322" y="799"/>
                      <a:pt x="4286" y="822"/>
                    </a:cubicBezTo>
                    <a:cubicBezTo>
                      <a:pt x="4227" y="846"/>
                      <a:pt x="4179" y="870"/>
                      <a:pt x="4120" y="882"/>
                    </a:cubicBezTo>
                    <a:cubicBezTo>
                      <a:pt x="4025" y="906"/>
                      <a:pt x="3929" y="941"/>
                      <a:pt x="3822" y="965"/>
                    </a:cubicBezTo>
                    <a:cubicBezTo>
                      <a:pt x="3798" y="989"/>
                      <a:pt x="3763" y="1001"/>
                      <a:pt x="3739" y="1025"/>
                    </a:cubicBezTo>
                    <a:cubicBezTo>
                      <a:pt x="3722" y="1042"/>
                      <a:pt x="3700" y="1045"/>
                      <a:pt x="3677" y="1045"/>
                    </a:cubicBezTo>
                    <a:cubicBezTo>
                      <a:pt x="3662" y="1045"/>
                      <a:pt x="3645" y="1044"/>
                      <a:pt x="3629" y="1044"/>
                    </a:cubicBezTo>
                    <a:cubicBezTo>
                      <a:pt x="3601" y="1044"/>
                      <a:pt x="3573" y="1048"/>
                      <a:pt x="3548" y="1072"/>
                    </a:cubicBezTo>
                    <a:cubicBezTo>
                      <a:pt x="3548" y="1072"/>
                      <a:pt x="3536" y="1061"/>
                      <a:pt x="3524" y="1049"/>
                    </a:cubicBezTo>
                    <a:lnTo>
                      <a:pt x="3524" y="1037"/>
                    </a:lnTo>
                    <a:lnTo>
                      <a:pt x="3465" y="1037"/>
                    </a:lnTo>
                    <a:cubicBezTo>
                      <a:pt x="3465" y="1049"/>
                      <a:pt x="3465" y="1061"/>
                      <a:pt x="3465" y="1072"/>
                    </a:cubicBezTo>
                    <a:cubicBezTo>
                      <a:pt x="3465" y="1084"/>
                      <a:pt x="3453" y="1096"/>
                      <a:pt x="3441" y="1096"/>
                    </a:cubicBezTo>
                    <a:cubicBezTo>
                      <a:pt x="3432" y="1092"/>
                      <a:pt x="3423" y="1090"/>
                      <a:pt x="3415" y="1090"/>
                    </a:cubicBezTo>
                    <a:cubicBezTo>
                      <a:pt x="3379" y="1090"/>
                      <a:pt x="3349" y="1125"/>
                      <a:pt x="3310" y="1144"/>
                    </a:cubicBezTo>
                    <a:cubicBezTo>
                      <a:pt x="3302" y="1146"/>
                      <a:pt x="3294" y="1148"/>
                      <a:pt x="3286" y="1148"/>
                    </a:cubicBezTo>
                    <a:cubicBezTo>
                      <a:pt x="3254" y="1148"/>
                      <a:pt x="3217" y="1129"/>
                      <a:pt x="3179" y="1072"/>
                    </a:cubicBezTo>
                    <a:cubicBezTo>
                      <a:pt x="3096" y="1096"/>
                      <a:pt x="3024" y="1108"/>
                      <a:pt x="2941" y="1120"/>
                    </a:cubicBezTo>
                    <a:cubicBezTo>
                      <a:pt x="2917" y="1120"/>
                      <a:pt x="2893" y="1120"/>
                      <a:pt x="2870" y="1108"/>
                    </a:cubicBezTo>
                    <a:cubicBezTo>
                      <a:pt x="2858" y="1120"/>
                      <a:pt x="2858" y="1132"/>
                      <a:pt x="2858" y="1156"/>
                    </a:cubicBezTo>
                    <a:cubicBezTo>
                      <a:pt x="2858" y="1180"/>
                      <a:pt x="2846" y="1215"/>
                      <a:pt x="2822" y="1227"/>
                    </a:cubicBezTo>
                    <a:cubicBezTo>
                      <a:pt x="2798" y="1239"/>
                      <a:pt x="2762" y="1251"/>
                      <a:pt x="2739" y="1263"/>
                    </a:cubicBezTo>
                    <a:cubicBezTo>
                      <a:pt x="2691" y="1263"/>
                      <a:pt x="2643" y="1251"/>
                      <a:pt x="2620" y="1215"/>
                    </a:cubicBezTo>
                    <a:cubicBezTo>
                      <a:pt x="2608" y="1215"/>
                      <a:pt x="2608" y="1203"/>
                      <a:pt x="2596" y="1203"/>
                    </a:cubicBezTo>
                    <a:cubicBezTo>
                      <a:pt x="2560" y="1227"/>
                      <a:pt x="2501" y="1251"/>
                      <a:pt x="2453" y="1263"/>
                    </a:cubicBezTo>
                    <a:lnTo>
                      <a:pt x="2298" y="1275"/>
                    </a:lnTo>
                    <a:lnTo>
                      <a:pt x="2155" y="1275"/>
                    </a:lnTo>
                    <a:cubicBezTo>
                      <a:pt x="2108" y="1322"/>
                      <a:pt x="2036" y="1334"/>
                      <a:pt x="1977" y="1334"/>
                    </a:cubicBezTo>
                    <a:cubicBezTo>
                      <a:pt x="1957" y="1334"/>
                      <a:pt x="1937" y="1336"/>
                      <a:pt x="1917" y="1336"/>
                    </a:cubicBezTo>
                    <a:cubicBezTo>
                      <a:pt x="1877" y="1336"/>
                      <a:pt x="1838" y="1330"/>
                      <a:pt x="1798" y="1299"/>
                    </a:cubicBezTo>
                    <a:cubicBezTo>
                      <a:pt x="1789" y="1290"/>
                      <a:pt x="1780" y="1286"/>
                      <a:pt x="1771" y="1286"/>
                    </a:cubicBezTo>
                    <a:cubicBezTo>
                      <a:pt x="1743" y="1286"/>
                      <a:pt x="1715" y="1317"/>
                      <a:pt x="1688" y="1317"/>
                    </a:cubicBezTo>
                    <a:cubicBezTo>
                      <a:pt x="1677" y="1317"/>
                      <a:pt x="1666" y="1312"/>
                      <a:pt x="1655" y="1299"/>
                    </a:cubicBezTo>
                    <a:cubicBezTo>
                      <a:pt x="1636" y="1280"/>
                      <a:pt x="1613" y="1276"/>
                      <a:pt x="1590" y="1276"/>
                    </a:cubicBezTo>
                    <a:cubicBezTo>
                      <a:pt x="1574" y="1276"/>
                      <a:pt x="1558" y="1278"/>
                      <a:pt x="1542" y="1278"/>
                    </a:cubicBezTo>
                    <a:cubicBezTo>
                      <a:pt x="1523" y="1278"/>
                      <a:pt x="1504" y="1275"/>
                      <a:pt x="1488" y="1263"/>
                    </a:cubicBezTo>
                    <a:cubicBezTo>
                      <a:pt x="1450" y="1240"/>
                      <a:pt x="1412" y="1227"/>
                      <a:pt x="1373" y="1227"/>
                    </a:cubicBezTo>
                    <a:cubicBezTo>
                      <a:pt x="1352" y="1227"/>
                      <a:pt x="1331" y="1231"/>
                      <a:pt x="1310" y="1239"/>
                    </a:cubicBezTo>
                    <a:cubicBezTo>
                      <a:pt x="1268" y="1239"/>
                      <a:pt x="1216" y="1277"/>
                      <a:pt x="1171" y="1277"/>
                    </a:cubicBezTo>
                    <a:cubicBezTo>
                      <a:pt x="1166" y="1277"/>
                      <a:pt x="1160" y="1276"/>
                      <a:pt x="1155" y="1275"/>
                    </a:cubicBezTo>
                    <a:cubicBezTo>
                      <a:pt x="1107" y="1263"/>
                      <a:pt x="1060" y="1239"/>
                      <a:pt x="1024" y="1215"/>
                    </a:cubicBezTo>
                    <a:cubicBezTo>
                      <a:pt x="1008" y="1225"/>
                      <a:pt x="993" y="1229"/>
                      <a:pt x="978" y="1229"/>
                    </a:cubicBezTo>
                    <a:cubicBezTo>
                      <a:pt x="921" y="1229"/>
                      <a:pt x="879" y="1165"/>
                      <a:pt x="822" y="1156"/>
                    </a:cubicBezTo>
                    <a:cubicBezTo>
                      <a:pt x="679" y="1108"/>
                      <a:pt x="655" y="1108"/>
                      <a:pt x="572" y="1001"/>
                    </a:cubicBezTo>
                    <a:cubicBezTo>
                      <a:pt x="536" y="989"/>
                      <a:pt x="500" y="977"/>
                      <a:pt x="465" y="965"/>
                    </a:cubicBezTo>
                    <a:cubicBezTo>
                      <a:pt x="441" y="977"/>
                      <a:pt x="429" y="989"/>
                      <a:pt x="417" y="1001"/>
                    </a:cubicBezTo>
                    <a:cubicBezTo>
                      <a:pt x="394" y="1024"/>
                      <a:pt x="366" y="1037"/>
                      <a:pt x="339" y="1037"/>
                    </a:cubicBezTo>
                    <a:cubicBezTo>
                      <a:pt x="325" y="1037"/>
                      <a:pt x="311" y="1033"/>
                      <a:pt x="298" y="1025"/>
                    </a:cubicBezTo>
                    <a:cubicBezTo>
                      <a:pt x="262" y="1001"/>
                      <a:pt x="238" y="977"/>
                      <a:pt x="203" y="953"/>
                    </a:cubicBezTo>
                    <a:cubicBezTo>
                      <a:pt x="191" y="959"/>
                      <a:pt x="176" y="962"/>
                      <a:pt x="161" y="962"/>
                    </a:cubicBezTo>
                    <a:cubicBezTo>
                      <a:pt x="146" y="962"/>
                      <a:pt x="131" y="959"/>
                      <a:pt x="119" y="953"/>
                    </a:cubicBezTo>
                    <a:cubicBezTo>
                      <a:pt x="106" y="949"/>
                      <a:pt x="93" y="946"/>
                      <a:pt x="81" y="946"/>
                    </a:cubicBezTo>
                    <a:cubicBezTo>
                      <a:pt x="61" y="946"/>
                      <a:pt x="43" y="955"/>
                      <a:pt x="36" y="977"/>
                    </a:cubicBezTo>
                    <a:cubicBezTo>
                      <a:pt x="36" y="1013"/>
                      <a:pt x="24" y="1049"/>
                      <a:pt x="0" y="1072"/>
                    </a:cubicBezTo>
                    <a:cubicBezTo>
                      <a:pt x="95" y="1192"/>
                      <a:pt x="191" y="1299"/>
                      <a:pt x="310" y="1406"/>
                    </a:cubicBezTo>
                    <a:lnTo>
                      <a:pt x="322" y="1394"/>
                    </a:lnTo>
                    <a:cubicBezTo>
                      <a:pt x="441" y="1501"/>
                      <a:pt x="584" y="1584"/>
                      <a:pt x="726" y="1668"/>
                    </a:cubicBezTo>
                    <a:cubicBezTo>
                      <a:pt x="750" y="1680"/>
                      <a:pt x="786" y="1715"/>
                      <a:pt x="822" y="1715"/>
                    </a:cubicBezTo>
                    <a:cubicBezTo>
                      <a:pt x="836" y="1711"/>
                      <a:pt x="851" y="1709"/>
                      <a:pt x="865" y="1709"/>
                    </a:cubicBezTo>
                    <a:cubicBezTo>
                      <a:pt x="932" y="1709"/>
                      <a:pt x="993" y="1754"/>
                      <a:pt x="1012" y="1823"/>
                    </a:cubicBezTo>
                    <a:cubicBezTo>
                      <a:pt x="1036" y="1882"/>
                      <a:pt x="1096" y="1906"/>
                      <a:pt x="1155" y="1906"/>
                    </a:cubicBezTo>
                    <a:cubicBezTo>
                      <a:pt x="1262" y="1906"/>
                      <a:pt x="1369" y="1942"/>
                      <a:pt x="1465" y="2001"/>
                    </a:cubicBezTo>
                    <a:cubicBezTo>
                      <a:pt x="1703" y="2120"/>
                      <a:pt x="1917" y="2251"/>
                      <a:pt x="2131" y="2406"/>
                    </a:cubicBezTo>
                    <a:lnTo>
                      <a:pt x="2262" y="2513"/>
                    </a:lnTo>
                    <a:lnTo>
                      <a:pt x="2393" y="2632"/>
                    </a:lnTo>
                    <a:cubicBezTo>
                      <a:pt x="2441" y="2680"/>
                      <a:pt x="2477" y="2716"/>
                      <a:pt x="2512" y="2763"/>
                    </a:cubicBezTo>
                    <a:lnTo>
                      <a:pt x="2620" y="2894"/>
                    </a:lnTo>
                    <a:cubicBezTo>
                      <a:pt x="2739" y="3025"/>
                      <a:pt x="2882" y="3156"/>
                      <a:pt x="3036" y="3275"/>
                    </a:cubicBezTo>
                    <a:cubicBezTo>
                      <a:pt x="3096" y="3311"/>
                      <a:pt x="3143" y="3370"/>
                      <a:pt x="3203" y="3406"/>
                    </a:cubicBezTo>
                    <a:cubicBezTo>
                      <a:pt x="3239" y="3442"/>
                      <a:pt x="3286" y="3478"/>
                      <a:pt x="3334" y="3501"/>
                    </a:cubicBezTo>
                    <a:cubicBezTo>
                      <a:pt x="3382" y="3537"/>
                      <a:pt x="3429" y="3549"/>
                      <a:pt x="3477" y="3585"/>
                    </a:cubicBezTo>
                    <a:cubicBezTo>
                      <a:pt x="3560" y="3620"/>
                      <a:pt x="3632" y="3668"/>
                      <a:pt x="3691" y="3728"/>
                    </a:cubicBezTo>
                    <a:cubicBezTo>
                      <a:pt x="3751" y="3787"/>
                      <a:pt x="3822" y="3823"/>
                      <a:pt x="3894" y="3859"/>
                    </a:cubicBezTo>
                    <a:cubicBezTo>
                      <a:pt x="3917" y="3870"/>
                      <a:pt x="3929" y="3906"/>
                      <a:pt x="3941" y="3930"/>
                    </a:cubicBezTo>
                    <a:cubicBezTo>
                      <a:pt x="3965" y="3954"/>
                      <a:pt x="3977" y="3978"/>
                      <a:pt x="4013" y="3989"/>
                    </a:cubicBezTo>
                    <a:cubicBezTo>
                      <a:pt x="4096" y="3989"/>
                      <a:pt x="4167" y="4037"/>
                      <a:pt x="4227" y="4097"/>
                    </a:cubicBezTo>
                    <a:cubicBezTo>
                      <a:pt x="4322" y="4168"/>
                      <a:pt x="4406" y="4251"/>
                      <a:pt x="4477" y="4335"/>
                    </a:cubicBezTo>
                    <a:cubicBezTo>
                      <a:pt x="4525" y="4430"/>
                      <a:pt x="4667" y="4454"/>
                      <a:pt x="4679" y="4573"/>
                    </a:cubicBezTo>
                    <a:cubicBezTo>
                      <a:pt x="4679" y="4597"/>
                      <a:pt x="4691" y="4621"/>
                      <a:pt x="4715" y="4632"/>
                    </a:cubicBezTo>
                    <a:cubicBezTo>
                      <a:pt x="4798" y="4692"/>
                      <a:pt x="4870" y="4775"/>
                      <a:pt x="4917" y="4871"/>
                    </a:cubicBezTo>
                    <a:cubicBezTo>
                      <a:pt x="4941" y="4918"/>
                      <a:pt x="4965" y="4966"/>
                      <a:pt x="4989" y="5013"/>
                    </a:cubicBezTo>
                    <a:lnTo>
                      <a:pt x="5013" y="5073"/>
                    </a:lnTo>
                    <a:lnTo>
                      <a:pt x="5013" y="5085"/>
                    </a:lnTo>
                    <a:lnTo>
                      <a:pt x="5013" y="5089"/>
                    </a:lnTo>
                    <a:lnTo>
                      <a:pt x="5013" y="5089"/>
                    </a:lnTo>
                    <a:cubicBezTo>
                      <a:pt x="5009" y="5092"/>
                      <a:pt x="5005" y="5094"/>
                      <a:pt x="5001" y="5097"/>
                    </a:cubicBezTo>
                    <a:lnTo>
                      <a:pt x="5001" y="5109"/>
                    </a:lnTo>
                    <a:lnTo>
                      <a:pt x="5001" y="5132"/>
                    </a:lnTo>
                    <a:lnTo>
                      <a:pt x="5048" y="5132"/>
                    </a:lnTo>
                    <a:cubicBezTo>
                      <a:pt x="5096" y="5132"/>
                      <a:pt x="5144" y="5109"/>
                      <a:pt x="5191" y="5109"/>
                    </a:cubicBezTo>
                    <a:cubicBezTo>
                      <a:pt x="5211" y="5105"/>
                      <a:pt x="5228" y="5103"/>
                      <a:pt x="5245" y="5103"/>
                    </a:cubicBezTo>
                    <a:cubicBezTo>
                      <a:pt x="5277" y="5103"/>
                      <a:pt x="5306" y="5109"/>
                      <a:pt x="5346" y="5109"/>
                    </a:cubicBezTo>
                    <a:cubicBezTo>
                      <a:pt x="5356" y="5105"/>
                      <a:pt x="5366" y="5104"/>
                      <a:pt x="5377" y="5104"/>
                    </a:cubicBezTo>
                    <a:cubicBezTo>
                      <a:pt x="5406" y="5104"/>
                      <a:pt x="5439" y="5115"/>
                      <a:pt x="5465" y="5132"/>
                    </a:cubicBezTo>
                    <a:cubicBezTo>
                      <a:pt x="5501" y="5144"/>
                      <a:pt x="5537" y="5156"/>
                      <a:pt x="5584" y="5168"/>
                    </a:cubicBezTo>
                    <a:cubicBezTo>
                      <a:pt x="5608" y="5180"/>
                      <a:pt x="5644" y="5192"/>
                      <a:pt x="5679" y="5204"/>
                    </a:cubicBezTo>
                    <a:lnTo>
                      <a:pt x="5894" y="5240"/>
                    </a:lnTo>
                    <a:cubicBezTo>
                      <a:pt x="6037" y="5275"/>
                      <a:pt x="6168" y="5311"/>
                      <a:pt x="6299" y="5371"/>
                    </a:cubicBezTo>
                    <a:cubicBezTo>
                      <a:pt x="6358" y="5406"/>
                      <a:pt x="6430" y="5418"/>
                      <a:pt x="6513" y="5418"/>
                    </a:cubicBezTo>
                    <a:cubicBezTo>
                      <a:pt x="6525" y="5415"/>
                      <a:pt x="6537" y="5414"/>
                      <a:pt x="6549" y="5414"/>
                    </a:cubicBezTo>
                    <a:cubicBezTo>
                      <a:pt x="6584" y="5414"/>
                      <a:pt x="6620" y="5427"/>
                      <a:pt x="6656" y="5454"/>
                    </a:cubicBezTo>
                    <a:cubicBezTo>
                      <a:pt x="6739" y="5490"/>
                      <a:pt x="6811" y="5549"/>
                      <a:pt x="6858" y="5633"/>
                    </a:cubicBezTo>
                    <a:cubicBezTo>
                      <a:pt x="6930" y="5644"/>
                      <a:pt x="7025" y="5644"/>
                      <a:pt x="7073" y="5692"/>
                    </a:cubicBezTo>
                    <a:cubicBezTo>
                      <a:pt x="7096" y="5716"/>
                      <a:pt x="7120" y="5728"/>
                      <a:pt x="7144" y="5752"/>
                    </a:cubicBezTo>
                    <a:cubicBezTo>
                      <a:pt x="7155" y="5774"/>
                      <a:pt x="7187" y="5848"/>
                      <a:pt x="7259" y="5848"/>
                    </a:cubicBezTo>
                    <a:cubicBezTo>
                      <a:pt x="7264" y="5848"/>
                      <a:pt x="7269" y="5848"/>
                      <a:pt x="7275" y="5847"/>
                    </a:cubicBezTo>
                    <a:cubicBezTo>
                      <a:pt x="7279" y="5846"/>
                      <a:pt x="7282" y="5846"/>
                      <a:pt x="7285" y="5846"/>
                    </a:cubicBezTo>
                    <a:cubicBezTo>
                      <a:pt x="7345" y="5846"/>
                      <a:pt x="7338" y="5943"/>
                      <a:pt x="7394" y="5966"/>
                    </a:cubicBezTo>
                    <a:cubicBezTo>
                      <a:pt x="7430" y="5978"/>
                      <a:pt x="7465" y="6002"/>
                      <a:pt x="7513" y="6014"/>
                    </a:cubicBezTo>
                    <a:cubicBezTo>
                      <a:pt x="7519" y="6019"/>
                      <a:pt x="7528" y="6022"/>
                      <a:pt x="7537" y="6022"/>
                    </a:cubicBezTo>
                    <a:cubicBezTo>
                      <a:pt x="7546" y="6022"/>
                      <a:pt x="7555" y="6019"/>
                      <a:pt x="7561" y="6014"/>
                    </a:cubicBezTo>
                    <a:lnTo>
                      <a:pt x="7620" y="6061"/>
                    </a:lnTo>
                    <a:cubicBezTo>
                      <a:pt x="7644" y="6061"/>
                      <a:pt x="7668" y="6073"/>
                      <a:pt x="7680" y="6085"/>
                    </a:cubicBezTo>
                    <a:cubicBezTo>
                      <a:pt x="7715" y="6121"/>
                      <a:pt x="7727" y="6168"/>
                      <a:pt x="7727" y="6216"/>
                    </a:cubicBezTo>
                    <a:cubicBezTo>
                      <a:pt x="7739" y="6287"/>
                      <a:pt x="7763" y="6335"/>
                      <a:pt x="7846" y="6335"/>
                    </a:cubicBezTo>
                    <a:cubicBezTo>
                      <a:pt x="7882" y="6335"/>
                      <a:pt x="7906" y="6371"/>
                      <a:pt x="7930" y="6383"/>
                    </a:cubicBezTo>
                    <a:cubicBezTo>
                      <a:pt x="8073" y="6502"/>
                      <a:pt x="8227" y="6597"/>
                      <a:pt x="8382" y="6680"/>
                    </a:cubicBezTo>
                    <a:lnTo>
                      <a:pt x="8668" y="6847"/>
                    </a:lnTo>
                    <a:lnTo>
                      <a:pt x="8680" y="6859"/>
                    </a:lnTo>
                    <a:lnTo>
                      <a:pt x="8704" y="6859"/>
                    </a:lnTo>
                    <a:cubicBezTo>
                      <a:pt x="8847" y="6883"/>
                      <a:pt x="8989" y="6918"/>
                      <a:pt x="9132" y="6966"/>
                    </a:cubicBezTo>
                    <a:cubicBezTo>
                      <a:pt x="9311" y="7037"/>
                      <a:pt x="9489" y="7073"/>
                      <a:pt x="9680" y="7073"/>
                    </a:cubicBezTo>
                    <a:cubicBezTo>
                      <a:pt x="9787" y="7073"/>
                      <a:pt x="9894" y="7073"/>
                      <a:pt x="10001" y="7061"/>
                    </a:cubicBezTo>
                    <a:cubicBezTo>
                      <a:pt x="10012" y="7058"/>
                      <a:pt x="10022" y="7056"/>
                      <a:pt x="10033" y="7056"/>
                    </a:cubicBezTo>
                    <a:cubicBezTo>
                      <a:pt x="10058" y="7056"/>
                      <a:pt x="10083" y="7065"/>
                      <a:pt x="10109" y="7073"/>
                    </a:cubicBezTo>
                    <a:lnTo>
                      <a:pt x="10228" y="7073"/>
                    </a:lnTo>
                    <a:cubicBezTo>
                      <a:pt x="10253" y="7047"/>
                      <a:pt x="10279" y="7028"/>
                      <a:pt x="10305" y="7028"/>
                    </a:cubicBezTo>
                    <a:cubicBezTo>
                      <a:pt x="10315" y="7028"/>
                      <a:pt x="10325" y="7031"/>
                      <a:pt x="10335" y="7037"/>
                    </a:cubicBezTo>
                    <a:cubicBezTo>
                      <a:pt x="10360" y="7054"/>
                      <a:pt x="10396" y="7076"/>
                      <a:pt x="10436" y="7076"/>
                    </a:cubicBezTo>
                    <a:cubicBezTo>
                      <a:pt x="10453" y="7076"/>
                      <a:pt x="10472" y="7072"/>
                      <a:pt x="10490" y="7061"/>
                    </a:cubicBezTo>
                    <a:cubicBezTo>
                      <a:pt x="10515" y="7053"/>
                      <a:pt x="10540" y="7044"/>
                      <a:pt x="10570" y="7044"/>
                    </a:cubicBezTo>
                    <a:cubicBezTo>
                      <a:pt x="10582" y="7044"/>
                      <a:pt x="10595" y="7046"/>
                      <a:pt x="10609" y="7049"/>
                    </a:cubicBezTo>
                    <a:lnTo>
                      <a:pt x="10692" y="7061"/>
                    </a:lnTo>
                    <a:cubicBezTo>
                      <a:pt x="10656" y="7026"/>
                      <a:pt x="10632" y="6978"/>
                      <a:pt x="10609" y="6930"/>
                    </a:cubicBezTo>
                    <a:cubicBezTo>
                      <a:pt x="10597" y="6907"/>
                      <a:pt x="10609" y="6883"/>
                      <a:pt x="10585" y="6871"/>
                    </a:cubicBezTo>
                    <a:cubicBezTo>
                      <a:pt x="10418" y="6835"/>
                      <a:pt x="10394" y="6680"/>
                      <a:pt x="10299" y="6573"/>
                    </a:cubicBezTo>
                    <a:cubicBezTo>
                      <a:pt x="10251" y="6526"/>
                      <a:pt x="10216" y="6466"/>
                      <a:pt x="10192" y="6395"/>
                    </a:cubicBezTo>
                    <a:cubicBezTo>
                      <a:pt x="10192" y="6383"/>
                      <a:pt x="10180" y="6359"/>
                      <a:pt x="10168" y="6335"/>
                    </a:cubicBezTo>
                    <a:cubicBezTo>
                      <a:pt x="10156" y="6335"/>
                      <a:pt x="10132" y="6323"/>
                      <a:pt x="10121" y="6323"/>
                    </a:cubicBezTo>
                    <a:cubicBezTo>
                      <a:pt x="10061" y="6323"/>
                      <a:pt x="10013" y="6275"/>
                      <a:pt x="9966" y="6228"/>
                    </a:cubicBezTo>
                    <a:cubicBezTo>
                      <a:pt x="9954" y="6216"/>
                      <a:pt x="9954" y="6204"/>
                      <a:pt x="9954" y="6192"/>
                    </a:cubicBezTo>
                    <a:cubicBezTo>
                      <a:pt x="9954" y="6145"/>
                      <a:pt x="9966" y="6109"/>
                      <a:pt x="9990" y="6061"/>
                    </a:cubicBezTo>
                    <a:lnTo>
                      <a:pt x="9990" y="6061"/>
                    </a:lnTo>
                    <a:cubicBezTo>
                      <a:pt x="9942" y="6073"/>
                      <a:pt x="9906" y="6073"/>
                      <a:pt x="9859" y="6073"/>
                    </a:cubicBezTo>
                    <a:cubicBezTo>
                      <a:pt x="9870" y="5966"/>
                      <a:pt x="9775" y="5954"/>
                      <a:pt x="9728" y="5883"/>
                    </a:cubicBezTo>
                    <a:cubicBezTo>
                      <a:pt x="9680" y="5811"/>
                      <a:pt x="9644" y="5740"/>
                      <a:pt x="9632" y="5668"/>
                    </a:cubicBezTo>
                    <a:cubicBezTo>
                      <a:pt x="9609" y="5609"/>
                      <a:pt x="9597" y="5561"/>
                      <a:pt x="9585" y="5502"/>
                    </a:cubicBezTo>
                    <a:lnTo>
                      <a:pt x="9585" y="5490"/>
                    </a:lnTo>
                    <a:cubicBezTo>
                      <a:pt x="9585" y="5430"/>
                      <a:pt x="9609" y="5371"/>
                      <a:pt x="9644" y="5323"/>
                    </a:cubicBezTo>
                    <a:cubicBezTo>
                      <a:pt x="9656" y="5311"/>
                      <a:pt x="9644" y="5287"/>
                      <a:pt x="9632" y="5263"/>
                    </a:cubicBezTo>
                    <a:cubicBezTo>
                      <a:pt x="9597" y="5228"/>
                      <a:pt x="9585" y="5180"/>
                      <a:pt x="9609" y="5132"/>
                    </a:cubicBezTo>
                    <a:lnTo>
                      <a:pt x="9632" y="5073"/>
                    </a:lnTo>
                    <a:lnTo>
                      <a:pt x="9632" y="5049"/>
                    </a:lnTo>
                    <a:cubicBezTo>
                      <a:pt x="9644" y="5013"/>
                      <a:pt x="9668" y="4978"/>
                      <a:pt x="9692" y="4954"/>
                    </a:cubicBezTo>
                    <a:cubicBezTo>
                      <a:pt x="9704" y="4930"/>
                      <a:pt x="9716" y="4918"/>
                      <a:pt x="9704" y="4894"/>
                    </a:cubicBezTo>
                    <a:cubicBezTo>
                      <a:pt x="9668" y="4799"/>
                      <a:pt x="9716" y="4704"/>
                      <a:pt x="9799" y="4656"/>
                    </a:cubicBezTo>
                    <a:lnTo>
                      <a:pt x="9728" y="4561"/>
                    </a:lnTo>
                    <a:cubicBezTo>
                      <a:pt x="9847" y="4478"/>
                      <a:pt x="9847" y="4347"/>
                      <a:pt x="9894" y="4228"/>
                    </a:cubicBezTo>
                    <a:cubicBezTo>
                      <a:pt x="9918" y="4204"/>
                      <a:pt x="9930" y="4168"/>
                      <a:pt x="9954" y="4144"/>
                    </a:cubicBezTo>
                    <a:lnTo>
                      <a:pt x="9906" y="4120"/>
                    </a:lnTo>
                    <a:cubicBezTo>
                      <a:pt x="9847" y="4073"/>
                      <a:pt x="9799" y="4025"/>
                      <a:pt x="9763" y="3978"/>
                    </a:cubicBezTo>
                    <a:cubicBezTo>
                      <a:pt x="9740" y="3966"/>
                      <a:pt x="9728" y="3942"/>
                      <a:pt x="9728" y="3918"/>
                    </a:cubicBezTo>
                    <a:lnTo>
                      <a:pt x="9668" y="3728"/>
                    </a:lnTo>
                    <a:lnTo>
                      <a:pt x="9489" y="3120"/>
                    </a:lnTo>
                    <a:cubicBezTo>
                      <a:pt x="9442" y="3097"/>
                      <a:pt x="9394" y="3085"/>
                      <a:pt x="9347" y="3061"/>
                    </a:cubicBezTo>
                    <a:lnTo>
                      <a:pt x="9335" y="3073"/>
                    </a:lnTo>
                    <a:lnTo>
                      <a:pt x="9335" y="3049"/>
                    </a:lnTo>
                    <a:cubicBezTo>
                      <a:pt x="9251" y="3025"/>
                      <a:pt x="9156" y="3001"/>
                      <a:pt x="9132" y="2882"/>
                    </a:cubicBezTo>
                    <a:cubicBezTo>
                      <a:pt x="9097" y="2882"/>
                      <a:pt x="9061" y="2894"/>
                      <a:pt x="9025" y="2906"/>
                    </a:cubicBezTo>
                    <a:cubicBezTo>
                      <a:pt x="8999" y="2916"/>
                      <a:pt x="8973" y="2924"/>
                      <a:pt x="8951" y="2924"/>
                    </a:cubicBezTo>
                    <a:cubicBezTo>
                      <a:pt x="8923" y="2924"/>
                      <a:pt x="8901" y="2911"/>
                      <a:pt x="8894" y="2870"/>
                    </a:cubicBezTo>
                    <a:cubicBezTo>
                      <a:pt x="8882" y="2823"/>
                      <a:pt x="8858" y="2787"/>
                      <a:pt x="8823" y="2763"/>
                    </a:cubicBezTo>
                    <a:cubicBezTo>
                      <a:pt x="8716" y="2692"/>
                      <a:pt x="8608" y="2620"/>
                      <a:pt x="8501" y="2549"/>
                    </a:cubicBezTo>
                    <a:cubicBezTo>
                      <a:pt x="8489" y="2525"/>
                      <a:pt x="8466" y="2513"/>
                      <a:pt x="8454" y="2513"/>
                    </a:cubicBezTo>
                    <a:cubicBezTo>
                      <a:pt x="8394" y="2489"/>
                      <a:pt x="8335" y="2477"/>
                      <a:pt x="8275" y="2454"/>
                    </a:cubicBezTo>
                    <a:cubicBezTo>
                      <a:pt x="8216" y="2418"/>
                      <a:pt x="8204" y="2346"/>
                      <a:pt x="8144" y="2323"/>
                    </a:cubicBezTo>
                    <a:cubicBezTo>
                      <a:pt x="8037" y="2275"/>
                      <a:pt x="7954" y="2168"/>
                      <a:pt x="7942" y="2049"/>
                    </a:cubicBezTo>
                    <a:cubicBezTo>
                      <a:pt x="7942" y="2025"/>
                      <a:pt x="7918" y="2013"/>
                      <a:pt x="7906" y="2013"/>
                    </a:cubicBezTo>
                    <a:cubicBezTo>
                      <a:pt x="7823" y="1989"/>
                      <a:pt x="7799" y="1930"/>
                      <a:pt x="7787" y="1858"/>
                    </a:cubicBezTo>
                    <a:cubicBezTo>
                      <a:pt x="7787" y="1823"/>
                      <a:pt x="7751" y="1811"/>
                      <a:pt x="7727" y="1775"/>
                    </a:cubicBezTo>
                    <a:cubicBezTo>
                      <a:pt x="7704" y="1751"/>
                      <a:pt x="7668" y="1727"/>
                      <a:pt x="7668" y="1692"/>
                    </a:cubicBezTo>
                    <a:cubicBezTo>
                      <a:pt x="7668" y="1644"/>
                      <a:pt x="7668" y="1632"/>
                      <a:pt x="7668" y="1596"/>
                    </a:cubicBezTo>
                    <a:lnTo>
                      <a:pt x="7620" y="1573"/>
                    </a:lnTo>
                    <a:cubicBezTo>
                      <a:pt x="7584" y="1537"/>
                      <a:pt x="7549" y="1489"/>
                      <a:pt x="7549" y="1430"/>
                    </a:cubicBezTo>
                    <a:cubicBezTo>
                      <a:pt x="7537" y="1394"/>
                      <a:pt x="7501" y="1358"/>
                      <a:pt x="7465" y="1358"/>
                    </a:cubicBezTo>
                    <a:cubicBezTo>
                      <a:pt x="7275" y="1322"/>
                      <a:pt x="7108" y="1215"/>
                      <a:pt x="7013" y="1037"/>
                    </a:cubicBezTo>
                    <a:cubicBezTo>
                      <a:pt x="6953" y="930"/>
                      <a:pt x="6870" y="834"/>
                      <a:pt x="6751" y="787"/>
                    </a:cubicBezTo>
                    <a:cubicBezTo>
                      <a:pt x="6656" y="751"/>
                      <a:pt x="6572" y="680"/>
                      <a:pt x="6525" y="596"/>
                    </a:cubicBezTo>
                    <a:cubicBezTo>
                      <a:pt x="6501" y="572"/>
                      <a:pt x="6489" y="549"/>
                      <a:pt x="6465" y="525"/>
                    </a:cubicBezTo>
                    <a:cubicBezTo>
                      <a:pt x="6227" y="322"/>
                      <a:pt x="5941" y="168"/>
                      <a:pt x="5632" y="72"/>
                    </a:cubicBezTo>
                    <a:cubicBezTo>
                      <a:pt x="5608" y="66"/>
                      <a:pt x="5584" y="63"/>
                      <a:pt x="5560" y="63"/>
                    </a:cubicBezTo>
                    <a:cubicBezTo>
                      <a:pt x="5537" y="63"/>
                      <a:pt x="5513" y="66"/>
                      <a:pt x="5489" y="72"/>
                    </a:cubicBezTo>
                    <a:cubicBezTo>
                      <a:pt x="5484" y="74"/>
                      <a:pt x="5479" y="75"/>
                      <a:pt x="5475" y="75"/>
                    </a:cubicBezTo>
                    <a:cubicBezTo>
                      <a:pt x="5446" y="75"/>
                      <a:pt x="5424" y="47"/>
                      <a:pt x="5394" y="37"/>
                    </a:cubicBezTo>
                    <a:cubicBezTo>
                      <a:pt x="5358" y="13"/>
                      <a:pt x="5310" y="1"/>
                      <a:pt x="5263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386;p31"/>
              <p:cNvSpPr/>
              <p:nvPr/>
            </p:nvSpPr>
            <p:spPr>
              <a:xfrm>
                <a:off x="3751161" y="2973915"/>
                <a:ext cx="330624" cy="27945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10819" extrusionOk="0">
                    <a:moveTo>
                      <a:pt x="12752" y="0"/>
                    </a:moveTo>
                    <a:cubicBezTo>
                      <a:pt x="12743" y="0"/>
                      <a:pt x="12711" y="25"/>
                      <a:pt x="12693" y="44"/>
                    </a:cubicBezTo>
                    <a:cubicBezTo>
                      <a:pt x="12657" y="79"/>
                      <a:pt x="12609" y="115"/>
                      <a:pt x="12562" y="115"/>
                    </a:cubicBezTo>
                    <a:cubicBezTo>
                      <a:pt x="12490" y="115"/>
                      <a:pt x="12419" y="139"/>
                      <a:pt x="12324" y="139"/>
                    </a:cubicBezTo>
                    <a:cubicBezTo>
                      <a:pt x="12300" y="139"/>
                      <a:pt x="12276" y="151"/>
                      <a:pt x="12252" y="163"/>
                    </a:cubicBezTo>
                    <a:cubicBezTo>
                      <a:pt x="12190" y="234"/>
                      <a:pt x="12102" y="272"/>
                      <a:pt x="12011" y="272"/>
                    </a:cubicBezTo>
                    <a:cubicBezTo>
                      <a:pt x="11980" y="272"/>
                      <a:pt x="11949" y="267"/>
                      <a:pt x="11919" y="258"/>
                    </a:cubicBezTo>
                    <a:lnTo>
                      <a:pt x="11871" y="377"/>
                    </a:lnTo>
                    <a:cubicBezTo>
                      <a:pt x="11844" y="372"/>
                      <a:pt x="11818" y="370"/>
                      <a:pt x="11793" y="370"/>
                    </a:cubicBezTo>
                    <a:cubicBezTo>
                      <a:pt x="11637" y="370"/>
                      <a:pt x="11501" y="452"/>
                      <a:pt x="11347" y="472"/>
                    </a:cubicBezTo>
                    <a:cubicBezTo>
                      <a:pt x="11300" y="484"/>
                      <a:pt x="11249" y="490"/>
                      <a:pt x="11197" y="490"/>
                    </a:cubicBezTo>
                    <a:cubicBezTo>
                      <a:pt x="11145" y="490"/>
                      <a:pt x="11091" y="484"/>
                      <a:pt x="11038" y="472"/>
                    </a:cubicBezTo>
                    <a:lnTo>
                      <a:pt x="10824" y="472"/>
                    </a:lnTo>
                    <a:cubicBezTo>
                      <a:pt x="10812" y="460"/>
                      <a:pt x="10800" y="460"/>
                      <a:pt x="10776" y="449"/>
                    </a:cubicBezTo>
                    <a:cubicBezTo>
                      <a:pt x="10693" y="425"/>
                      <a:pt x="10597" y="460"/>
                      <a:pt x="10514" y="401"/>
                    </a:cubicBezTo>
                    <a:cubicBezTo>
                      <a:pt x="10466" y="377"/>
                      <a:pt x="10419" y="365"/>
                      <a:pt x="10371" y="365"/>
                    </a:cubicBezTo>
                    <a:cubicBezTo>
                      <a:pt x="10192" y="353"/>
                      <a:pt x="10026" y="341"/>
                      <a:pt x="9859" y="341"/>
                    </a:cubicBezTo>
                    <a:cubicBezTo>
                      <a:pt x="9419" y="353"/>
                      <a:pt x="8990" y="425"/>
                      <a:pt x="8573" y="544"/>
                    </a:cubicBezTo>
                    <a:cubicBezTo>
                      <a:pt x="8491" y="571"/>
                      <a:pt x="8416" y="619"/>
                      <a:pt x="8327" y="619"/>
                    </a:cubicBezTo>
                    <a:cubicBezTo>
                      <a:pt x="8300" y="619"/>
                      <a:pt x="8271" y="615"/>
                      <a:pt x="8240" y="603"/>
                    </a:cubicBezTo>
                    <a:cubicBezTo>
                      <a:pt x="8204" y="627"/>
                      <a:pt x="8180" y="663"/>
                      <a:pt x="8168" y="699"/>
                    </a:cubicBezTo>
                    <a:cubicBezTo>
                      <a:pt x="8147" y="763"/>
                      <a:pt x="8116" y="808"/>
                      <a:pt x="8050" y="808"/>
                    </a:cubicBezTo>
                    <a:cubicBezTo>
                      <a:pt x="8042" y="808"/>
                      <a:pt x="8034" y="807"/>
                      <a:pt x="8026" y="806"/>
                    </a:cubicBezTo>
                    <a:cubicBezTo>
                      <a:pt x="7990" y="806"/>
                      <a:pt x="7942" y="806"/>
                      <a:pt x="7895" y="818"/>
                    </a:cubicBezTo>
                    <a:lnTo>
                      <a:pt x="7871" y="830"/>
                    </a:lnTo>
                    <a:lnTo>
                      <a:pt x="7847" y="830"/>
                    </a:lnTo>
                    <a:cubicBezTo>
                      <a:pt x="7704" y="865"/>
                      <a:pt x="7573" y="937"/>
                      <a:pt x="7454" y="1032"/>
                    </a:cubicBezTo>
                    <a:cubicBezTo>
                      <a:pt x="7442" y="1044"/>
                      <a:pt x="7430" y="1056"/>
                      <a:pt x="7418" y="1080"/>
                    </a:cubicBezTo>
                    <a:cubicBezTo>
                      <a:pt x="7395" y="1139"/>
                      <a:pt x="7383" y="1199"/>
                      <a:pt x="7383" y="1258"/>
                    </a:cubicBezTo>
                    <a:cubicBezTo>
                      <a:pt x="7371" y="1318"/>
                      <a:pt x="7311" y="1353"/>
                      <a:pt x="7311" y="1425"/>
                    </a:cubicBezTo>
                    <a:cubicBezTo>
                      <a:pt x="7335" y="1544"/>
                      <a:pt x="7311" y="1663"/>
                      <a:pt x="7252" y="1782"/>
                    </a:cubicBezTo>
                    <a:cubicBezTo>
                      <a:pt x="7240" y="1806"/>
                      <a:pt x="7252" y="1830"/>
                      <a:pt x="7264" y="1842"/>
                    </a:cubicBezTo>
                    <a:cubicBezTo>
                      <a:pt x="7311" y="1913"/>
                      <a:pt x="7323" y="1996"/>
                      <a:pt x="7299" y="2068"/>
                    </a:cubicBezTo>
                    <a:cubicBezTo>
                      <a:pt x="7299" y="2104"/>
                      <a:pt x="7299" y="2151"/>
                      <a:pt x="7323" y="2187"/>
                    </a:cubicBezTo>
                    <a:cubicBezTo>
                      <a:pt x="7323" y="2234"/>
                      <a:pt x="7359" y="2282"/>
                      <a:pt x="7335" y="2330"/>
                    </a:cubicBezTo>
                    <a:cubicBezTo>
                      <a:pt x="7299" y="2484"/>
                      <a:pt x="7228" y="2639"/>
                      <a:pt x="7133" y="2770"/>
                    </a:cubicBezTo>
                    <a:cubicBezTo>
                      <a:pt x="7073" y="2842"/>
                      <a:pt x="6990" y="2889"/>
                      <a:pt x="6906" y="2889"/>
                    </a:cubicBezTo>
                    <a:cubicBezTo>
                      <a:pt x="6835" y="2889"/>
                      <a:pt x="6787" y="2913"/>
                      <a:pt x="6740" y="2961"/>
                    </a:cubicBezTo>
                    <a:cubicBezTo>
                      <a:pt x="6613" y="3068"/>
                      <a:pt x="6456" y="3122"/>
                      <a:pt x="6300" y="3122"/>
                    </a:cubicBezTo>
                    <a:cubicBezTo>
                      <a:pt x="6162" y="3122"/>
                      <a:pt x="6023" y="3080"/>
                      <a:pt x="5906" y="2996"/>
                    </a:cubicBezTo>
                    <a:cubicBezTo>
                      <a:pt x="5823" y="2937"/>
                      <a:pt x="5751" y="2877"/>
                      <a:pt x="5680" y="2818"/>
                    </a:cubicBezTo>
                    <a:cubicBezTo>
                      <a:pt x="5609" y="2758"/>
                      <a:pt x="5537" y="2699"/>
                      <a:pt x="5466" y="2651"/>
                    </a:cubicBezTo>
                    <a:cubicBezTo>
                      <a:pt x="5359" y="2592"/>
                      <a:pt x="5251" y="2520"/>
                      <a:pt x="5156" y="2437"/>
                    </a:cubicBezTo>
                    <a:cubicBezTo>
                      <a:pt x="5132" y="2413"/>
                      <a:pt x="5109" y="2401"/>
                      <a:pt x="5085" y="2389"/>
                    </a:cubicBezTo>
                    <a:cubicBezTo>
                      <a:pt x="5059" y="2383"/>
                      <a:pt x="5037" y="2380"/>
                      <a:pt x="5017" y="2380"/>
                    </a:cubicBezTo>
                    <a:cubicBezTo>
                      <a:pt x="4964" y="2380"/>
                      <a:pt x="4929" y="2402"/>
                      <a:pt x="4894" y="2437"/>
                    </a:cubicBezTo>
                    <a:cubicBezTo>
                      <a:pt x="4882" y="2461"/>
                      <a:pt x="4882" y="2473"/>
                      <a:pt x="4870" y="2496"/>
                    </a:cubicBezTo>
                    <a:cubicBezTo>
                      <a:pt x="4858" y="2520"/>
                      <a:pt x="4858" y="2544"/>
                      <a:pt x="4847" y="2568"/>
                    </a:cubicBezTo>
                    <a:cubicBezTo>
                      <a:pt x="4823" y="2627"/>
                      <a:pt x="4799" y="2687"/>
                      <a:pt x="4787" y="2746"/>
                    </a:cubicBezTo>
                    <a:cubicBezTo>
                      <a:pt x="4692" y="2961"/>
                      <a:pt x="4573" y="3175"/>
                      <a:pt x="4442" y="3377"/>
                    </a:cubicBezTo>
                    <a:cubicBezTo>
                      <a:pt x="4394" y="3437"/>
                      <a:pt x="4370" y="3497"/>
                      <a:pt x="4347" y="3568"/>
                    </a:cubicBezTo>
                    <a:cubicBezTo>
                      <a:pt x="4335" y="3627"/>
                      <a:pt x="4275" y="3639"/>
                      <a:pt x="4239" y="3675"/>
                    </a:cubicBezTo>
                    <a:cubicBezTo>
                      <a:pt x="4180" y="3711"/>
                      <a:pt x="4132" y="3758"/>
                      <a:pt x="4108" y="3818"/>
                    </a:cubicBezTo>
                    <a:cubicBezTo>
                      <a:pt x="4049" y="3913"/>
                      <a:pt x="4037" y="4032"/>
                      <a:pt x="3930" y="4068"/>
                    </a:cubicBezTo>
                    <a:cubicBezTo>
                      <a:pt x="3906" y="4139"/>
                      <a:pt x="3882" y="4199"/>
                      <a:pt x="3846" y="4259"/>
                    </a:cubicBezTo>
                    <a:cubicBezTo>
                      <a:pt x="3823" y="4294"/>
                      <a:pt x="3751" y="4294"/>
                      <a:pt x="3715" y="4330"/>
                    </a:cubicBezTo>
                    <a:cubicBezTo>
                      <a:pt x="3680" y="4366"/>
                      <a:pt x="3644" y="4437"/>
                      <a:pt x="3608" y="4485"/>
                    </a:cubicBezTo>
                    <a:cubicBezTo>
                      <a:pt x="3561" y="4520"/>
                      <a:pt x="3501" y="4532"/>
                      <a:pt x="3489" y="4580"/>
                    </a:cubicBezTo>
                    <a:cubicBezTo>
                      <a:pt x="3454" y="4651"/>
                      <a:pt x="3454" y="4723"/>
                      <a:pt x="3465" y="4806"/>
                    </a:cubicBezTo>
                    <a:cubicBezTo>
                      <a:pt x="3489" y="4878"/>
                      <a:pt x="3465" y="4949"/>
                      <a:pt x="3418" y="5009"/>
                    </a:cubicBezTo>
                    <a:cubicBezTo>
                      <a:pt x="3394" y="5032"/>
                      <a:pt x="3382" y="5068"/>
                      <a:pt x="3370" y="5104"/>
                    </a:cubicBezTo>
                    <a:cubicBezTo>
                      <a:pt x="3346" y="5140"/>
                      <a:pt x="3334" y="5175"/>
                      <a:pt x="3334" y="5223"/>
                    </a:cubicBezTo>
                    <a:cubicBezTo>
                      <a:pt x="3263" y="5497"/>
                      <a:pt x="3156" y="5747"/>
                      <a:pt x="3013" y="5997"/>
                    </a:cubicBezTo>
                    <a:cubicBezTo>
                      <a:pt x="2953" y="6080"/>
                      <a:pt x="2906" y="6187"/>
                      <a:pt x="2882" y="6294"/>
                    </a:cubicBezTo>
                    <a:cubicBezTo>
                      <a:pt x="2858" y="6378"/>
                      <a:pt x="2739" y="6414"/>
                      <a:pt x="2715" y="6521"/>
                    </a:cubicBezTo>
                    <a:lnTo>
                      <a:pt x="2668" y="6521"/>
                    </a:lnTo>
                    <a:cubicBezTo>
                      <a:pt x="2645" y="6514"/>
                      <a:pt x="2629" y="6511"/>
                      <a:pt x="2617" y="6511"/>
                    </a:cubicBezTo>
                    <a:cubicBezTo>
                      <a:pt x="2566" y="6511"/>
                      <a:pt x="2601" y="6565"/>
                      <a:pt x="2620" y="6604"/>
                    </a:cubicBezTo>
                    <a:lnTo>
                      <a:pt x="2620" y="6652"/>
                    </a:lnTo>
                    <a:cubicBezTo>
                      <a:pt x="2549" y="6675"/>
                      <a:pt x="2537" y="6759"/>
                      <a:pt x="2513" y="6818"/>
                    </a:cubicBezTo>
                    <a:cubicBezTo>
                      <a:pt x="2478" y="6863"/>
                      <a:pt x="2423" y="6887"/>
                      <a:pt x="2372" y="6887"/>
                    </a:cubicBezTo>
                    <a:cubicBezTo>
                      <a:pt x="2355" y="6887"/>
                      <a:pt x="2338" y="6884"/>
                      <a:pt x="2322" y="6878"/>
                    </a:cubicBezTo>
                    <a:cubicBezTo>
                      <a:pt x="2306" y="6871"/>
                      <a:pt x="2290" y="6868"/>
                      <a:pt x="2276" y="6868"/>
                    </a:cubicBezTo>
                    <a:cubicBezTo>
                      <a:pt x="2240" y="6868"/>
                      <a:pt x="2215" y="6888"/>
                      <a:pt x="2215" y="6914"/>
                    </a:cubicBezTo>
                    <a:cubicBezTo>
                      <a:pt x="2203" y="7033"/>
                      <a:pt x="2120" y="7128"/>
                      <a:pt x="2013" y="7152"/>
                    </a:cubicBezTo>
                    <a:cubicBezTo>
                      <a:pt x="1989" y="7152"/>
                      <a:pt x="1989" y="7199"/>
                      <a:pt x="2013" y="7235"/>
                    </a:cubicBezTo>
                    <a:cubicBezTo>
                      <a:pt x="2025" y="7259"/>
                      <a:pt x="2025" y="7295"/>
                      <a:pt x="2013" y="7318"/>
                    </a:cubicBezTo>
                    <a:cubicBezTo>
                      <a:pt x="1965" y="7414"/>
                      <a:pt x="1882" y="7473"/>
                      <a:pt x="1775" y="7473"/>
                    </a:cubicBezTo>
                    <a:cubicBezTo>
                      <a:pt x="1760" y="7471"/>
                      <a:pt x="1746" y="7470"/>
                      <a:pt x="1733" y="7470"/>
                    </a:cubicBezTo>
                    <a:cubicBezTo>
                      <a:pt x="1662" y="7470"/>
                      <a:pt x="1614" y="7500"/>
                      <a:pt x="1584" y="7580"/>
                    </a:cubicBezTo>
                    <a:cubicBezTo>
                      <a:pt x="1572" y="7604"/>
                      <a:pt x="1513" y="7616"/>
                      <a:pt x="1477" y="7628"/>
                    </a:cubicBezTo>
                    <a:cubicBezTo>
                      <a:pt x="1441" y="7652"/>
                      <a:pt x="1453" y="7676"/>
                      <a:pt x="1465" y="7711"/>
                    </a:cubicBezTo>
                    <a:cubicBezTo>
                      <a:pt x="1477" y="7747"/>
                      <a:pt x="1477" y="7783"/>
                      <a:pt x="1453" y="7783"/>
                    </a:cubicBezTo>
                    <a:cubicBezTo>
                      <a:pt x="1394" y="7795"/>
                      <a:pt x="1334" y="7795"/>
                      <a:pt x="1310" y="7854"/>
                    </a:cubicBezTo>
                    <a:cubicBezTo>
                      <a:pt x="1287" y="7949"/>
                      <a:pt x="1227" y="8033"/>
                      <a:pt x="1144" y="8092"/>
                    </a:cubicBezTo>
                    <a:cubicBezTo>
                      <a:pt x="1084" y="8128"/>
                      <a:pt x="1025" y="8199"/>
                      <a:pt x="941" y="8211"/>
                    </a:cubicBezTo>
                    <a:cubicBezTo>
                      <a:pt x="846" y="8223"/>
                      <a:pt x="858" y="8330"/>
                      <a:pt x="787" y="8330"/>
                    </a:cubicBezTo>
                    <a:cubicBezTo>
                      <a:pt x="691" y="8330"/>
                      <a:pt x="667" y="8426"/>
                      <a:pt x="584" y="8438"/>
                    </a:cubicBezTo>
                    <a:cubicBezTo>
                      <a:pt x="501" y="8450"/>
                      <a:pt x="429" y="8497"/>
                      <a:pt x="382" y="8569"/>
                    </a:cubicBezTo>
                    <a:cubicBezTo>
                      <a:pt x="334" y="8616"/>
                      <a:pt x="310" y="8688"/>
                      <a:pt x="251" y="8723"/>
                    </a:cubicBezTo>
                    <a:cubicBezTo>
                      <a:pt x="191" y="8759"/>
                      <a:pt x="132" y="8783"/>
                      <a:pt x="72" y="8795"/>
                    </a:cubicBezTo>
                    <a:cubicBezTo>
                      <a:pt x="60" y="8831"/>
                      <a:pt x="36" y="8854"/>
                      <a:pt x="1" y="8866"/>
                    </a:cubicBezTo>
                    <a:cubicBezTo>
                      <a:pt x="1" y="8890"/>
                      <a:pt x="13" y="8902"/>
                      <a:pt x="13" y="8926"/>
                    </a:cubicBezTo>
                    <a:cubicBezTo>
                      <a:pt x="25" y="8973"/>
                      <a:pt x="36" y="9021"/>
                      <a:pt x="48" y="9081"/>
                    </a:cubicBezTo>
                    <a:cubicBezTo>
                      <a:pt x="72" y="9104"/>
                      <a:pt x="108" y="9116"/>
                      <a:pt x="144" y="9128"/>
                    </a:cubicBezTo>
                    <a:cubicBezTo>
                      <a:pt x="167" y="9116"/>
                      <a:pt x="179" y="9104"/>
                      <a:pt x="191" y="9092"/>
                    </a:cubicBezTo>
                    <a:cubicBezTo>
                      <a:pt x="221" y="9063"/>
                      <a:pt x="250" y="9042"/>
                      <a:pt x="273" y="9042"/>
                    </a:cubicBezTo>
                    <a:cubicBezTo>
                      <a:pt x="278" y="9042"/>
                      <a:pt x="282" y="9043"/>
                      <a:pt x="286" y="9045"/>
                    </a:cubicBezTo>
                    <a:cubicBezTo>
                      <a:pt x="417" y="9092"/>
                      <a:pt x="560" y="9128"/>
                      <a:pt x="691" y="9152"/>
                    </a:cubicBezTo>
                    <a:cubicBezTo>
                      <a:pt x="721" y="9182"/>
                      <a:pt x="757" y="9191"/>
                      <a:pt x="794" y="9191"/>
                    </a:cubicBezTo>
                    <a:cubicBezTo>
                      <a:pt x="831" y="9191"/>
                      <a:pt x="870" y="9182"/>
                      <a:pt x="906" y="9176"/>
                    </a:cubicBezTo>
                    <a:cubicBezTo>
                      <a:pt x="917" y="9173"/>
                      <a:pt x="929" y="9172"/>
                      <a:pt x="941" y="9172"/>
                    </a:cubicBezTo>
                    <a:cubicBezTo>
                      <a:pt x="980" y="9172"/>
                      <a:pt x="1021" y="9187"/>
                      <a:pt x="1048" y="9223"/>
                    </a:cubicBezTo>
                    <a:cubicBezTo>
                      <a:pt x="1065" y="9240"/>
                      <a:pt x="1094" y="9257"/>
                      <a:pt x="1122" y="9257"/>
                    </a:cubicBezTo>
                    <a:cubicBezTo>
                      <a:pt x="1134" y="9257"/>
                      <a:pt x="1145" y="9254"/>
                      <a:pt x="1156" y="9247"/>
                    </a:cubicBezTo>
                    <a:cubicBezTo>
                      <a:pt x="1211" y="9204"/>
                      <a:pt x="1277" y="9183"/>
                      <a:pt x="1343" y="9183"/>
                    </a:cubicBezTo>
                    <a:cubicBezTo>
                      <a:pt x="1405" y="9183"/>
                      <a:pt x="1467" y="9201"/>
                      <a:pt x="1525" y="9235"/>
                    </a:cubicBezTo>
                    <a:cubicBezTo>
                      <a:pt x="1547" y="9258"/>
                      <a:pt x="1580" y="9266"/>
                      <a:pt x="1612" y="9266"/>
                    </a:cubicBezTo>
                    <a:cubicBezTo>
                      <a:pt x="1631" y="9266"/>
                      <a:pt x="1650" y="9263"/>
                      <a:pt x="1668" y="9259"/>
                    </a:cubicBezTo>
                    <a:cubicBezTo>
                      <a:pt x="1810" y="9188"/>
                      <a:pt x="1977" y="9140"/>
                      <a:pt x="2144" y="9140"/>
                    </a:cubicBezTo>
                    <a:cubicBezTo>
                      <a:pt x="2156" y="9140"/>
                      <a:pt x="2180" y="9164"/>
                      <a:pt x="2203" y="9176"/>
                    </a:cubicBezTo>
                    <a:lnTo>
                      <a:pt x="2180" y="9200"/>
                    </a:lnTo>
                    <a:cubicBezTo>
                      <a:pt x="2203" y="9212"/>
                      <a:pt x="2227" y="9212"/>
                      <a:pt x="2251" y="9223"/>
                    </a:cubicBezTo>
                    <a:cubicBezTo>
                      <a:pt x="2265" y="9196"/>
                      <a:pt x="2284" y="9189"/>
                      <a:pt x="2305" y="9189"/>
                    </a:cubicBezTo>
                    <a:cubicBezTo>
                      <a:pt x="2321" y="9189"/>
                      <a:pt x="2339" y="9194"/>
                      <a:pt x="2354" y="9194"/>
                    </a:cubicBezTo>
                    <a:cubicBezTo>
                      <a:pt x="2370" y="9194"/>
                      <a:pt x="2383" y="9190"/>
                      <a:pt x="2394" y="9176"/>
                    </a:cubicBezTo>
                    <a:cubicBezTo>
                      <a:pt x="2405" y="9164"/>
                      <a:pt x="2417" y="9160"/>
                      <a:pt x="2428" y="9160"/>
                    </a:cubicBezTo>
                    <a:cubicBezTo>
                      <a:pt x="2452" y="9160"/>
                      <a:pt x="2477" y="9180"/>
                      <a:pt x="2501" y="9188"/>
                    </a:cubicBezTo>
                    <a:cubicBezTo>
                      <a:pt x="2513" y="9191"/>
                      <a:pt x="2524" y="9192"/>
                      <a:pt x="2535" y="9192"/>
                    </a:cubicBezTo>
                    <a:cubicBezTo>
                      <a:pt x="2566" y="9192"/>
                      <a:pt x="2590" y="9179"/>
                      <a:pt x="2608" y="9152"/>
                    </a:cubicBezTo>
                    <a:cubicBezTo>
                      <a:pt x="2630" y="9101"/>
                      <a:pt x="2675" y="9077"/>
                      <a:pt x="2719" y="9077"/>
                    </a:cubicBezTo>
                    <a:cubicBezTo>
                      <a:pt x="2748" y="9077"/>
                      <a:pt x="2776" y="9086"/>
                      <a:pt x="2799" y="9104"/>
                    </a:cubicBezTo>
                    <a:cubicBezTo>
                      <a:pt x="2834" y="9128"/>
                      <a:pt x="2870" y="9128"/>
                      <a:pt x="2918" y="9128"/>
                    </a:cubicBezTo>
                    <a:cubicBezTo>
                      <a:pt x="3049" y="9104"/>
                      <a:pt x="3180" y="9116"/>
                      <a:pt x="3263" y="8973"/>
                    </a:cubicBezTo>
                    <a:cubicBezTo>
                      <a:pt x="3370" y="8938"/>
                      <a:pt x="3477" y="8902"/>
                      <a:pt x="3573" y="8854"/>
                    </a:cubicBezTo>
                    <a:cubicBezTo>
                      <a:pt x="3581" y="8849"/>
                      <a:pt x="3590" y="8846"/>
                      <a:pt x="3599" y="8846"/>
                    </a:cubicBezTo>
                    <a:cubicBezTo>
                      <a:pt x="3626" y="8846"/>
                      <a:pt x="3655" y="8869"/>
                      <a:pt x="3692" y="8878"/>
                    </a:cubicBezTo>
                    <a:cubicBezTo>
                      <a:pt x="3698" y="8884"/>
                      <a:pt x="3707" y="8887"/>
                      <a:pt x="3715" y="8887"/>
                    </a:cubicBezTo>
                    <a:cubicBezTo>
                      <a:pt x="3724" y="8887"/>
                      <a:pt x="3733" y="8884"/>
                      <a:pt x="3739" y="8878"/>
                    </a:cubicBezTo>
                    <a:cubicBezTo>
                      <a:pt x="3751" y="8878"/>
                      <a:pt x="3763" y="8878"/>
                      <a:pt x="3763" y="8866"/>
                    </a:cubicBezTo>
                    <a:cubicBezTo>
                      <a:pt x="3796" y="8855"/>
                      <a:pt x="3799" y="8782"/>
                      <a:pt x="3847" y="8782"/>
                    </a:cubicBezTo>
                    <a:cubicBezTo>
                      <a:pt x="3851" y="8782"/>
                      <a:pt x="3854" y="8782"/>
                      <a:pt x="3858" y="8783"/>
                    </a:cubicBezTo>
                    <a:lnTo>
                      <a:pt x="3882" y="8783"/>
                    </a:lnTo>
                    <a:cubicBezTo>
                      <a:pt x="3894" y="8771"/>
                      <a:pt x="3906" y="8747"/>
                      <a:pt x="3930" y="8735"/>
                    </a:cubicBezTo>
                    <a:cubicBezTo>
                      <a:pt x="3942" y="8723"/>
                      <a:pt x="3942" y="8711"/>
                      <a:pt x="3954" y="8711"/>
                    </a:cubicBezTo>
                    <a:cubicBezTo>
                      <a:pt x="4001" y="8700"/>
                      <a:pt x="4001" y="8640"/>
                      <a:pt x="4049" y="8628"/>
                    </a:cubicBezTo>
                    <a:cubicBezTo>
                      <a:pt x="4096" y="8628"/>
                      <a:pt x="4085" y="8604"/>
                      <a:pt x="4096" y="8569"/>
                    </a:cubicBezTo>
                    <a:cubicBezTo>
                      <a:pt x="4096" y="8509"/>
                      <a:pt x="4132" y="8461"/>
                      <a:pt x="4180" y="8426"/>
                    </a:cubicBezTo>
                    <a:cubicBezTo>
                      <a:pt x="4216" y="8402"/>
                      <a:pt x="4251" y="8390"/>
                      <a:pt x="4287" y="8366"/>
                    </a:cubicBezTo>
                    <a:cubicBezTo>
                      <a:pt x="4287" y="8366"/>
                      <a:pt x="4287" y="8354"/>
                      <a:pt x="4287" y="8342"/>
                    </a:cubicBezTo>
                    <a:lnTo>
                      <a:pt x="4287" y="8330"/>
                    </a:lnTo>
                    <a:lnTo>
                      <a:pt x="4275" y="8354"/>
                    </a:lnTo>
                    <a:cubicBezTo>
                      <a:pt x="4275" y="8342"/>
                      <a:pt x="4275" y="8342"/>
                      <a:pt x="4275" y="8330"/>
                    </a:cubicBezTo>
                    <a:cubicBezTo>
                      <a:pt x="4287" y="8319"/>
                      <a:pt x="4287" y="8307"/>
                      <a:pt x="4299" y="8295"/>
                    </a:cubicBezTo>
                    <a:lnTo>
                      <a:pt x="4299" y="8283"/>
                    </a:lnTo>
                    <a:lnTo>
                      <a:pt x="4299" y="8235"/>
                    </a:lnTo>
                    <a:cubicBezTo>
                      <a:pt x="4311" y="8092"/>
                      <a:pt x="4430" y="7985"/>
                      <a:pt x="4573" y="7985"/>
                    </a:cubicBezTo>
                    <a:lnTo>
                      <a:pt x="4585" y="7985"/>
                    </a:lnTo>
                    <a:cubicBezTo>
                      <a:pt x="4668" y="7985"/>
                      <a:pt x="4775" y="7997"/>
                      <a:pt x="4870" y="8009"/>
                    </a:cubicBezTo>
                    <a:cubicBezTo>
                      <a:pt x="4882" y="8003"/>
                      <a:pt x="4897" y="8000"/>
                      <a:pt x="4912" y="8000"/>
                    </a:cubicBezTo>
                    <a:cubicBezTo>
                      <a:pt x="4927" y="8000"/>
                      <a:pt x="4942" y="8003"/>
                      <a:pt x="4954" y="8009"/>
                    </a:cubicBezTo>
                    <a:lnTo>
                      <a:pt x="4966" y="8021"/>
                    </a:lnTo>
                    <a:cubicBezTo>
                      <a:pt x="5132" y="8045"/>
                      <a:pt x="5287" y="8080"/>
                      <a:pt x="5430" y="8140"/>
                    </a:cubicBezTo>
                    <a:cubicBezTo>
                      <a:pt x="5501" y="8140"/>
                      <a:pt x="5573" y="8164"/>
                      <a:pt x="5632" y="8211"/>
                    </a:cubicBezTo>
                    <a:lnTo>
                      <a:pt x="5644" y="8223"/>
                    </a:lnTo>
                    <a:cubicBezTo>
                      <a:pt x="5740" y="8271"/>
                      <a:pt x="5835" y="8319"/>
                      <a:pt x="5930" y="8378"/>
                    </a:cubicBezTo>
                    <a:cubicBezTo>
                      <a:pt x="5933" y="8375"/>
                      <a:pt x="5937" y="8373"/>
                      <a:pt x="5942" y="8373"/>
                    </a:cubicBezTo>
                    <a:cubicBezTo>
                      <a:pt x="5954" y="8373"/>
                      <a:pt x="5969" y="8384"/>
                      <a:pt x="5978" y="8402"/>
                    </a:cubicBezTo>
                    <a:lnTo>
                      <a:pt x="6156" y="8521"/>
                    </a:lnTo>
                    <a:cubicBezTo>
                      <a:pt x="6287" y="8557"/>
                      <a:pt x="6406" y="8640"/>
                      <a:pt x="6478" y="8771"/>
                    </a:cubicBezTo>
                    <a:cubicBezTo>
                      <a:pt x="6537" y="8819"/>
                      <a:pt x="6597" y="8866"/>
                      <a:pt x="6656" y="8914"/>
                    </a:cubicBezTo>
                    <a:cubicBezTo>
                      <a:pt x="6716" y="8926"/>
                      <a:pt x="6763" y="8973"/>
                      <a:pt x="6787" y="9033"/>
                    </a:cubicBezTo>
                    <a:cubicBezTo>
                      <a:pt x="6883" y="9116"/>
                      <a:pt x="6978" y="9200"/>
                      <a:pt x="7073" y="9283"/>
                    </a:cubicBezTo>
                    <a:cubicBezTo>
                      <a:pt x="7168" y="9366"/>
                      <a:pt x="7228" y="9426"/>
                      <a:pt x="7299" y="9485"/>
                    </a:cubicBezTo>
                    <a:cubicBezTo>
                      <a:pt x="7359" y="9533"/>
                      <a:pt x="7418" y="9581"/>
                      <a:pt x="7478" y="9628"/>
                    </a:cubicBezTo>
                    <a:cubicBezTo>
                      <a:pt x="7514" y="9652"/>
                      <a:pt x="7549" y="9676"/>
                      <a:pt x="7597" y="9688"/>
                    </a:cubicBezTo>
                    <a:lnTo>
                      <a:pt x="7704" y="9854"/>
                    </a:lnTo>
                    <a:cubicBezTo>
                      <a:pt x="7716" y="9866"/>
                      <a:pt x="7728" y="9878"/>
                      <a:pt x="7728" y="9902"/>
                    </a:cubicBezTo>
                    <a:cubicBezTo>
                      <a:pt x="7764" y="9962"/>
                      <a:pt x="7835" y="10045"/>
                      <a:pt x="7883" y="10140"/>
                    </a:cubicBezTo>
                    <a:cubicBezTo>
                      <a:pt x="7930" y="10212"/>
                      <a:pt x="8002" y="10283"/>
                      <a:pt x="8073" y="10343"/>
                    </a:cubicBezTo>
                    <a:cubicBezTo>
                      <a:pt x="8097" y="10366"/>
                      <a:pt x="8109" y="10402"/>
                      <a:pt x="8133" y="10438"/>
                    </a:cubicBezTo>
                    <a:cubicBezTo>
                      <a:pt x="8157" y="10462"/>
                      <a:pt x="8168" y="10497"/>
                      <a:pt x="8204" y="10509"/>
                    </a:cubicBezTo>
                    <a:cubicBezTo>
                      <a:pt x="8299" y="10545"/>
                      <a:pt x="8395" y="10593"/>
                      <a:pt x="8466" y="10664"/>
                    </a:cubicBezTo>
                    <a:cubicBezTo>
                      <a:pt x="8538" y="10724"/>
                      <a:pt x="8609" y="10771"/>
                      <a:pt x="8692" y="10819"/>
                    </a:cubicBezTo>
                    <a:cubicBezTo>
                      <a:pt x="8680" y="10771"/>
                      <a:pt x="8668" y="10724"/>
                      <a:pt x="8668" y="10676"/>
                    </a:cubicBezTo>
                    <a:cubicBezTo>
                      <a:pt x="8668" y="10426"/>
                      <a:pt x="8657" y="10176"/>
                      <a:pt x="8621" y="9926"/>
                    </a:cubicBezTo>
                    <a:cubicBezTo>
                      <a:pt x="8609" y="9878"/>
                      <a:pt x="8609" y="9819"/>
                      <a:pt x="8621" y="9759"/>
                    </a:cubicBezTo>
                    <a:cubicBezTo>
                      <a:pt x="8657" y="9569"/>
                      <a:pt x="8668" y="9378"/>
                      <a:pt x="8668" y="9188"/>
                    </a:cubicBezTo>
                    <a:cubicBezTo>
                      <a:pt x="8668" y="8997"/>
                      <a:pt x="8692" y="8807"/>
                      <a:pt x="8704" y="8616"/>
                    </a:cubicBezTo>
                    <a:cubicBezTo>
                      <a:pt x="8728" y="8521"/>
                      <a:pt x="8728" y="8426"/>
                      <a:pt x="8704" y="8330"/>
                    </a:cubicBezTo>
                    <a:cubicBezTo>
                      <a:pt x="8692" y="8271"/>
                      <a:pt x="8692" y="8199"/>
                      <a:pt x="8704" y="8128"/>
                    </a:cubicBezTo>
                    <a:cubicBezTo>
                      <a:pt x="8716" y="8009"/>
                      <a:pt x="8764" y="7902"/>
                      <a:pt x="8835" y="7795"/>
                    </a:cubicBezTo>
                    <a:cubicBezTo>
                      <a:pt x="8811" y="7699"/>
                      <a:pt x="8811" y="7592"/>
                      <a:pt x="8835" y="7485"/>
                    </a:cubicBezTo>
                    <a:cubicBezTo>
                      <a:pt x="8847" y="7449"/>
                      <a:pt x="8847" y="7414"/>
                      <a:pt x="8871" y="7378"/>
                    </a:cubicBezTo>
                    <a:cubicBezTo>
                      <a:pt x="8895" y="7307"/>
                      <a:pt x="8954" y="7247"/>
                      <a:pt x="8919" y="7152"/>
                    </a:cubicBezTo>
                    <a:cubicBezTo>
                      <a:pt x="8883" y="7068"/>
                      <a:pt x="8978" y="7021"/>
                      <a:pt x="8978" y="6937"/>
                    </a:cubicBezTo>
                    <a:lnTo>
                      <a:pt x="8978" y="6830"/>
                    </a:lnTo>
                    <a:lnTo>
                      <a:pt x="8978" y="6818"/>
                    </a:lnTo>
                    <a:cubicBezTo>
                      <a:pt x="8978" y="6771"/>
                      <a:pt x="9014" y="6723"/>
                      <a:pt x="9061" y="6699"/>
                    </a:cubicBezTo>
                    <a:cubicBezTo>
                      <a:pt x="9085" y="6687"/>
                      <a:pt x="9109" y="6664"/>
                      <a:pt x="9133" y="6652"/>
                    </a:cubicBezTo>
                    <a:cubicBezTo>
                      <a:pt x="9169" y="6616"/>
                      <a:pt x="9204" y="6556"/>
                      <a:pt x="9252" y="6533"/>
                    </a:cubicBezTo>
                    <a:cubicBezTo>
                      <a:pt x="9295" y="6515"/>
                      <a:pt x="9345" y="6504"/>
                      <a:pt x="9392" y="6504"/>
                    </a:cubicBezTo>
                    <a:cubicBezTo>
                      <a:pt x="9410" y="6504"/>
                      <a:pt x="9426" y="6506"/>
                      <a:pt x="9442" y="6509"/>
                    </a:cubicBezTo>
                    <a:cubicBezTo>
                      <a:pt x="9490" y="6509"/>
                      <a:pt x="9526" y="6497"/>
                      <a:pt x="9561" y="6485"/>
                    </a:cubicBezTo>
                    <a:lnTo>
                      <a:pt x="9621" y="6449"/>
                    </a:lnTo>
                    <a:cubicBezTo>
                      <a:pt x="9633" y="6437"/>
                      <a:pt x="9645" y="6425"/>
                      <a:pt x="9657" y="6414"/>
                    </a:cubicBezTo>
                    <a:cubicBezTo>
                      <a:pt x="9681" y="6366"/>
                      <a:pt x="9740" y="6354"/>
                      <a:pt x="9776" y="6330"/>
                    </a:cubicBezTo>
                    <a:cubicBezTo>
                      <a:pt x="10002" y="6211"/>
                      <a:pt x="10216" y="6068"/>
                      <a:pt x="10407" y="5902"/>
                    </a:cubicBezTo>
                    <a:cubicBezTo>
                      <a:pt x="10454" y="5866"/>
                      <a:pt x="10490" y="5830"/>
                      <a:pt x="10538" y="5794"/>
                    </a:cubicBezTo>
                    <a:cubicBezTo>
                      <a:pt x="10621" y="5699"/>
                      <a:pt x="10704" y="5592"/>
                      <a:pt x="10776" y="5485"/>
                    </a:cubicBezTo>
                    <a:cubicBezTo>
                      <a:pt x="10919" y="5271"/>
                      <a:pt x="11014" y="5021"/>
                      <a:pt x="11050" y="4759"/>
                    </a:cubicBezTo>
                    <a:cubicBezTo>
                      <a:pt x="11097" y="4520"/>
                      <a:pt x="11074" y="4270"/>
                      <a:pt x="10954" y="4056"/>
                    </a:cubicBezTo>
                    <a:cubicBezTo>
                      <a:pt x="10919" y="3985"/>
                      <a:pt x="10871" y="3925"/>
                      <a:pt x="10812" y="3830"/>
                    </a:cubicBezTo>
                    <a:cubicBezTo>
                      <a:pt x="10752" y="3747"/>
                      <a:pt x="10704" y="3651"/>
                      <a:pt x="10657" y="3556"/>
                    </a:cubicBezTo>
                    <a:cubicBezTo>
                      <a:pt x="10609" y="3449"/>
                      <a:pt x="10597" y="3342"/>
                      <a:pt x="10597" y="3223"/>
                    </a:cubicBezTo>
                    <a:cubicBezTo>
                      <a:pt x="10609" y="3092"/>
                      <a:pt x="10657" y="2973"/>
                      <a:pt x="10752" y="2877"/>
                    </a:cubicBezTo>
                    <a:cubicBezTo>
                      <a:pt x="10824" y="2806"/>
                      <a:pt x="10919" y="2746"/>
                      <a:pt x="11026" y="2735"/>
                    </a:cubicBezTo>
                    <a:cubicBezTo>
                      <a:pt x="11109" y="2687"/>
                      <a:pt x="11181" y="2651"/>
                      <a:pt x="11264" y="2627"/>
                    </a:cubicBezTo>
                    <a:lnTo>
                      <a:pt x="11276" y="2615"/>
                    </a:lnTo>
                    <a:lnTo>
                      <a:pt x="11324" y="2592"/>
                    </a:lnTo>
                    <a:cubicBezTo>
                      <a:pt x="11335" y="2568"/>
                      <a:pt x="11359" y="2544"/>
                      <a:pt x="11383" y="2520"/>
                    </a:cubicBezTo>
                    <a:cubicBezTo>
                      <a:pt x="11431" y="2484"/>
                      <a:pt x="11478" y="2425"/>
                      <a:pt x="11526" y="2377"/>
                    </a:cubicBezTo>
                    <a:cubicBezTo>
                      <a:pt x="11538" y="2354"/>
                      <a:pt x="11562" y="2330"/>
                      <a:pt x="11586" y="2318"/>
                    </a:cubicBezTo>
                    <a:cubicBezTo>
                      <a:pt x="11609" y="2294"/>
                      <a:pt x="11633" y="2258"/>
                      <a:pt x="11657" y="2234"/>
                    </a:cubicBezTo>
                    <a:cubicBezTo>
                      <a:pt x="11812" y="2104"/>
                      <a:pt x="11943" y="1961"/>
                      <a:pt x="12062" y="1794"/>
                    </a:cubicBezTo>
                    <a:cubicBezTo>
                      <a:pt x="12097" y="1734"/>
                      <a:pt x="12157" y="1687"/>
                      <a:pt x="12193" y="1627"/>
                    </a:cubicBezTo>
                    <a:cubicBezTo>
                      <a:pt x="12217" y="1556"/>
                      <a:pt x="12240" y="1496"/>
                      <a:pt x="12276" y="1437"/>
                    </a:cubicBezTo>
                    <a:cubicBezTo>
                      <a:pt x="12324" y="1365"/>
                      <a:pt x="12359" y="1282"/>
                      <a:pt x="12383" y="1199"/>
                    </a:cubicBezTo>
                    <a:cubicBezTo>
                      <a:pt x="12407" y="1115"/>
                      <a:pt x="12455" y="1032"/>
                      <a:pt x="12502" y="961"/>
                    </a:cubicBezTo>
                    <a:cubicBezTo>
                      <a:pt x="12562" y="889"/>
                      <a:pt x="12586" y="806"/>
                      <a:pt x="12586" y="710"/>
                    </a:cubicBezTo>
                    <a:cubicBezTo>
                      <a:pt x="12586" y="651"/>
                      <a:pt x="12598" y="580"/>
                      <a:pt x="12633" y="532"/>
                    </a:cubicBezTo>
                    <a:cubicBezTo>
                      <a:pt x="12633" y="520"/>
                      <a:pt x="12645" y="508"/>
                      <a:pt x="12657" y="496"/>
                    </a:cubicBezTo>
                    <a:lnTo>
                      <a:pt x="12717" y="472"/>
                    </a:lnTo>
                    <a:cubicBezTo>
                      <a:pt x="12717" y="449"/>
                      <a:pt x="12740" y="425"/>
                      <a:pt x="12740" y="401"/>
                    </a:cubicBezTo>
                    <a:lnTo>
                      <a:pt x="12705" y="341"/>
                    </a:lnTo>
                    <a:cubicBezTo>
                      <a:pt x="12800" y="270"/>
                      <a:pt x="12740" y="175"/>
                      <a:pt x="12740" y="79"/>
                    </a:cubicBezTo>
                    <a:cubicBezTo>
                      <a:pt x="12740" y="56"/>
                      <a:pt x="12740" y="32"/>
                      <a:pt x="12752" y="8"/>
                    </a:cubicBezTo>
                    <a:cubicBezTo>
                      <a:pt x="12755" y="2"/>
                      <a:pt x="12755" y="0"/>
                      <a:pt x="1275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387;p31"/>
              <p:cNvSpPr/>
              <p:nvPr/>
            </p:nvSpPr>
            <p:spPr>
              <a:xfrm>
                <a:off x="4476029" y="3617159"/>
                <a:ext cx="241459" cy="119154"/>
              </a:xfrm>
              <a:custGeom>
                <a:avLst/>
                <a:gdLst/>
                <a:ahLst/>
                <a:cxnLst/>
                <a:rect l="l" t="t" r="r" b="b"/>
                <a:pathLst>
                  <a:path w="9348" h="4613" extrusionOk="0">
                    <a:moveTo>
                      <a:pt x="8645" y="1"/>
                    </a:moveTo>
                    <a:cubicBezTo>
                      <a:pt x="8617" y="19"/>
                      <a:pt x="8583" y="44"/>
                      <a:pt x="8541" y="44"/>
                    </a:cubicBezTo>
                    <a:cubicBezTo>
                      <a:pt x="8529" y="44"/>
                      <a:pt x="8516" y="42"/>
                      <a:pt x="8502" y="37"/>
                    </a:cubicBezTo>
                    <a:cubicBezTo>
                      <a:pt x="8490" y="37"/>
                      <a:pt x="8466" y="37"/>
                      <a:pt x="8454" y="25"/>
                    </a:cubicBezTo>
                    <a:lnTo>
                      <a:pt x="8418" y="25"/>
                    </a:lnTo>
                    <a:cubicBezTo>
                      <a:pt x="8264" y="60"/>
                      <a:pt x="8109" y="108"/>
                      <a:pt x="7954" y="144"/>
                    </a:cubicBezTo>
                    <a:cubicBezTo>
                      <a:pt x="7859" y="168"/>
                      <a:pt x="7764" y="180"/>
                      <a:pt x="7680" y="191"/>
                    </a:cubicBezTo>
                    <a:lnTo>
                      <a:pt x="7656" y="191"/>
                    </a:lnTo>
                    <a:cubicBezTo>
                      <a:pt x="7537" y="227"/>
                      <a:pt x="7418" y="299"/>
                      <a:pt x="7323" y="382"/>
                    </a:cubicBezTo>
                    <a:cubicBezTo>
                      <a:pt x="7149" y="480"/>
                      <a:pt x="6975" y="587"/>
                      <a:pt x="6756" y="587"/>
                    </a:cubicBezTo>
                    <a:cubicBezTo>
                      <a:pt x="6735" y="587"/>
                      <a:pt x="6714" y="586"/>
                      <a:pt x="6692" y="584"/>
                    </a:cubicBezTo>
                    <a:cubicBezTo>
                      <a:pt x="6678" y="582"/>
                      <a:pt x="6663" y="581"/>
                      <a:pt x="6649" y="581"/>
                    </a:cubicBezTo>
                    <a:cubicBezTo>
                      <a:pt x="6580" y="581"/>
                      <a:pt x="6511" y="604"/>
                      <a:pt x="6442" y="644"/>
                    </a:cubicBezTo>
                    <a:cubicBezTo>
                      <a:pt x="6371" y="715"/>
                      <a:pt x="6263" y="751"/>
                      <a:pt x="6168" y="751"/>
                    </a:cubicBezTo>
                    <a:cubicBezTo>
                      <a:pt x="6109" y="751"/>
                      <a:pt x="6049" y="763"/>
                      <a:pt x="6013" y="799"/>
                    </a:cubicBezTo>
                    <a:cubicBezTo>
                      <a:pt x="5930" y="894"/>
                      <a:pt x="5811" y="858"/>
                      <a:pt x="5728" y="930"/>
                    </a:cubicBezTo>
                    <a:cubicBezTo>
                      <a:pt x="5681" y="963"/>
                      <a:pt x="5635" y="970"/>
                      <a:pt x="5589" y="970"/>
                    </a:cubicBezTo>
                    <a:cubicBezTo>
                      <a:pt x="5552" y="970"/>
                      <a:pt x="5515" y="965"/>
                      <a:pt x="5478" y="965"/>
                    </a:cubicBezTo>
                    <a:cubicBezTo>
                      <a:pt x="5442" y="1007"/>
                      <a:pt x="5397" y="1010"/>
                      <a:pt x="5353" y="1010"/>
                    </a:cubicBezTo>
                    <a:cubicBezTo>
                      <a:pt x="5345" y="1010"/>
                      <a:pt x="5338" y="1010"/>
                      <a:pt x="5330" y="1010"/>
                    </a:cubicBezTo>
                    <a:cubicBezTo>
                      <a:pt x="5293" y="1010"/>
                      <a:pt x="5257" y="1012"/>
                      <a:pt x="5228" y="1037"/>
                    </a:cubicBezTo>
                    <a:cubicBezTo>
                      <a:pt x="5198" y="1051"/>
                      <a:pt x="5164" y="1062"/>
                      <a:pt x="5128" y="1062"/>
                    </a:cubicBezTo>
                    <a:cubicBezTo>
                      <a:pt x="5106" y="1062"/>
                      <a:pt x="5084" y="1058"/>
                      <a:pt x="5061" y="1049"/>
                    </a:cubicBezTo>
                    <a:lnTo>
                      <a:pt x="4918" y="1049"/>
                    </a:lnTo>
                    <a:cubicBezTo>
                      <a:pt x="4882" y="1061"/>
                      <a:pt x="4847" y="1072"/>
                      <a:pt x="4823" y="1096"/>
                    </a:cubicBezTo>
                    <a:cubicBezTo>
                      <a:pt x="4758" y="1139"/>
                      <a:pt x="4681" y="1161"/>
                      <a:pt x="4604" y="1161"/>
                    </a:cubicBezTo>
                    <a:cubicBezTo>
                      <a:pt x="4553" y="1161"/>
                      <a:pt x="4501" y="1151"/>
                      <a:pt x="4454" y="1132"/>
                    </a:cubicBezTo>
                    <a:cubicBezTo>
                      <a:pt x="4442" y="1132"/>
                      <a:pt x="4430" y="1120"/>
                      <a:pt x="4418" y="1120"/>
                    </a:cubicBezTo>
                    <a:cubicBezTo>
                      <a:pt x="4382" y="1120"/>
                      <a:pt x="4335" y="1108"/>
                      <a:pt x="4299" y="1096"/>
                    </a:cubicBezTo>
                    <a:lnTo>
                      <a:pt x="4132" y="1096"/>
                    </a:lnTo>
                    <a:lnTo>
                      <a:pt x="4108" y="1108"/>
                    </a:lnTo>
                    <a:cubicBezTo>
                      <a:pt x="4108" y="1108"/>
                      <a:pt x="4097" y="1120"/>
                      <a:pt x="4097" y="1120"/>
                    </a:cubicBezTo>
                    <a:lnTo>
                      <a:pt x="4061" y="1120"/>
                    </a:lnTo>
                    <a:cubicBezTo>
                      <a:pt x="4025" y="1120"/>
                      <a:pt x="3989" y="1108"/>
                      <a:pt x="3966" y="1096"/>
                    </a:cubicBezTo>
                    <a:cubicBezTo>
                      <a:pt x="3954" y="1096"/>
                      <a:pt x="3942" y="1084"/>
                      <a:pt x="3942" y="1072"/>
                    </a:cubicBezTo>
                    <a:cubicBezTo>
                      <a:pt x="3870" y="1055"/>
                      <a:pt x="3796" y="1046"/>
                      <a:pt x="3721" y="1046"/>
                    </a:cubicBezTo>
                    <a:cubicBezTo>
                      <a:pt x="3647" y="1046"/>
                      <a:pt x="3573" y="1055"/>
                      <a:pt x="3501" y="1072"/>
                    </a:cubicBezTo>
                    <a:lnTo>
                      <a:pt x="2834" y="965"/>
                    </a:lnTo>
                    <a:cubicBezTo>
                      <a:pt x="2787" y="953"/>
                      <a:pt x="2751" y="942"/>
                      <a:pt x="2715" y="906"/>
                    </a:cubicBezTo>
                    <a:lnTo>
                      <a:pt x="2703" y="930"/>
                    </a:lnTo>
                    <a:cubicBezTo>
                      <a:pt x="2620" y="834"/>
                      <a:pt x="2501" y="870"/>
                      <a:pt x="2406" y="834"/>
                    </a:cubicBezTo>
                    <a:cubicBezTo>
                      <a:pt x="2382" y="834"/>
                      <a:pt x="2358" y="822"/>
                      <a:pt x="2334" y="811"/>
                    </a:cubicBezTo>
                    <a:cubicBezTo>
                      <a:pt x="2311" y="811"/>
                      <a:pt x="2287" y="811"/>
                      <a:pt x="2263" y="787"/>
                    </a:cubicBezTo>
                    <a:cubicBezTo>
                      <a:pt x="2227" y="763"/>
                      <a:pt x="2192" y="763"/>
                      <a:pt x="2144" y="763"/>
                    </a:cubicBezTo>
                    <a:cubicBezTo>
                      <a:pt x="2126" y="769"/>
                      <a:pt x="2108" y="772"/>
                      <a:pt x="2090" y="772"/>
                    </a:cubicBezTo>
                    <a:cubicBezTo>
                      <a:pt x="2072" y="772"/>
                      <a:pt x="2055" y="769"/>
                      <a:pt x="2037" y="763"/>
                    </a:cubicBezTo>
                    <a:cubicBezTo>
                      <a:pt x="2022" y="758"/>
                      <a:pt x="2006" y="756"/>
                      <a:pt x="1990" y="756"/>
                    </a:cubicBezTo>
                    <a:cubicBezTo>
                      <a:pt x="1946" y="756"/>
                      <a:pt x="1899" y="770"/>
                      <a:pt x="1851" y="770"/>
                    </a:cubicBezTo>
                    <a:cubicBezTo>
                      <a:pt x="1834" y="770"/>
                      <a:pt x="1816" y="768"/>
                      <a:pt x="1799" y="763"/>
                    </a:cubicBezTo>
                    <a:cubicBezTo>
                      <a:pt x="1778" y="753"/>
                      <a:pt x="1758" y="749"/>
                      <a:pt x="1738" y="749"/>
                    </a:cubicBezTo>
                    <a:cubicBezTo>
                      <a:pt x="1711" y="749"/>
                      <a:pt x="1683" y="756"/>
                      <a:pt x="1656" y="763"/>
                    </a:cubicBezTo>
                    <a:cubicBezTo>
                      <a:pt x="1584" y="787"/>
                      <a:pt x="1525" y="799"/>
                      <a:pt x="1453" y="799"/>
                    </a:cubicBezTo>
                    <a:cubicBezTo>
                      <a:pt x="1418" y="799"/>
                      <a:pt x="1382" y="787"/>
                      <a:pt x="1346" y="787"/>
                    </a:cubicBezTo>
                    <a:cubicBezTo>
                      <a:pt x="1310" y="775"/>
                      <a:pt x="1275" y="763"/>
                      <a:pt x="1251" y="751"/>
                    </a:cubicBezTo>
                    <a:cubicBezTo>
                      <a:pt x="1191" y="715"/>
                      <a:pt x="1132" y="703"/>
                      <a:pt x="1060" y="691"/>
                    </a:cubicBezTo>
                    <a:cubicBezTo>
                      <a:pt x="1001" y="703"/>
                      <a:pt x="941" y="715"/>
                      <a:pt x="894" y="739"/>
                    </a:cubicBezTo>
                    <a:cubicBezTo>
                      <a:pt x="864" y="745"/>
                      <a:pt x="837" y="748"/>
                      <a:pt x="812" y="748"/>
                    </a:cubicBezTo>
                    <a:cubicBezTo>
                      <a:pt x="787" y="748"/>
                      <a:pt x="763" y="745"/>
                      <a:pt x="739" y="739"/>
                    </a:cubicBezTo>
                    <a:cubicBezTo>
                      <a:pt x="697" y="733"/>
                      <a:pt x="659" y="730"/>
                      <a:pt x="620" y="730"/>
                    </a:cubicBezTo>
                    <a:cubicBezTo>
                      <a:pt x="581" y="730"/>
                      <a:pt x="542" y="733"/>
                      <a:pt x="501" y="739"/>
                    </a:cubicBezTo>
                    <a:cubicBezTo>
                      <a:pt x="485" y="762"/>
                      <a:pt x="470" y="781"/>
                      <a:pt x="451" y="781"/>
                    </a:cubicBezTo>
                    <a:cubicBezTo>
                      <a:pt x="441" y="781"/>
                      <a:pt x="430" y="775"/>
                      <a:pt x="417" y="763"/>
                    </a:cubicBezTo>
                    <a:lnTo>
                      <a:pt x="406" y="763"/>
                    </a:lnTo>
                    <a:cubicBezTo>
                      <a:pt x="322" y="787"/>
                      <a:pt x="251" y="822"/>
                      <a:pt x="191" y="882"/>
                    </a:cubicBezTo>
                    <a:cubicBezTo>
                      <a:pt x="144" y="906"/>
                      <a:pt x="108" y="930"/>
                      <a:pt x="60" y="942"/>
                    </a:cubicBezTo>
                    <a:lnTo>
                      <a:pt x="48" y="942"/>
                    </a:lnTo>
                    <a:cubicBezTo>
                      <a:pt x="48" y="953"/>
                      <a:pt x="60" y="977"/>
                      <a:pt x="60" y="1001"/>
                    </a:cubicBezTo>
                    <a:cubicBezTo>
                      <a:pt x="60" y="1013"/>
                      <a:pt x="60" y="1013"/>
                      <a:pt x="60" y="1025"/>
                    </a:cubicBezTo>
                    <a:lnTo>
                      <a:pt x="72" y="1037"/>
                    </a:lnTo>
                    <a:cubicBezTo>
                      <a:pt x="84" y="1061"/>
                      <a:pt x="84" y="1084"/>
                      <a:pt x="84" y="1108"/>
                    </a:cubicBezTo>
                    <a:cubicBezTo>
                      <a:pt x="84" y="1132"/>
                      <a:pt x="96" y="1144"/>
                      <a:pt x="108" y="1168"/>
                    </a:cubicBezTo>
                    <a:cubicBezTo>
                      <a:pt x="108" y="1192"/>
                      <a:pt x="144" y="1215"/>
                      <a:pt x="132" y="1227"/>
                    </a:cubicBezTo>
                    <a:cubicBezTo>
                      <a:pt x="84" y="1299"/>
                      <a:pt x="72" y="1370"/>
                      <a:pt x="84" y="1453"/>
                    </a:cubicBezTo>
                    <a:cubicBezTo>
                      <a:pt x="84" y="1453"/>
                      <a:pt x="84" y="1465"/>
                      <a:pt x="84" y="1477"/>
                    </a:cubicBezTo>
                    <a:cubicBezTo>
                      <a:pt x="108" y="1573"/>
                      <a:pt x="132" y="1656"/>
                      <a:pt x="144" y="1751"/>
                    </a:cubicBezTo>
                    <a:cubicBezTo>
                      <a:pt x="167" y="1989"/>
                      <a:pt x="191" y="2215"/>
                      <a:pt x="203" y="2454"/>
                    </a:cubicBezTo>
                    <a:cubicBezTo>
                      <a:pt x="203" y="2596"/>
                      <a:pt x="179" y="2727"/>
                      <a:pt x="179" y="2858"/>
                    </a:cubicBezTo>
                    <a:cubicBezTo>
                      <a:pt x="179" y="2989"/>
                      <a:pt x="191" y="3120"/>
                      <a:pt x="191" y="3263"/>
                    </a:cubicBezTo>
                    <a:cubicBezTo>
                      <a:pt x="191" y="3287"/>
                      <a:pt x="191" y="3323"/>
                      <a:pt x="191" y="3358"/>
                    </a:cubicBezTo>
                    <a:cubicBezTo>
                      <a:pt x="156" y="3501"/>
                      <a:pt x="132" y="3632"/>
                      <a:pt x="84" y="3763"/>
                    </a:cubicBezTo>
                    <a:cubicBezTo>
                      <a:pt x="96" y="3799"/>
                      <a:pt x="84" y="3811"/>
                      <a:pt x="60" y="3835"/>
                    </a:cubicBezTo>
                    <a:cubicBezTo>
                      <a:pt x="48" y="3894"/>
                      <a:pt x="25" y="3942"/>
                      <a:pt x="1" y="4001"/>
                    </a:cubicBezTo>
                    <a:cubicBezTo>
                      <a:pt x="13" y="4025"/>
                      <a:pt x="13" y="4049"/>
                      <a:pt x="13" y="4085"/>
                    </a:cubicBezTo>
                    <a:lnTo>
                      <a:pt x="48" y="4085"/>
                    </a:lnTo>
                    <a:cubicBezTo>
                      <a:pt x="72" y="4097"/>
                      <a:pt x="108" y="4144"/>
                      <a:pt x="132" y="4144"/>
                    </a:cubicBezTo>
                    <a:cubicBezTo>
                      <a:pt x="191" y="4132"/>
                      <a:pt x="239" y="4109"/>
                      <a:pt x="287" y="4073"/>
                    </a:cubicBezTo>
                    <a:cubicBezTo>
                      <a:pt x="306" y="4047"/>
                      <a:pt x="332" y="4035"/>
                      <a:pt x="357" y="4035"/>
                    </a:cubicBezTo>
                    <a:cubicBezTo>
                      <a:pt x="379" y="4035"/>
                      <a:pt x="401" y="4044"/>
                      <a:pt x="417" y="4061"/>
                    </a:cubicBezTo>
                    <a:cubicBezTo>
                      <a:pt x="465" y="4097"/>
                      <a:pt x="513" y="4109"/>
                      <a:pt x="560" y="4120"/>
                    </a:cubicBezTo>
                    <a:cubicBezTo>
                      <a:pt x="727" y="4132"/>
                      <a:pt x="882" y="4144"/>
                      <a:pt x="1049" y="4156"/>
                    </a:cubicBezTo>
                    <a:cubicBezTo>
                      <a:pt x="1108" y="4156"/>
                      <a:pt x="1179" y="4144"/>
                      <a:pt x="1239" y="4109"/>
                    </a:cubicBezTo>
                    <a:cubicBezTo>
                      <a:pt x="1250" y="4102"/>
                      <a:pt x="1261" y="4099"/>
                      <a:pt x="1271" y="4099"/>
                    </a:cubicBezTo>
                    <a:cubicBezTo>
                      <a:pt x="1304" y="4099"/>
                      <a:pt x="1334" y="4124"/>
                      <a:pt x="1366" y="4124"/>
                    </a:cubicBezTo>
                    <a:cubicBezTo>
                      <a:pt x="1378" y="4124"/>
                      <a:pt x="1392" y="4120"/>
                      <a:pt x="1406" y="4109"/>
                    </a:cubicBezTo>
                    <a:cubicBezTo>
                      <a:pt x="1406" y="4109"/>
                      <a:pt x="1418" y="4132"/>
                      <a:pt x="1418" y="4144"/>
                    </a:cubicBezTo>
                    <a:cubicBezTo>
                      <a:pt x="1426" y="4188"/>
                      <a:pt x="1435" y="4205"/>
                      <a:pt x="1443" y="4205"/>
                    </a:cubicBezTo>
                    <a:cubicBezTo>
                      <a:pt x="1457" y="4205"/>
                      <a:pt x="1470" y="4158"/>
                      <a:pt x="1477" y="4120"/>
                    </a:cubicBezTo>
                    <a:cubicBezTo>
                      <a:pt x="1477" y="4112"/>
                      <a:pt x="1489" y="4104"/>
                      <a:pt x="1496" y="4104"/>
                    </a:cubicBezTo>
                    <a:cubicBezTo>
                      <a:pt x="1499" y="4104"/>
                      <a:pt x="1501" y="4105"/>
                      <a:pt x="1501" y="4109"/>
                    </a:cubicBezTo>
                    <a:cubicBezTo>
                      <a:pt x="1512" y="4119"/>
                      <a:pt x="1524" y="4124"/>
                      <a:pt x="1536" y="4124"/>
                    </a:cubicBezTo>
                    <a:cubicBezTo>
                      <a:pt x="1565" y="4124"/>
                      <a:pt x="1595" y="4101"/>
                      <a:pt x="1620" y="4085"/>
                    </a:cubicBezTo>
                    <a:cubicBezTo>
                      <a:pt x="1624" y="4083"/>
                      <a:pt x="1629" y="4083"/>
                      <a:pt x="1633" y="4083"/>
                    </a:cubicBezTo>
                    <a:cubicBezTo>
                      <a:pt x="1664" y="4083"/>
                      <a:pt x="1694" y="4119"/>
                      <a:pt x="1715" y="4192"/>
                    </a:cubicBezTo>
                    <a:cubicBezTo>
                      <a:pt x="1725" y="4231"/>
                      <a:pt x="1743" y="4254"/>
                      <a:pt x="1763" y="4254"/>
                    </a:cubicBezTo>
                    <a:cubicBezTo>
                      <a:pt x="1767" y="4254"/>
                      <a:pt x="1771" y="4253"/>
                      <a:pt x="1775" y="4251"/>
                    </a:cubicBezTo>
                    <a:cubicBezTo>
                      <a:pt x="1816" y="4210"/>
                      <a:pt x="1854" y="4185"/>
                      <a:pt x="1890" y="4185"/>
                    </a:cubicBezTo>
                    <a:cubicBezTo>
                      <a:pt x="1915" y="4185"/>
                      <a:pt x="1940" y="4198"/>
                      <a:pt x="1965" y="4228"/>
                    </a:cubicBezTo>
                    <a:cubicBezTo>
                      <a:pt x="1967" y="4230"/>
                      <a:pt x="1970" y="4231"/>
                      <a:pt x="1972" y="4231"/>
                    </a:cubicBezTo>
                    <a:cubicBezTo>
                      <a:pt x="1981" y="4231"/>
                      <a:pt x="1991" y="4209"/>
                      <a:pt x="2001" y="4180"/>
                    </a:cubicBezTo>
                    <a:cubicBezTo>
                      <a:pt x="2013" y="4144"/>
                      <a:pt x="2025" y="4120"/>
                      <a:pt x="2037" y="4109"/>
                    </a:cubicBezTo>
                    <a:cubicBezTo>
                      <a:pt x="2062" y="4103"/>
                      <a:pt x="2088" y="4096"/>
                      <a:pt x="2112" y="4096"/>
                    </a:cubicBezTo>
                    <a:cubicBezTo>
                      <a:pt x="2143" y="4096"/>
                      <a:pt x="2171" y="4109"/>
                      <a:pt x="2192" y="4156"/>
                    </a:cubicBezTo>
                    <a:cubicBezTo>
                      <a:pt x="2203" y="4180"/>
                      <a:pt x="2215" y="4192"/>
                      <a:pt x="2215" y="4204"/>
                    </a:cubicBezTo>
                    <a:lnTo>
                      <a:pt x="2287" y="4216"/>
                    </a:lnTo>
                    <a:lnTo>
                      <a:pt x="2346" y="4275"/>
                    </a:lnTo>
                    <a:cubicBezTo>
                      <a:pt x="2322" y="4311"/>
                      <a:pt x="2334" y="4347"/>
                      <a:pt x="2382" y="4347"/>
                    </a:cubicBezTo>
                    <a:cubicBezTo>
                      <a:pt x="2406" y="4347"/>
                      <a:pt x="2394" y="4394"/>
                      <a:pt x="2406" y="4406"/>
                    </a:cubicBezTo>
                    <a:cubicBezTo>
                      <a:pt x="2410" y="4415"/>
                      <a:pt x="2415" y="4419"/>
                      <a:pt x="2421" y="4419"/>
                    </a:cubicBezTo>
                    <a:cubicBezTo>
                      <a:pt x="2430" y="4419"/>
                      <a:pt x="2443" y="4409"/>
                      <a:pt x="2465" y="4394"/>
                    </a:cubicBezTo>
                    <a:cubicBezTo>
                      <a:pt x="2491" y="4386"/>
                      <a:pt x="2510" y="4377"/>
                      <a:pt x="2519" y="4377"/>
                    </a:cubicBezTo>
                    <a:cubicBezTo>
                      <a:pt x="2523" y="4377"/>
                      <a:pt x="2525" y="4379"/>
                      <a:pt x="2525" y="4382"/>
                    </a:cubicBezTo>
                    <a:cubicBezTo>
                      <a:pt x="2525" y="4393"/>
                      <a:pt x="2525" y="4455"/>
                      <a:pt x="2553" y="4455"/>
                    </a:cubicBezTo>
                    <a:cubicBezTo>
                      <a:pt x="2555" y="4455"/>
                      <a:pt x="2558" y="4455"/>
                      <a:pt x="2561" y="4454"/>
                    </a:cubicBezTo>
                    <a:cubicBezTo>
                      <a:pt x="2596" y="4442"/>
                      <a:pt x="2623" y="4436"/>
                      <a:pt x="2645" y="4436"/>
                    </a:cubicBezTo>
                    <a:cubicBezTo>
                      <a:pt x="2668" y="4436"/>
                      <a:pt x="2686" y="4442"/>
                      <a:pt x="2703" y="4454"/>
                    </a:cubicBezTo>
                    <a:cubicBezTo>
                      <a:pt x="2739" y="4478"/>
                      <a:pt x="2799" y="4454"/>
                      <a:pt x="2823" y="4513"/>
                    </a:cubicBezTo>
                    <a:cubicBezTo>
                      <a:pt x="2825" y="4525"/>
                      <a:pt x="2831" y="4529"/>
                      <a:pt x="2838" y="4529"/>
                    </a:cubicBezTo>
                    <a:cubicBezTo>
                      <a:pt x="2852" y="4529"/>
                      <a:pt x="2871" y="4515"/>
                      <a:pt x="2886" y="4515"/>
                    </a:cubicBezTo>
                    <a:cubicBezTo>
                      <a:pt x="2895" y="4515"/>
                      <a:pt x="2902" y="4520"/>
                      <a:pt x="2906" y="4537"/>
                    </a:cubicBezTo>
                    <a:cubicBezTo>
                      <a:pt x="2912" y="4561"/>
                      <a:pt x="2930" y="4561"/>
                      <a:pt x="2949" y="4561"/>
                    </a:cubicBezTo>
                    <a:cubicBezTo>
                      <a:pt x="2968" y="4561"/>
                      <a:pt x="2989" y="4561"/>
                      <a:pt x="3001" y="4585"/>
                    </a:cubicBezTo>
                    <a:cubicBezTo>
                      <a:pt x="3016" y="4605"/>
                      <a:pt x="3033" y="4612"/>
                      <a:pt x="3051" y="4612"/>
                    </a:cubicBezTo>
                    <a:cubicBezTo>
                      <a:pt x="3075" y="4612"/>
                      <a:pt x="3100" y="4599"/>
                      <a:pt x="3120" y="4585"/>
                    </a:cubicBezTo>
                    <a:cubicBezTo>
                      <a:pt x="3156" y="4573"/>
                      <a:pt x="3180" y="4525"/>
                      <a:pt x="3215" y="4513"/>
                    </a:cubicBezTo>
                    <a:cubicBezTo>
                      <a:pt x="3263" y="4513"/>
                      <a:pt x="3299" y="4525"/>
                      <a:pt x="3335" y="4549"/>
                    </a:cubicBezTo>
                    <a:cubicBezTo>
                      <a:pt x="3351" y="4525"/>
                      <a:pt x="3370" y="4517"/>
                      <a:pt x="3390" y="4517"/>
                    </a:cubicBezTo>
                    <a:cubicBezTo>
                      <a:pt x="3424" y="4517"/>
                      <a:pt x="3460" y="4539"/>
                      <a:pt x="3489" y="4539"/>
                    </a:cubicBezTo>
                    <a:cubicBezTo>
                      <a:pt x="3493" y="4539"/>
                      <a:pt x="3497" y="4538"/>
                      <a:pt x="3501" y="4537"/>
                    </a:cubicBezTo>
                    <a:cubicBezTo>
                      <a:pt x="3525" y="4525"/>
                      <a:pt x="3561" y="4525"/>
                      <a:pt x="3596" y="4525"/>
                    </a:cubicBezTo>
                    <a:cubicBezTo>
                      <a:pt x="3656" y="4501"/>
                      <a:pt x="3727" y="4490"/>
                      <a:pt x="3799" y="4490"/>
                    </a:cubicBezTo>
                    <a:cubicBezTo>
                      <a:pt x="3799" y="4478"/>
                      <a:pt x="3799" y="4478"/>
                      <a:pt x="3799" y="4466"/>
                    </a:cubicBezTo>
                    <a:cubicBezTo>
                      <a:pt x="3799" y="4406"/>
                      <a:pt x="3799" y="4371"/>
                      <a:pt x="3835" y="4371"/>
                    </a:cubicBezTo>
                    <a:cubicBezTo>
                      <a:pt x="3930" y="4335"/>
                      <a:pt x="4025" y="4323"/>
                      <a:pt x="4132" y="4299"/>
                    </a:cubicBezTo>
                    <a:cubicBezTo>
                      <a:pt x="4150" y="4313"/>
                      <a:pt x="4166" y="4319"/>
                      <a:pt x="4180" y="4319"/>
                    </a:cubicBezTo>
                    <a:cubicBezTo>
                      <a:pt x="4214" y="4319"/>
                      <a:pt x="4242" y="4288"/>
                      <a:pt x="4275" y="4263"/>
                    </a:cubicBezTo>
                    <a:cubicBezTo>
                      <a:pt x="4285" y="4260"/>
                      <a:pt x="4295" y="4259"/>
                      <a:pt x="4306" y="4259"/>
                    </a:cubicBezTo>
                    <a:cubicBezTo>
                      <a:pt x="4335" y="4259"/>
                      <a:pt x="4365" y="4270"/>
                      <a:pt x="4382" y="4287"/>
                    </a:cubicBezTo>
                    <a:cubicBezTo>
                      <a:pt x="4394" y="4299"/>
                      <a:pt x="4406" y="4311"/>
                      <a:pt x="4418" y="4311"/>
                    </a:cubicBezTo>
                    <a:lnTo>
                      <a:pt x="4454" y="4311"/>
                    </a:lnTo>
                    <a:cubicBezTo>
                      <a:pt x="4486" y="4259"/>
                      <a:pt x="4541" y="4231"/>
                      <a:pt x="4595" y="4231"/>
                    </a:cubicBezTo>
                    <a:cubicBezTo>
                      <a:pt x="4639" y="4231"/>
                      <a:pt x="4683" y="4250"/>
                      <a:pt x="4716" y="4287"/>
                    </a:cubicBezTo>
                    <a:lnTo>
                      <a:pt x="4739" y="4311"/>
                    </a:lnTo>
                    <a:lnTo>
                      <a:pt x="4823" y="4311"/>
                    </a:lnTo>
                    <a:cubicBezTo>
                      <a:pt x="4885" y="4276"/>
                      <a:pt x="4956" y="4258"/>
                      <a:pt x="5027" y="4258"/>
                    </a:cubicBezTo>
                    <a:cubicBezTo>
                      <a:pt x="5078" y="4258"/>
                      <a:pt x="5130" y="4267"/>
                      <a:pt x="5180" y="4287"/>
                    </a:cubicBezTo>
                    <a:cubicBezTo>
                      <a:pt x="5192" y="4287"/>
                      <a:pt x="5204" y="4323"/>
                      <a:pt x="5216" y="4335"/>
                    </a:cubicBezTo>
                    <a:lnTo>
                      <a:pt x="5192" y="4359"/>
                    </a:lnTo>
                    <a:lnTo>
                      <a:pt x="5240" y="4371"/>
                    </a:lnTo>
                    <a:lnTo>
                      <a:pt x="5263" y="4371"/>
                    </a:lnTo>
                    <a:lnTo>
                      <a:pt x="5335" y="4382"/>
                    </a:lnTo>
                    <a:cubicBezTo>
                      <a:pt x="5335" y="4382"/>
                      <a:pt x="5335" y="4371"/>
                      <a:pt x="5335" y="4371"/>
                    </a:cubicBezTo>
                    <a:cubicBezTo>
                      <a:pt x="5335" y="4369"/>
                      <a:pt x="5335" y="4369"/>
                      <a:pt x="5335" y="4369"/>
                    </a:cubicBezTo>
                    <a:cubicBezTo>
                      <a:pt x="5335" y="4369"/>
                      <a:pt x="5335" y="4380"/>
                      <a:pt x="5337" y="4380"/>
                    </a:cubicBezTo>
                    <a:cubicBezTo>
                      <a:pt x="5339" y="4380"/>
                      <a:pt x="5342" y="4371"/>
                      <a:pt x="5347" y="4335"/>
                    </a:cubicBezTo>
                    <a:lnTo>
                      <a:pt x="5347" y="4382"/>
                    </a:lnTo>
                    <a:lnTo>
                      <a:pt x="5442" y="4382"/>
                    </a:lnTo>
                    <a:cubicBezTo>
                      <a:pt x="5513" y="4382"/>
                      <a:pt x="5585" y="4382"/>
                      <a:pt x="5656" y="4394"/>
                    </a:cubicBezTo>
                    <a:cubicBezTo>
                      <a:pt x="5704" y="4347"/>
                      <a:pt x="5775" y="4371"/>
                      <a:pt x="5847" y="4335"/>
                    </a:cubicBezTo>
                    <a:cubicBezTo>
                      <a:pt x="5859" y="4311"/>
                      <a:pt x="5882" y="4299"/>
                      <a:pt x="5894" y="4275"/>
                    </a:cubicBezTo>
                    <a:cubicBezTo>
                      <a:pt x="5918" y="4251"/>
                      <a:pt x="5930" y="4216"/>
                      <a:pt x="5942" y="4180"/>
                    </a:cubicBezTo>
                    <a:cubicBezTo>
                      <a:pt x="5942" y="4168"/>
                      <a:pt x="5942" y="4144"/>
                      <a:pt x="5954" y="4132"/>
                    </a:cubicBezTo>
                    <a:cubicBezTo>
                      <a:pt x="5954" y="4132"/>
                      <a:pt x="5954" y="4120"/>
                      <a:pt x="5954" y="4120"/>
                    </a:cubicBezTo>
                    <a:cubicBezTo>
                      <a:pt x="5978" y="4049"/>
                      <a:pt x="6013" y="3990"/>
                      <a:pt x="6073" y="3954"/>
                    </a:cubicBezTo>
                    <a:cubicBezTo>
                      <a:pt x="6073" y="3954"/>
                      <a:pt x="6085" y="3942"/>
                      <a:pt x="6097" y="3930"/>
                    </a:cubicBezTo>
                    <a:cubicBezTo>
                      <a:pt x="6085" y="3930"/>
                      <a:pt x="6085" y="3918"/>
                      <a:pt x="6097" y="3906"/>
                    </a:cubicBezTo>
                    <a:cubicBezTo>
                      <a:pt x="6097" y="3882"/>
                      <a:pt x="6109" y="3859"/>
                      <a:pt x="6109" y="3835"/>
                    </a:cubicBezTo>
                    <a:cubicBezTo>
                      <a:pt x="6132" y="3775"/>
                      <a:pt x="6156" y="3739"/>
                      <a:pt x="6192" y="3692"/>
                    </a:cubicBezTo>
                    <a:cubicBezTo>
                      <a:pt x="6335" y="3513"/>
                      <a:pt x="6490" y="3347"/>
                      <a:pt x="6656" y="3192"/>
                    </a:cubicBezTo>
                    <a:cubicBezTo>
                      <a:pt x="6871" y="3037"/>
                      <a:pt x="7037" y="2835"/>
                      <a:pt x="7168" y="2608"/>
                    </a:cubicBezTo>
                    <a:cubicBezTo>
                      <a:pt x="7180" y="2596"/>
                      <a:pt x="7180" y="2585"/>
                      <a:pt x="7192" y="2573"/>
                    </a:cubicBezTo>
                    <a:lnTo>
                      <a:pt x="7287" y="2430"/>
                    </a:lnTo>
                    <a:cubicBezTo>
                      <a:pt x="7323" y="2370"/>
                      <a:pt x="7371" y="2323"/>
                      <a:pt x="7418" y="2275"/>
                    </a:cubicBezTo>
                    <a:cubicBezTo>
                      <a:pt x="7454" y="2239"/>
                      <a:pt x="7490" y="2204"/>
                      <a:pt x="7514" y="2156"/>
                    </a:cubicBezTo>
                    <a:cubicBezTo>
                      <a:pt x="7537" y="2120"/>
                      <a:pt x="7561" y="2073"/>
                      <a:pt x="7597" y="2025"/>
                    </a:cubicBezTo>
                    <a:cubicBezTo>
                      <a:pt x="7645" y="1965"/>
                      <a:pt x="7692" y="1906"/>
                      <a:pt x="7752" y="1858"/>
                    </a:cubicBezTo>
                    <a:cubicBezTo>
                      <a:pt x="7811" y="1823"/>
                      <a:pt x="7859" y="1775"/>
                      <a:pt x="7895" y="1715"/>
                    </a:cubicBezTo>
                    <a:cubicBezTo>
                      <a:pt x="7907" y="1692"/>
                      <a:pt x="7942" y="1692"/>
                      <a:pt x="7966" y="1680"/>
                    </a:cubicBezTo>
                    <a:cubicBezTo>
                      <a:pt x="7990" y="1668"/>
                      <a:pt x="8026" y="1656"/>
                      <a:pt x="8026" y="1632"/>
                    </a:cubicBezTo>
                    <a:cubicBezTo>
                      <a:pt x="8049" y="1561"/>
                      <a:pt x="8097" y="1501"/>
                      <a:pt x="8157" y="1465"/>
                    </a:cubicBezTo>
                    <a:cubicBezTo>
                      <a:pt x="8228" y="1406"/>
                      <a:pt x="8299" y="1346"/>
                      <a:pt x="8383" y="1311"/>
                    </a:cubicBezTo>
                    <a:cubicBezTo>
                      <a:pt x="8466" y="1275"/>
                      <a:pt x="8490" y="1156"/>
                      <a:pt x="8597" y="1156"/>
                    </a:cubicBezTo>
                    <a:cubicBezTo>
                      <a:pt x="8621" y="1156"/>
                      <a:pt x="8633" y="1144"/>
                      <a:pt x="8645" y="1132"/>
                    </a:cubicBezTo>
                    <a:cubicBezTo>
                      <a:pt x="8740" y="989"/>
                      <a:pt x="8907" y="942"/>
                      <a:pt x="9050" y="858"/>
                    </a:cubicBezTo>
                    <a:cubicBezTo>
                      <a:pt x="9073" y="834"/>
                      <a:pt x="9121" y="811"/>
                      <a:pt x="9169" y="811"/>
                    </a:cubicBezTo>
                    <a:cubicBezTo>
                      <a:pt x="9228" y="811"/>
                      <a:pt x="9288" y="799"/>
                      <a:pt x="9347" y="787"/>
                    </a:cubicBezTo>
                    <a:cubicBezTo>
                      <a:pt x="9311" y="727"/>
                      <a:pt x="9288" y="656"/>
                      <a:pt x="9288" y="584"/>
                    </a:cubicBezTo>
                    <a:cubicBezTo>
                      <a:pt x="9288" y="561"/>
                      <a:pt x="9252" y="537"/>
                      <a:pt x="9240" y="513"/>
                    </a:cubicBezTo>
                    <a:cubicBezTo>
                      <a:pt x="9192" y="477"/>
                      <a:pt x="9157" y="418"/>
                      <a:pt x="9133" y="370"/>
                    </a:cubicBezTo>
                    <a:cubicBezTo>
                      <a:pt x="9085" y="275"/>
                      <a:pt x="9061" y="168"/>
                      <a:pt x="9050" y="72"/>
                    </a:cubicBezTo>
                    <a:lnTo>
                      <a:pt x="9050" y="13"/>
                    </a:lnTo>
                    <a:cubicBezTo>
                      <a:pt x="9038" y="25"/>
                      <a:pt x="9026" y="25"/>
                      <a:pt x="9014" y="25"/>
                    </a:cubicBezTo>
                    <a:cubicBezTo>
                      <a:pt x="8984" y="30"/>
                      <a:pt x="8955" y="33"/>
                      <a:pt x="8926" y="33"/>
                    </a:cubicBezTo>
                    <a:cubicBezTo>
                      <a:pt x="8885" y="33"/>
                      <a:pt x="8846" y="27"/>
                      <a:pt x="8811" y="13"/>
                    </a:cubicBezTo>
                    <a:cubicBezTo>
                      <a:pt x="8799" y="25"/>
                      <a:pt x="8788" y="37"/>
                      <a:pt x="8764" y="37"/>
                    </a:cubicBezTo>
                    <a:cubicBezTo>
                      <a:pt x="8728" y="37"/>
                      <a:pt x="8692" y="25"/>
                      <a:pt x="8669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388;p31"/>
              <p:cNvSpPr/>
              <p:nvPr/>
            </p:nvSpPr>
            <p:spPr>
              <a:xfrm>
                <a:off x="2868214" y="3921643"/>
                <a:ext cx="909423" cy="646422"/>
              </a:xfrm>
              <a:custGeom>
                <a:avLst/>
                <a:gdLst/>
                <a:ahLst/>
                <a:cxnLst/>
                <a:rect l="l" t="t" r="r" b="b"/>
                <a:pathLst>
                  <a:path w="35208" h="25026" extrusionOk="0">
                    <a:moveTo>
                      <a:pt x="34065" y="4644"/>
                    </a:moveTo>
                    <a:cubicBezTo>
                      <a:pt x="34072" y="4644"/>
                      <a:pt x="34080" y="4645"/>
                      <a:pt x="34088" y="4645"/>
                    </a:cubicBezTo>
                    <a:lnTo>
                      <a:pt x="34088" y="4645"/>
                    </a:lnTo>
                    <a:cubicBezTo>
                      <a:pt x="34096" y="4645"/>
                      <a:pt x="34104" y="4644"/>
                      <a:pt x="34112" y="4644"/>
                    </a:cubicBezTo>
                    <a:close/>
                    <a:moveTo>
                      <a:pt x="6466" y="12383"/>
                    </a:moveTo>
                    <a:cubicBezTo>
                      <a:pt x="6471" y="12383"/>
                      <a:pt x="6476" y="12383"/>
                      <a:pt x="6481" y="12384"/>
                    </a:cubicBezTo>
                    <a:lnTo>
                      <a:pt x="6481" y="12384"/>
                    </a:lnTo>
                    <a:cubicBezTo>
                      <a:pt x="6480" y="12383"/>
                      <a:pt x="6479" y="12383"/>
                      <a:pt x="6478" y="12383"/>
                    </a:cubicBezTo>
                    <a:close/>
                    <a:moveTo>
                      <a:pt x="6426" y="12535"/>
                    </a:moveTo>
                    <a:cubicBezTo>
                      <a:pt x="6426" y="12535"/>
                      <a:pt x="6427" y="12536"/>
                      <a:pt x="6430" y="12537"/>
                    </a:cubicBezTo>
                    <a:lnTo>
                      <a:pt x="6435" y="12538"/>
                    </a:lnTo>
                    <a:lnTo>
                      <a:pt x="6435" y="12538"/>
                    </a:lnTo>
                    <a:cubicBezTo>
                      <a:pt x="6430" y="12536"/>
                      <a:pt x="6427" y="12535"/>
                      <a:pt x="6426" y="12535"/>
                    </a:cubicBezTo>
                    <a:close/>
                    <a:moveTo>
                      <a:pt x="3418" y="0"/>
                    </a:moveTo>
                    <a:cubicBezTo>
                      <a:pt x="3180" y="12"/>
                      <a:pt x="2942" y="83"/>
                      <a:pt x="2751" y="226"/>
                    </a:cubicBezTo>
                    <a:cubicBezTo>
                      <a:pt x="2608" y="417"/>
                      <a:pt x="2489" y="619"/>
                      <a:pt x="2382" y="834"/>
                    </a:cubicBezTo>
                    <a:lnTo>
                      <a:pt x="2346" y="810"/>
                    </a:lnTo>
                    <a:lnTo>
                      <a:pt x="2323" y="845"/>
                    </a:lnTo>
                    <a:cubicBezTo>
                      <a:pt x="2311" y="857"/>
                      <a:pt x="2299" y="857"/>
                      <a:pt x="2299" y="869"/>
                    </a:cubicBezTo>
                    <a:cubicBezTo>
                      <a:pt x="2215" y="941"/>
                      <a:pt x="2132" y="1012"/>
                      <a:pt x="2049" y="1060"/>
                    </a:cubicBezTo>
                    <a:cubicBezTo>
                      <a:pt x="1858" y="1167"/>
                      <a:pt x="1668" y="1215"/>
                      <a:pt x="1465" y="1322"/>
                    </a:cubicBezTo>
                    <a:cubicBezTo>
                      <a:pt x="1263" y="1441"/>
                      <a:pt x="1061" y="1393"/>
                      <a:pt x="870" y="1429"/>
                    </a:cubicBezTo>
                    <a:cubicBezTo>
                      <a:pt x="715" y="1453"/>
                      <a:pt x="549" y="1488"/>
                      <a:pt x="394" y="1536"/>
                    </a:cubicBezTo>
                    <a:cubicBezTo>
                      <a:pt x="299" y="1572"/>
                      <a:pt x="215" y="1631"/>
                      <a:pt x="132" y="1703"/>
                    </a:cubicBezTo>
                    <a:cubicBezTo>
                      <a:pt x="96" y="1726"/>
                      <a:pt x="72" y="1738"/>
                      <a:pt x="49" y="1774"/>
                    </a:cubicBezTo>
                    <a:cubicBezTo>
                      <a:pt x="37" y="1786"/>
                      <a:pt x="37" y="1822"/>
                      <a:pt x="25" y="1846"/>
                    </a:cubicBezTo>
                    <a:lnTo>
                      <a:pt x="13" y="1941"/>
                    </a:lnTo>
                    <a:cubicBezTo>
                      <a:pt x="1" y="2119"/>
                      <a:pt x="49" y="2298"/>
                      <a:pt x="168" y="2441"/>
                    </a:cubicBezTo>
                    <a:cubicBezTo>
                      <a:pt x="215" y="2512"/>
                      <a:pt x="251" y="2596"/>
                      <a:pt x="287" y="2679"/>
                    </a:cubicBezTo>
                    <a:cubicBezTo>
                      <a:pt x="287" y="2691"/>
                      <a:pt x="299" y="2703"/>
                      <a:pt x="299" y="2715"/>
                    </a:cubicBezTo>
                    <a:lnTo>
                      <a:pt x="322" y="2834"/>
                    </a:lnTo>
                    <a:cubicBezTo>
                      <a:pt x="453" y="2941"/>
                      <a:pt x="560" y="3060"/>
                      <a:pt x="656" y="3191"/>
                    </a:cubicBezTo>
                    <a:cubicBezTo>
                      <a:pt x="703" y="3274"/>
                      <a:pt x="739" y="3370"/>
                      <a:pt x="763" y="3465"/>
                    </a:cubicBezTo>
                    <a:lnTo>
                      <a:pt x="822" y="3703"/>
                    </a:lnTo>
                    <a:cubicBezTo>
                      <a:pt x="882" y="4024"/>
                      <a:pt x="941" y="4334"/>
                      <a:pt x="1037" y="4632"/>
                    </a:cubicBezTo>
                    <a:cubicBezTo>
                      <a:pt x="1120" y="4929"/>
                      <a:pt x="1239" y="5215"/>
                      <a:pt x="1406" y="5477"/>
                    </a:cubicBezTo>
                    <a:cubicBezTo>
                      <a:pt x="1418" y="5477"/>
                      <a:pt x="1430" y="5477"/>
                      <a:pt x="1442" y="5465"/>
                    </a:cubicBezTo>
                    <a:cubicBezTo>
                      <a:pt x="1489" y="5429"/>
                      <a:pt x="1549" y="5394"/>
                      <a:pt x="1608" y="5358"/>
                    </a:cubicBezTo>
                    <a:cubicBezTo>
                      <a:pt x="1632" y="5334"/>
                      <a:pt x="1644" y="5310"/>
                      <a:pt x="1668" y="5286"/>
                    </a:cubicBezTo>
                    <a:cubicBezTo>
                      <a:pt x="1692" y="5239"/>
                      <a:pt x="1739" y="5203"/>
                      <a:pt x="1787" y="5191"/>
                    </a:cubicBezTo>
                    <a:cubicBezTo>
                      <a:pt x="1869" y="5165"/>
                      <a:pt x="1954" y="5153"/>
                      <a:pt x="2039" y="5153"/>
                    </a:cubicBezTo>
                    <a:cubicBezTo>
                      <a:pt x="2150" y="5153"/>
                      <a:pt x="2262" y="5174"/>
                      <a:pt x="2370" y="5215"/>
                    </a:cubicBezTo>
                    <a:cubicBezTo>
                      <a:pt x="2525" y="5263"/>
                      <a:pt x="2668" y="5382"/>
                      <a:pt x="2751" y="5536"/>
                    </a:cubicBezTo>
                    <a:cubicBezTo>
                      <a:pt x="2811" y="5560"/>
                      <a:pt x="2835" y="5620"/>
                      <a:pt x="2882" y="5656"/>
                    </a:cubicBezTo>
                    <a:lnTo>
                      <a:pt x="2942" y="5715"/>
                    </a:lnTo>
                    <a:lnTo>
                      <a:pt x="3001" y="5763"/>
                    </a:lnTo>
                    <a:cubicBezTo>
                      <a:pt x="3049" y="5787"/>
                      <a:pt x="3097" y="5798"/>
                      <a:pt x="3156" y="5798"/>
                    </a:cubicBezTo>
                    <a:cubicBezTo>
                      <a:pt x="3168" y="5795"/>
                      <a:pt x="3180" y="5794"/>
                      <a:pt x="3191" y="5794"/>
                    </a:cubicBezTo>
                    <a:cubicBezTo>
                      <a:pt x="3226" y="5794"/>
                      <a:pt x="3257" y="5807"/>
                      <a:pt x="3275" y="5834"/>
                    </a:cubicBezTo>
                    <a:cubicBezTo>
                      <a:pt x="3311" y="5894"/>
                      <a:pt x="3358" y="5929"/>
                      <a:pt x="3418" y="5953"/>
                    </a:cubicBezTo>
                    <a:cubicBezTo>
                      <a:pt x="3466" y="5989"/>
                      <a:pt x="3525" y="6001"/>
                      <a:pt x="3597" y="6013"/>
                    </a:cubicBezTo>
                    <a:cubicBezTo>
                      <a:pt x="3692" y="6025"/>
                      <a:pt x="3787" y="6037"/>
                      <a:pt x="3894" y="6048"/>
                    </a:cubicBezTo>
                    <a:cubicBezTo>
                      <a:pt x="3918" y="6045"/>
                      <a:pt x="3943" y="6044"/>
                      <a:pt x="3968" y="6044"/>
                    </a:cubicBezTo>
                    <a:cubicBezTo>
                      <a:pt x="4043" y="6044"/>
                      <a:pt x="4123" y="6057"/>
                      <a:pt x="4204" y="6084"/>
                    </a:cubicBezTo>
                    <a:cubicBezTo>
                      <a:pt x="4207" y="6088"/>
                      <a:pt x="4213" y="6089"/>
                      <a:pt x="4219" y="6089"/>
                    </a:cubicBezTo>
                    <a:cubicBezTo>
                      <a:pt x="4236" y="6089"/>
                      <a:pt x="4258" y="6081"/>
                      <a:pt x="4275" y="6072"/>
                    </a:cubicBezTo>
                    <a:cubicBezTo>
                      <a:pt x="4323" y="6048"/>
                      <a:pt x="4370" y="6037"/>
                      <a:pt x="4418" y="6025"/>
                    </a:cubicBezTo>
                    <a:cubicBezTo>
                      <a:pt x="4609" y="5989"/>
                      <a:pt x="4799" y="5953"/>
                      <a:pt x="4990" y="5917"/>
                    </a:cubicBezTo>
                    <a:cubicBezTo>
                      <a:pt x="5050" y="5895"/>
                      <a:pt x="5110" y="5887"/>
                      <a:pt x="5174" y="5887"/>
                    </a:cubicBezTo>
                    <a:cubicBezTo>
                      <a:pt x="5210" y="5887"/>
                      <a:pt x="5248" y="5889"/>
                      <a:pt x="5287" y="5894"/>
                    </a:cubicBezTo>
                    <a:cubicBezTo>
                      <a:pt x="5296" y="5897"/>
                      <a:pt x="5306" y="5898"/>
                      <a:pt x="5316" y="5898"/>
                    </a:cubicBezTo>
                    <a:cubicBezTo>
                      <a:pt x="5346" y="5898"/>
                      <a:pt x="5380" y="5885"/>
                      <a:pt x="5406" y="5858"/>
                    </a:cubicBezTo>
                    <a:cubicBezTo>
                      <a:pt x="5442" y="5822"/>
                      <a:pt x="5502" y="5798"/>
                      <a:pt x="5549" y="5763"/>
                    </a:cubicBezTo>
                    <a:cubicBezTo>
                      <a:pt x="5597" y="5715"/>
                      <a:pt x="5656" y="5691"/>
                      <a:pt x="5728" y="5691"/>
                    </a:cubicBezTo>
                    <a:cubicBezTo>
                      <a:pt x="5787" y="5691"/>
                      <a:pt x="5847" y="5703"/>
                      <a:pt x="5906" y="5727"/>
                    </a:cubicBezTo>
                    <a:cubicBezTo>
                      <a:pt x="5930" y="5739"/>
                      <a:pt x="5966" y="5751"/>
                      <a:pt x="5990" y="5763"/>
                    </a:cubicBezTo>
                    <a:cubicBezTo>
                      <a:pt x="5997" y="5765"/>
                      <a:pt x="6003" y="5766"/>
                      <a:pt x="6007" y="5766"/>
                    </a:cubicBezTo>
                    <a:cubicBezTo>
                      <a:pt x="6026" y="5766"/>
                      <a:pt x="6028" y="5751"/>
                      <a:pt x="6037" y="5751"/>
                    </a:cubicBezTo>
                    <a:cubicBezTo>
                      <a:pt x="6077" y="5719"/>
                      <a:pt x="6127" y="5703"/>
                      <a:pt x="6181" y="5703"/>
                    </a:cubicBezTo>
                    <a:cubicBezTo>
                      <a:pt x="6208" y="5703"/>
                      <a:pt x="6236" y="5707"/>
                      <a:pt x="6264" y="5715"/>
                    </a:cubicBezTo>
                    <a:cubicBezTo>
                      <a:pt x="6442" y="5775"/>
                      <a:pt x="6621" y="5810"/>
                      <a:pt x="6811" y="5834"/>
                    </a:cubicBezTo>
                    <a:cubicBezTo>
                      <a:pt x="6847" y="5834"/>
                      <a:pt x="6895" y="5858"/>
                      <a:pt x="6930" y="5894"/>
                    </a:cubicBezTo>
                    <a:cubicBezTo>
                      <a:pt x="6978" y="5965"/>
                      <a:pt x="7049" y="6001"/>
                      <a:pt x="7133" y="6001"/>
                    </a:cubicBezTo>
                    <a:cubicBezTo>
                      <a:pt x="7180" y="6001"/>
                      <a:pt x="7216" y="6025"/>
                      <a:pt x="7252" y="6060"/>
                    </a:cubicBezTo>
                    <a:cubicBezTo>
                      <a:pt x="7299" y="6120"/>
                      <a:pt x="7347" y="6179"/>
                      <a:pt x="7407" y="6239"/>
                    </a:cubicBezTo>
                    <a:cubicBezTo>
                      <a:pt x="7561" y="6358"/>
                      <a:pt x="7692" y="6513"/>
                      <a:pt x="7764" y="6703"/>
                    </a:cubicBezTo>
                    <a:cubicBezTo>
                      <a:pt x="7764" y="6727"/>
                      <a:pt x="7799" y="6739"/>
                      <a:pt x="7823" y="6763"/>
                    </a:cubicBezTo>
                    <a:cubicBezTo>
                      <a:pt x="7907" y="6834"/>
                      <a:pt x="7954" y="6941"/>
                      <a:pt x="7954" y="7060"/>
                    </a:cubicBezTo>
                    <a:cubicBezTo>
                      <a:pt x="7954" y="7084"/>
                      <a:pt x="7954" y="7108"/>
                      <a:pt x="7954" y="7132"/>
                    </a:cubicBezTo>
                    <a:cubicBezTo>
                      <a:pt x="7954" y="7132"/>
                      <a:pt x="7954" y="7144"/>
                      <a:pt x="7954" y="7144"/>
                    </a:cubicBezTo>
                    <a:cubicBezTo>
                      <a:pt x="8002" y="7191"/>
                      <a:pt x="8014" y="7251"/>
                      <a:pt x="7990" y="7311"/>
                    </a:cubicBezTo>
                    <a:cubicBezTo>
                      <a:pt x="7978" y="7370"/>
                      <a:pt x="7966" y="7430"/>
                      <a:pt x="7966" y="7489"/>
                    </a:cubicBezTo>
                    <a:cubicBezTo>
                      <a:pt x="7966" y="7501"/>
                      <a:pt x="7966" y="7525"/>
                      <a:pt x="7966" y="7537"/>
                    </a:cubicBezTo>
                    <a:cubicBezTo>
                      <a:pt x="7942" y="7584"/>
                      <a:pt x="7907" y="7620"/>
                      <a:pt x="7871" y="7656"/>
                    </a:cubicBezTo>
                    <a:lnTo>
                      <a:pt x="7871" y="7668"/>
                    </a:lnTo>
                    <a:cubicBezTo>
                      <a:pt x="7835" y="7715"/>
                      <a:pt x="7811" y="7751"/>
                      <a:pt x="7776" y="7799"/>
                    </a:cubicBezTo>
                    <a:cubicBezTo>
                      <a:pt x="7764" y="7822"/>
                      <a:pt x="7740" y="7846"/>
                      <a:pt x="7716" y="7858"/>
                    </a:cubicBezTo>
                    <a:cubicBezTo>
                      <a:pt x="7669" y="7906"/>
                      <a:pt x="7621" y="7942"/>
                      <a:pt x="7573" y="7989"/>
                    </a:cubicBezTo>
                    <a:cubicBezTo>
                      <a:pt x="7526" y="8120"/>
                      <a:pt x="7407" y="8203"/>
                      <a:pt x="7276" y="8239"/>
                    </a:cubicBezTo>
                    <a:lnTo>
                      <a:pt x="7240" y="8275"/>
                    </a:lnTo>
                    <a:cubicBezTo>
                      <a:pt x="7145" y="8358"/>
                      <a:pt x="7061" y="8430"/>
                      <a:pt x="6978" y="8525"/>
                    </a:cubicBezTo>
                    <a:cubicBezTo>
                      <a:pt x="6966" y="8537"/>
                      <a:pt x="6954" y="8549"/>
                      <a:pt x="6942" y="8561"/>
                    </a:cubicBezTo>
                    <a:cubicBezTo>
                      <a:pt x="6847" y="8704"/>
                      <a:pt x="6728" y="8835"/>
                      <a:pt x="6633" y="8954"/>
                    </a:cubicBezTo>
                    <a:cubicBezTo>
                      <a:pt x="6526" y="9073"/>
                      <a:pt x="6418" y="9204"/>
                      <a:pt x="6335" y="9335"/>
                    </a:cubicBezTo>
                    <a:cubicBezTo>
                      <a:pt x="6311" y="9513"/>
                      <a:pt x="6323" y="9692"/>
                      <a:pt x="6371" y="9870"/>
                    </a:cubicBezTo>
                    <a:cubicBezTo>
                      <a:pt x="6418" y="10073"/>
                      <a:pt x="6478" y="10263"/>
                      <a:pt x="6549" y="10466"/>
                    </a:cubicBezTo>
                    <a:cubicBezTo>
                      <a:pt x="6609" y="10632"/>
                      <a:pt x="6668" y="10811"/>
                      <a:pt x="6728" y="10990"/>
                    </a:cubicBezTo>
                    <a:lnTo>
                      <a:pt x="6728" y="11001"/>
                    </a:lnTo>
                    <a:cubicBezTo>
                      <a:pt x="6728" y="11025"/>
                      <a:pt x="6728" y="11061"/>
                      <a:pt x="6728" y="11085"/>
                    </a:cubicBezTo>
                    <a:lnTo>
                      <a:pt x="6716" y="11121"/>
                    </a:lnTo>
                    <a:cubicBezTo>
                      <a:pt x="6692" y="11180"/>
                      <a:pt x="6668" y="11240"/>
                      <a:pt x="6656" y="11311"/>
                    </a:cubicBezTo>
                    <a:cubicBezTo>
                      <a:pt x="6633" y="11561"/>
                      <a:pt x="6573" y="11811"/>
                      <a:pt x="6478" y="12049"/>
                    </a:cubicBezTo>
                    <a:lnTo>
                      <a:pt x="6478" y="12073"/>
                    </a:lnTo>
                    <a:lnTo>
                      <a:pt x="6549" y="12085"/>
                    </a:lnTo>
                    <a:lnTo>
                      <a:pt x="6537" y="12085"/>
                    </a:lnTo>
                    <a:cubicBezTo>
                      <a:pt x="6537" y="12085"/>
                      <a:pt x="6549" y="12097"/>
                      <a:pt x="6549" y="12109"/>
                    </a:cubicBezTo>
                    <a:cubicBezTo>
                      <a:pt x="6537" y="12109"/>
                      <a:pt x="6549" y="12109"/>
                      <a:pt x="6549" y="12121"/>
                    </a:cubicBezTo>
                    <a:cubicBezTo>
                      <a:pt x="6553" y="12125"/>
                      <a:pt x="6553" y="12126"/>
                      <a:pt x="6551" y="12126"/>
                    </a:cubicBezTo>
                    <a:cubicBezTo>
                      <a:pt x="6547" y="12126"/>
                      <a:pt x="6533" y="12121"/>
                      <a:pt x="6526" y="12121"/>
                    </a:cubicBezTo>
                    <a:lnTo>
                      <a:pt x="6514" y="12121"/>
                    </a:lnTo>
                    <a:cubicBezTo>
                      <a:pt x="6561" y="12144"/>
                      <a:pt x="6561" y="12144"/>
                      <a:pt x="6561" y="12144"/>
                    </a:cubicBezTo>
                    <a:cubicBezTo>
                      <a:pt x="6549" y="12144"/>
                      <a:pt x="6573" y="12156"/>
                      <a:pt x="6537" y="12156"/>
                    </a:cubicBezTo>
                    <a:cubicBezTo>
                      <a:pt x="6534" y="12155"/>
                      <a:pt x="6532" y="12154"/>
                      <a:pt x="6532" y="12154"/>
                    </a:cubicBezTo>
                    <a:lnTo>
                      <a:pt x="6532" y="12154"/>
                    </a:lnTo>
                    <a:cubicBezTo>
                      <a:pt x="6532" y="12154"/>
                      <a:pt x="6564" y="12171"/>
                      <a:pt x="6551" y="12171"/>
                    </a:cubicBezTo>
                    <a:cubicBezTo>
                      <a:pt x="6549" y="12171"/>
                      <a:pt x="6544" y="12170"/>
                      <a:pt x="6537" y="12168"/>
                    </a:cubicBezTo>
                    <a:lnTo>
                      <a:pt x="6537" y="12168"/>
                    </a:lnTo>
                    <a:cubicBezTo>
                      <a:pt x="6609" y="12192"/>
                      <a:pt x="6561" y="12192"/>
                      <a:pt x="6573" y="12204"/>
                    </a:cubicBezTo>
                    <a:lnTo>
                      <a:pt x="6561" y="12204"/>
                    </a:lnTo>
                    <a:cubicBezTo>
                      <a:pt x="6537" y="12192"/>
                      <a:pt x="6514" y="12192"/>
                      <a:pt x="6490" y="12192"/>
                    </a:cubicBezTo>
                    <a:lnTo>
                      <a:pt x="6490" y="12204"/>
                    </a:lnTo>
                    <a:cubicBezTo>
                      <a:pt x="6490" y="12216"/>
                      <a:pt x="6490" y="12240"/>
                      <a:pt x="6478" y="12275"/>
                    </a:cubicBezTo>
                    <a:cubicBezTo>
                      <a:pt x="6526" y="12275"/>
                      <a:pt x="6526" y="12287"/>
                      <a:pt x="6478" y="12287"/>
                    </a:cubicBezTo>
                    <a:cubicBezTo>
                      <a:pt x="6478" y="12299"/>
                      <a:pt x="6478" y="12311"/>
                      <a:pt x="6478" y="12323"/>
                    </a:cubicBezTo>
                    <a:cubicBezTo>
                      <a:pt x="6507" y="12333"/>
                      <a:pt x="6543" y="12350"/>
                      <a:pt x="6506" y="12350"/>
                    </a:cubicBezTo>
                    <a:cubicBezTo>
                      <a:pt x="6497" y="12350"/>
                      <a:pt x="6484" y="12349"/>
                      <a:pt x="6466" y="12347"/>
                    </a:cubicBezTo>
                    <a:cubicBezTo>
                      <a:pt x="6466" y="12347"/>
                      <a:pt x="6466" y="12347"/>
                      <a:pt x="6466" y="12359"/>
                    </a:cubicBezTo>
                    <a:cubicBezTo>
                      <a:pt x="6490" y="12365"/>
                      <a:pt x="6487" y="12365"/>
                      <a:pt x="6482" y="12365"/>
                    </a:cubicBezTo>
                    <a:cubicBezTo>
                      <a:pt x="6478" y="12365"/>
                      <a:pt x="6472" y="12365"/>
                      <a:pt x="6490" y="12371"/>
                    </a:cubicBezTo>
                    <a:cubicBezTo>
                      <a:pt x="6506" y="12379"/>
                      <a:pt x="6511" y="12381"/>
                      <a:pt x="6511" y="12381"/>
                    </a:cubicBezTo>
                    <a:cubicBezTo>
                      <a:pt x="6510" y="12381"/>
                      <a:pt x="6486" y="12371"/>
                      <a:pt x="6478" y="12371"/>
                    </a:cubicBezTo>
                    <a:cubicBezTo>
                      <a:pt x="6500" y="12379"/>
                      <a:pt x="6502" y="12382"/>
                      <a:pt x="6499" y="12382"/>
                    </a:cubicBezTo>
                    <a:cubicBezTo>
                      <a:pt x="6494" y="12382"/>
                      <a:pt x="6483" y="12379"/>
                      <a:pt x="6481" y="12379"/>
                    </a:cubicBezTo>
                    <a:cubicBezTo>
                      <a:pt x="6480" y="12379"/>
                      <a:pt x="6482" y="12380"/>
                      <a:pt x="6490" y="12383"/>
                    </a:cubicBezTo>
                    <a:cubicBezTo>
                      <a:pt x="6502" y="12387"/>
                      <a:pt x="6506" y="12388"/>
                      <a:pt x="6505" y="12388"/>
                    </a:cubicBezTo>
                    <a:cubicBezTo>
                      <a:pt x="6504" y="12388"/>
                      <a:pt x="6493" y="12385"/>
                      <a:pt x="6481" y="12384"/>
                    </a:cubicBezTo>
                    <a:lnTo>
                      <a:pt x="6481" y="12384"/>
                    </a:lnTo>
                    <a:cubicBezTo>
                      <a:pt x="6521" y="12397"/>
                      <a:pt x="6537" y="12402"/>
                      <a:pt x="6530" y="12402"/>
                    </a:cubicBezTo>
                    <a:cubicBezTo>
                      <a:pt x="6525" y="12402"/>
                      <a:pt x="6507" y="12399"/>
                      <a:pt x="6478" y="12394"/>
                    </a:cubicBezTo>
                    <a:lnTo>
                      <a:pt x="6454" y="12394"/>
                    </a:lnTo>
                    <a:lnTo>
                      <a:pt x="6454" y="12418"/>
                    </a:lnTo>
                    <a:lnTo>
                      <a:pt x="6526" y="12442"/>
                    </a:lnTo>
                    <a:cubicBezTo>
                      <a:pt x="6526" y="12454"/>
                      <a:pt x="6537" y="12454"/>
                      <a:pt x="6549" y="12466"/>
                    </a:cubicBezTo>
                    <a:cubicBezTo>
                      <a:pt x="6526" y="12466"/>
                      <a:pt x="6502" y="12466"/>
                      <a:pt x="6478" y="12454"/>
                    </a:cubicBezTo>
                    <a:lnTo>
                      <a:pt x="6442" y="12454"/>
                    </a:lnTo>
                    <a:cubicBezTo>
                      <a:pt x="6442" y="12454"/>
                      <a:pt x="6464" y="12461"/>
                      <a:pt x="6478" y="12466"/>
                    </a:cubicBezTo>
                    <a:lnTo>
                      <a:pt x="6478" y="12466"/>
                    </a:lnTo>
                    <a:cubicBezTo>
                      <a:pt x="6430" y="12466"/>
                      <a:pt x="6502" y="12478"/>
                      <a:pt x="6478" y="12478"/>
                    </a:cubicBezTo>
                    <a:cubicBezTo>
                      <a:pt x="6471" y="12474"/>
                      <a:pt x="6468" y="12473"/>
                      <a:pt x="6468" y="12473"/>
                    </a:cubicBezTo>
                    <a:lnTo>
                      <a:pt x="6468" y="12473"/>
                    </a:lnTo>
                    <a:cubicBezTo>
                      <a:pt x="6467" y="12473"/>
                      <a:pt x="6481" y="12481"/>
                      <a:pt x="6490" y="12490"/>
                    </a:cubicBezTo>
                    <a:cubicBezTo>
                      <a:pt x="6537" y="12502"/>
                      <a:pt x="6549" y="12514"/>
                      <a:pt x="6537" y="12514"/>
                    </a:cubicBezTo>
                    <a:lnTo>
                      <a:pt x="6478" y="12502"/>
                    </a:lnTo>
                    <a:lnTo>
                      <a:pt x="6478" y="12502"/>
                    </a:lnTo>
                    <a:cubicBezTo>
                      <a:pt x="6478" y="12502"/>
                      <a:pt x="6514" y="12514"/>
                      <a:pt x="6514" y="12525"/>
                    </a:cubicBezTo>
                    <a:lnTo>
                      <a:pt x="6490" y="12525"/>
                    </a:lnTo>
                    <a:cubicBezTo>
                      <a:pt x="6463" y="12515"/>
                      <a:pt x="6443" y="12509"/>
                      <a:pt x="6438" y="12509"/>
                    </a:cubicBezTo>
                    <a:cubicBezTo>
                      <a:pt x="6430" y="12509"/>
                      <a:pt x="6444" y="12518"/>
                      <a:pt x="6490" y="12537"/>
                    </a:cubicBezTo>
                    <a:cubicBezTo>
                      <a:pt x="6502" y="12537"/>
                      <a:pt x="6502" y="12549"/>
                      <a:pt x="6502" y="12549"/>
                    </a:cubicBezTo>
                    <a:lnTo>
                      <a:pt x="6435" y="12538"/>
                    </a:lnTo>
                    <a:lnTo>
                      <a:pt x="6435" y="12538"/>
                    </a:lnTo>
                    <a:cubicBezTo>
                      <a:pt x="6442" y="12541"/>
                      <a:pt x="6451" y="12544"/>
                      <a:pt x="6458" y="12547"/>
                    </a:cubicBezTo>
                    <a:lnTo>
                      <a:pt x="6458" y="12547"/>
                    </a:lnTo>
                    <a:cubicBezTo>
                      <a:pt x="6443" y="12544"/>
                      <a:pt x="6434" y="12541"/>
                      <a:pt x="6431" y="12541"/>
                    </a:cubicBezTo>
                    <a:cubicBezTo>
                      <a:pt x="6427" y="12541"/>
                      <a:pt x="6438" y="12547"/>
                      <a:pt x="6466" y="12561"/>
                    </a:cubicBezTo>
                    <a:cubicBezTo>
                      <a:pt x="6526" y="12585"/>
                      <a:pt x="6514" y="12585"/>
                      <a:pt x="6490" y="12585"/>
                    </a:cubicBezTo>
                    <a:cubicBezTo>
                      <a:pt x="6482" y="12581"/>
                      <a:pt x="6478" y="12580"/>
                      <a:pt x="6476" y="12580"/>
                    </a:cubicBezTo>
                    <a:cubicBezTo>
                      <a:pt x="6471" y="12580"/>
                      <a:pt x="6474" y="12585"/>
                      <a:pt x="6466" y="12585"/>
                    </a:cubicBezTo>
                    <a:cubicBezTo>
                      <a:pt x="6442" y="12585"/>
                      <a:pt x="6442" y="12585"/>
                      <a:pt x="6478" y="12597"/>
                    </a:cubicBezTo>
                    <a:cubicBezTo>
                      <a:pt x="6480" y="12598"/>
                      <a:pt x="6483" y="12599"/>
                      <a:pt x="6485" y="12600"/>
                    </a:cubicBezTo>
                    <a:lnTo>
                      <a:pt x="6485" y="12600"/>
                    </a:lnTo>
                    <a:cubicBezTo>
                      <a:pt x="6479" y="12598"/>
                      <a:pt x="6472" y="12597"/>
                      <a:pt x="6466" y="12597"/>
                    </a:cubicBezTo>
                    <a:lnTo>
                      <a:pt x="6454" y="12597"/>
                    </a:lnTo>
                    <a:cubicBezTo>
                      <a:pt x="6510" y="12629"/>
                      <a:pt x="6523" y="12639"/>
                      <a:pt x="6511" y="12639"/>
                    </a:cubicBezTo>
                    <a:cubicBezTo>
                      <a:pt x="6506" y="12639"/>
                      <a:pt x="6494" y="12637"/>
                      <a:pt x="6478" y="12633"/>
                    </a:cubicBezTo>
                    <a:lnTo>
                      <a:pt x="6466" y="12633"/>
                    </a:lnTo>
                    <a:cubicBezTo>
                      <a:pt x="6466" y="12633"/>
                      <a:pt x="6454" y="12633"/>
                      <a:pt x="6466" y="12644"/>
                    </a:cubicBezTo>
                    <a:cubicBezTo>
                      <a:pt x="6474" y="12644"/>
                      <a:pt x="6482" y="12650"/>
                      <a:pt x="6469" y="12650"/>
                    </a:cubicBezTo>
                    <a:cubicBezTo>
                      <a:pt x="6462" y="12650"/>
                      <a:pt x="6450" y="12648"/>
                      <a:pt x="6430" y="12644"/>
                    </a:cubicBezTo>
                    <a:cubicBezTo>
                      <a:pt x="6413" y="12636"/>
                      <a:pt x="6405" y="12633"/>
                      <a:pt x="6401" y="12633"/>
                    </a:cubicBezTo>
                    <a:cubicBezTo>
                      <a:pt x="6396" y="12633"/>
                      <a:pt x="6396" y="12636"/>
                      <a:pt x="6393" y="12636"/>
                    </a:cubicBezTo>
                    <a:cubicBezTo>
                      <a:pt x="6391" y="12636"/>
                      <a:pt x="6388" y="12635"/>
                      <a:pt x="6383" y="12633"/>
                    </a:cubicBezTo>
                    <a:lnTo>
                      <a:pt x="6383" y="12633"/>
                    </a:lnTo>
                    <a:cubicBezTo>
                      <a:pt x="6400" y="12650"/>
                      <a:pt x="6405" y="12661"/>
                      <a:pt x="6397" y="12661"/>
                    </a:cubicBezTo>
                    <a:cubicBezTo>
                      <a:pt x="6394" y="12661"/>
                      <a:pt x="6389" y="12660"/>
                      <a:pt x="6383" y="12656"/>
                    </a:cubicBezTo>
                    <a:cubicBezTo>
                      <a:pt x="6383" y="12668"/>
                      <a:pt x="6371" y="12680"/>
                      <a:pt x="6371" y="12680"/>
                    </a:cubicBezTo>
                    <a:cubicBezTo>
                      <a:pt x="6371" y="12692"/>
                      <a:pt x="6383" y="12692"/>
                      <a:pt x="6383" y="12704"/>
                    </a:cubicBezTo>
                    <a:cubicBezTo>
                      <a:pt x="6383" y="12716"/>
                      <a:pt x="6383" y="12716"/>
                      <a:pt x="6383" y="12728"/>
                    </a:cubicBezTo>
                    <a:lnTo>
                      <a:pt x="6359" y="12728"/>
                    </a:lnTo>
                    <a:cubicBezTo>
                      <a:pt x="6347" y="12811"/>
                      <a:pt x="6335" y="12883"/>
                      <a:pt x="6323" y="12954"/>
                    </a:cubicBezTo>
                    <a:cubicBezTo>
                      <a:pt x="6323" y="13002"/>
                      <a:pt x="6311" y="13049"/>
                      <a:pt x="6311" y="13109"/>
                    </a:cubicBezTo>
                    <a:cubicBezTo>
                      <a:pt x="6311" y="13168"/>
                      <a:pt x="6299" y="13240"/>
                      <a:pt x="6287" y="13299"/>
                    </a:cubicBezTo>
                    <a:cubicBezTo>
                      <a:pt x="6252" y="13430"/>
                      <a:pt x="6192" y="13549"/>
                      <a:pt x="6109" y="13668"/>
                    </a:cubicBezTo>
                    <a:cubicBezTo>
                      <a:pt x="6025" y="13776"/>
                      <a:pt x="5942" y="13871"/>
                      <a:pt x="5847" y="13966"/>
                    </a:cubicBezTo>
                    <a:cubicBezTo>
                      <a:pt x="5775" y="14026"/>
                      <a:pt x="5704" y="14073"/>
                      <a:pt x="5633" y="14109"/>
                    </a:cubicBezTo>
                    <a:lnTo>
                      <a:pt x="5513" y="14168"/>
                    </a:lnTo>
                    <a:cubicBezTo>
                      <a:pt x="5478" y="14192"/>
                      <a:pt x="5454" y="14204"/>
                      <a:pt x="5418" y="14216"/>
                    </a:cubicBezTo>
                    <a:cubicBezTo>
                      <a:pt x="5394" y="14240"/>
                      <a:pt x="5371" y="14252"/>
                      <a:pt x="5347" y="14252"/>
                    </a:cubicBezTo>
                    <a:cubicBezTo>
                      <a:pt x="5287" y="14252"/>
                      <a:pt x="5216" y="14276"/>
                      <a:pt x="5156" y="14299"/>
                    </a:cubicBezTo>
                    <a:cubicBezTo>
                      <a:pt x="5156" y="14359"/>
                      <a:pt x="5168" y="14430"/>
                      <a:pt x="5192" y="14478"/>
                    </a:cubicBezTo>
                    <a:cubicBezTo>
                      <a:pt x="5156" y="14549"/>
                      <a:pt x="5156" y="14621"/>
                      <a:pt x="5180" y="14680"/>
                    </a:cubicBezTo>
                    <a:cubicBezTo>
                      <a:pt x="5240" y="14788"/>
                      <a:pt x="5311" y="14871"/>
                      <a:pt x="5394" y="14942"/>
                    </a:cubicBezTo>
                    <a:cubicBezTo>
                      <a:pt x="5537" y="15097"/>
                      <a:pt x="5716" y="15240"/>
                      <a:pt x="5883" y="15442"/>
                    </a:cubicBezTo>
                    <a:cubicBezTo>
                      <a:pt x="5978" y="15550"/>
                      <a:pt x="6061" y="15669"/>
                      <a:pt x="6121" y="15800"/>
                    </a:cubicBezTo>
                    <a:cubicBezTo>
                      <a:pt x="6180" y="15943"/>
                      <a:pt x="6216" y="16097"/>
                      <a:pt x="6204" y="16240"/>
                    </a:cubicBezTo>
                    <a:lnTo>
                      <a:pt x="6204" y="16276"/>
                    </a:lnTo>
                    <a:cubicBezTo>
                      <a:pt x="6204" y="16288"/>
                      <a:pt x="6204" y="16300"/>
                      <a:pt x="6204" y="16312"/>
                    </a:cubicBezTo>
                    <a:cubicBezTo>
                      <a:pt x="6156" y="16419"/>
                      <a:pt x="6097" y="16514"/>
                      <a:pt x="6014" y="16585"/>
                    </a:cubicBezTo>
                    <a:cubicBezTo>
                      <a:pt x="5966" y="16633"/>
                      <a:pt x="5930" y="16693"/>
                      <a:pt x="5894" y="16752"/>
                    </a:cubicBezTo>
                    <a:cubicBezTo>
                      <a:pt x="5835" y="16859"/>
                      <a:pt x="5775" y="16955"/>
                      <a:pt x="5704" y="17050"/>
                    </a:cubicBezTo>
                    <a:cubicBezTo>
                      <a:pt x="5692" y="17074"/>
                      <a:pt x="5668" y="17097"/>
                      <a:pt x="5656" y="17109"/>
                    </a:cubicBezTo>
                    <a:cubicBezTo>
                      <a:pt x="5644" y="17133"/>
                      <a:pt x="5633" y="17181"/>
                      <a:pt x="5609" y="17205"/>
                    </a:cubicBezTo>
                    <a:lnTo>
                      <a:pt x="5502" y="17407"/>
                    </a:lnTo>
                    <a:lnTo>
                      <a:pt x="5502" y="17407"/>
                    </a:lnTo>
                    <a:lnTo>
                      <a:pt x="5513" y="17395"/>
                    </a:lnTo>
                    <a:lnTo>
                      <a:pt x="5513" y="17395"/>
                    </a:lnTo>
                    <a:cubicBezTo>
                      <a:pt x="5490" y="17431"/>
                      <a:pt x="5478" y="17467"/>
                      <a:pt x="5466" y="17502"/>
                    </a:cubicBezTo>
                    <a:cubicBezTo>
                      <a:pt x="5442" y="17550"/>
                      <a:pt x="5442" y="17597"/>
                      <a:pt x="5454" y="17657"/>
                    </a:cubicBezTo>
                    <a:cubicBezTo>
                      <a:pt x="5513" y="17871"/>
                      <a:pt x="5644" y="18038"/>
                      <a:pt x="5764" y="18324"/>
                    </a:cubicBezTo>
                    <a:cubicBezTo>
                      <a:pt x="5823" y="18359"/>
                      <a:pt x="5894" y="18395"/>
                      <a:pt x="5966" y="18431"/>
                    </a:cubicBezTo>
                    <a:cubicBezTo>
                      <a:pt x="6002" y="18490"/>
                      <a:pt x="6025" y="18550"/>
                      <a:pt x="6061" y="18621"/>
                    </a:cubicBezTo>
                    <a:lnTo>
                      <a:pt x="6073" y="18633"/>
                    </a:lnTo>
                    <a:cubicBezTo>
                      <a:pt x="6121" y="18740"/>
                      <a:pt x="6156" y="18860"/>
                      <a:pt x="6180" y="18979"/>
                    </a:cubicBezTo>
                    <a:cubicBezTo>
                      <a:pt x="6204" y="19110"/>
                      <a:pt x="6192" y="19241"/>
                      <a:pt x="6156" y="19360"/>
                    </a:cubicBezTo>
                    <a:cubicBezTo>
                      <a:pt x="6109" y="19502"/>
                      <a:pt x="6025" y="19622"/>
                      <a:pt x="5918" y="19717"/>
                    </a:cubicBezTo>
                    <a:cubicBezTo>
                      <a:pt x="5835" y="19788"/>
                      <a:pt x="5752" y="19848"/>
                      <a:pt x="5656" y="19895"/>
                    </a:cubicBezTo>
                    <a:cubicBezTo>
                      <a:pt x="5478" y="20003"/>
                      <a:pt x="5323" y="20122"/>
                      <a:pt x="5180" y="20276"/>
                    </a:cubicBezTo>
                    <a:cubicBezTo>
                      <a:pt x="5073" y="20407"/>
                      <a:pt x="5002" y="20574"/>
                      <a:pt x="4954" y="20741"/>
                    </a:cubicBezTo>
                    <a:cubicBezTo>
                      <a:pt x="4871" y="20931"/>
                      <a:pt x="4882" y="21146"/>
                      <a:pt x="4811" y="21360"/>
                    </a:cubicBezTo>
                    <a:cubicBezTo>
                      <a:pt x="4787" y="21467"/>
                      <a:pt x="4775" y="21574"/>
                      <a:pt x="4775" y="21693"/>
                    </a:cubicBezTo>
                    <a:cubicBezTo>
                      <a:pt x="5144" y="21777"/>
                      <a:pt x="5490" y="21896"/>
                      <a:pt x="5847" y="22027"/>
                    </a:cubicBezTo>
                    <a:cubicBezTo>
                      <a:pt x="6383" y="22229"/>
                      <a:pt x="6895" y="22503"/>
                      <a:pt x="7383" y="22824"/>
                    </a:cubicBezTo>
                    <a:cubicBezTo>
                      <a:pt x="7621" y="22991"/>
                      <a:pt x="7847" y="23170"/>
                      <a:pt x="8061" y="23372"/>
                    </a:cubicBezTo>
                    <a:cubicBezTo>
                      <a:pt x="8276" y="23574"/>
                      <a:pt x="8466" y="23801"/>
                      <a:pt x="8633" y="24051"/>
                    </a:cubicBezTo>
                    <a:lnTo>
                      <a:pt x="8764" y="24253"/>
                    </a:lnTo>
                    <a:lnTo>
                      <a:pt x="8812" y="24336"/>
                    </a:lnTo>
                    <a:cubicBezTo>
                      <a:pt x="8835" y="24360"/>
                      <a:pt x="8847" y="24384"/>
                      <a:pt x="8871" y="24408"/>
                    </a:cubicBezTo>
                    <a:cubicBezTo>
                      <a:pt x="8966" y="24515"/>
                      <a:pt x="9038" y="24634"/>
                      <a:pt x="9109" y="24753"/>
                    </a:cubicBezTo>
                    <a:cubicBezTo>
                      <a:pt x="9181" y="24801"/>
                      <a:pt x="9252" y="24836"/>
                      <a:pt x="9335" y="24872"/>
                    </a:cubicBezTo>
                    <a:cubicBezTo>
                      <a:pt x="9454" y="24884"/>
                      <a:pt x="9562" y="24920"/>
                      <a:pt x="9669" y="24991"/>
                    </a:cubicBezTo>
                    <a:cubicBezTo>
                      <a:pt x="9702" y="25014"/>
                      <a:pt x="9742" y="25026"/>
                      <a:pt x="9781" y="25026"/>
                    </a:cubicBezTo>
                    <a:cubicBezTo>
                      <a:pt x="9825" y="25026"/>
                      <a:pt x="9869" y="25011"/>
                      <a:pt x="9907" y="24979"/>
                    </a:cubicBezTo>
                    <a:cubicBezTo>
                      <a:pt x="9978" y="24932"/>
                      <a:pt x="10038" y="24860"/>
                      <a:pt x="10085" y="24789"/>
                    </a:cubicBezTo>
                    <a:cubicBezTo>
                      <a:pt x="10121" y="24753"/>
                      <a:pt x="10145" y="24706"/>
                      <a:pt x="10169" y="24670"/>
                    </a:cubicBezTo>
                    <a:cubicBezTo>
                      <a:pt x="10193" y="24622"/>
                      <a:pt x="10228" y="24563"/>
                      <a:pt x="10264" y="24515"/>
                    </a:cubicBezTo>
                    <a:cubicBezTo>
                      <a:pt x="10347" y="24408"/>
                      <a:pt x="10455" y="24325"/>
                      <a:pt x="10562" y="24253"/>
                    </a:cubicBezTo>
                    <a:cubicBezTo>
                      <a:pt x="10681" y="24194"/>
                      <a:pt x="10800" y="24146"/>
                      <a:pt x="10919" y="24134"/>
                    </a:cubicBezTo>
                    <a:cubicBezTo>
                      <a:pt x="11002" y="24110"/>
                      <a:pt x="11074" y="24110"/>
                      <a:pt x="11145" y="24098"/>
                    </a:cubicBezTo>
                    <a:cubicBezTo>
                      <a:pt x="11252" y="24074"/>
                      <a:pt x="11336" y="24063"/>
                      <a:pt x="11443" y="24051"/>
                    </a:cubicBezTo>
                    <a:cubicBezTo>
                      <a:pt x="11562" y="24039"/>
                      <a:pt x="11657" y="24039"/>
                      <a:pt x="11764" y="24039"/>
                    </a:cubicBezTo>
                    <a:cubicBezTo>
                      <a:pt x="11911" y="24039"/>
                      <a:pt x="12050" y="24074"/>
                      <a:pt x="12177" y="24074"/>
                    </a:cubicBezTo>
                    <a:cubicBezTo>
                      <a:pt x="12215" y="24074"/>
                      <a:pt x="12252" y="24071"/>
                      <a:pt x="12288" y="24063"/>
                    </a:cubicBezTo>
                    <a:cubicBezTo>
                      <a:pt x="12336" y="24051"/>
                      <a:pt x="12395" y="24015"/>
                      <a:pt x="12431" y="23979"/>
                    </a:cubicBezTo>
                    <a:lnTo>
                      <a:pt x="12526" y="23908"/>
                    </a:lnTo>
                    <a:lnTo>
                      <a:pt x="12645" y="23824"/>
                    </a:lnTo>
                    <a:cubicBezTo>
                      <a:pt x="12800" y="23705"/>
                      <a:pt x="12979" y="23622"/>
                      <a:pt x="13157" y="23574"/>
                    </a:cubicBezTo>
                    <a:cubicBezTo>
                      <a:pt x="13229" y="23551"/>
                      <a:pt x="13288" y="23515"/>
                      <a:pt x="13336" y="23479"/>
                    </a:cubicBezTo>
                    <a:cubicBezTo>
                      <a:pt x="13419" y="23408"/>
                      <a:pt x="13514" y="23360"/>
                      <a:pt x="13610" y="23324"/>
                    </a:cubicBezTo>
                    <a:cubicBezTo>
                      <a:pt x="13705" y="23289"/>
                      <a:pt x="13812" y="23265"/>
                      <a:pt x="13907" y="23253"/>
                    </a:cubicBezTo>
                    <a:cubicBezTo>
                      <a:pt x="14003" y="23229"/>
                      <a:pt x="14110" y="23205"/>
                      <a:pt x="14193" y="23158"/>
                    </a:cubicBezTo>
                    <a:cubicBezTo>
                      <a:pt x="14288" y="23122"/>
                      <a:pt x="14396" y="23098"/>
                      <a:pt x="14491" y="23086"/>
                    </a:cubicBezTo>
                    <a:cubicBezTo>
                      <a:pt x="14800" y="23086"/>
                      <a:pt x="15098" y="23074"/>
                      <a:pt x="15408" y="23051"/>
                    </a:cubicBezTo>
                    <a:cubicBezTo>
                      <a:pt x="15437" y="23048"/>
                      <a:pt x="15467" y="23047"/>
                      <a:pt x="15496" y="23047"/>
                    </a:cubicBezTo>
                    <a:cubicBezTo>
                      <a:pt x="15633" y="23047"/>
                      <a:pt x="15768" y="23069"/>
                      <a:pt x="15896" y="23098"/>
                    </a:cubicBezTo>
                    <a:cubicBezTo>
                      <a:pt x="15961" y="23110"/>
                      <a:pt x="16030" y="23116"/>
                      <a:pt x="16098" y="23116"/>
                    </a:cubicBezTo>
                    <a:cubicBezTo>
                      <a:pt x="16167" y="23116"/>
                      <a:pt x="16235" y="23110"/>
                      <a:pt x="16301" y="23098"/>
                    </a:cubicBezTo>
                    <a:cubicBezTo>
                      <a:pt x="16739" y="23039"/>
                      <a:pt x="17178" y="23016"/>
                      <a:pt x="17617" y="23016"/>
                    </a:cubicBezTo>
                    <a:cubicBezTo>
                      <a:pt x="17798" y="23016"/>
                      <a:pt x="17978" y="23020"/>
                      <a:pt x="18158" y="23027"/>
                    </a:cubicBezTo>
                    <a:cubicBezTo>
                      <a:pt x="18211" y="23030"/>
                      <a:pt x="18264" y="23031"/>
                      <a:pt x="18317" y="23031"/>
                    </a:cubicBezTo>
                    <a:cubicBezTo>
                      <a:pt x="18683" y="23031"/>
                      <a:pt x="19053" y="22961"/>
                      <a:pt x="19396" y="22836"/>
                    </a:cubicBezTo>
                    <a:cubicBezTo>
                      <a:pt x="19694" y="22717"/>
                      <a:pt x="19980" y="22539"/>
                      <a:pt x="20218" y="22324"/>
                    </a:cubicBezTo>
                    <a:cubicBezTo>
                      <a:pt x="20289" y="22265"/>
                      <a:pt x="20349" y="22193"/>
                      <a:pt x="20408" y="22110"/>
                    </a:cubicBezTo>
                    <a:cubicBezTo>
                      <a:pt x="20718" y="21598"/>
                      <a:pt x="21170" y="21169"/>
                      <a:pt x="21706" y="20884"/>
                    </a:cubicBezTo>
                    <a:cubicBezTo>
                      <a:pt x="21837" y="20812"/>
                      <a:pt x="21980" y="20753"/>
                      <a:pt x="22123" y="20717"/>
                    </a:cubicBezTo>
                    <a:cubicBezTo>
                      <a:pt x="22194" y="20681"/>
                      <a:pt x="22266" y="20669"/>
                      <a:pt x="22337" y="20645"/>
                    </a:cubicBezTo>
                    <a:cubicBezTo>
                      <a:pt x="22408" y="20634"/>
                      <a:pt x="22468" y="20610"/>
                      <a:pt x="22539" y="20586"/>
                    </a:cubicBezTo>
                    <a:cubicBezTo>
                      <a:pt x="22801" y="20491"/>
                      <a:pt x="23028" y="20336"/>
                      <a:pt x="23218" y="20134"/>
                    </a:cubicBezTo>
                    <a:cubicBezTo>
                      <a:pt x="23325" y="20026"/>
                      <a:pt x="23409" y="19895"/>
                      <a:pt x="23456" y="19753"/>
                    </a:cubicBezTo>
                    <a:cubicBezTo>
                      <a:pt x="23504" y="19645"/>
                      <a:pt x="23551" y="19538"/>
                      <a:pt x="23611" y="19431"/>
                    </a:cubicBezTo>
                    <a:cubicBezTo>
                      <a:pt x="23647" y="19360"/>
                      <a:pt x="23671" y="19288"/>
                      <a:pt x="23694" y="19205"/>
                    </a:cubicBezTo>
                    <a:cubicBezTo>
                      <a:pt x="23706" y="19121"/>
                      <a:pt x="23730" y="19050"/>
                      <a:pt x="23754" y="18967"/>
                    </a:cubicBezTo>
                    <a:cubicBezTo>
                      <a:pt x="23801" y="18705"/>
                      <a:pt x="23813" y="18419"/>
                      <a:pt x="24004" y="18193"/>
                    </a:cubicBezTo>
                    <a:cubicBezTo>
                      <a:pt x="24075" y="18026"/>
                      <a:pt x="24159" y="17871"/>
                      <a:pt x="24278" y="17740"/>
                    </a:cubicBezTo>
                    <a:cubicBezTo>
                      <a:pt x="24385" y="17645"/>
                      <a:pt x="24516" y="17574"/>
                      <a:pt x="24647" y="17526"/>
                    </a:cubicBezTo>
                    <a:cubicBezTo>
                      <a:pt x="24730" y="17478"/>
                      <a:pt x="24790" y="17443"/>
                      <a:pt x="24849" y="17395"/>
                    </a:cubicBezTo>
                    <a:cubicBezTo>
                      <a:pt x="24921" y="17359"/>
                      <a:pt x="24980" y="17312"/>
                      <a:pt x="25040" y="17264"/>
                    </a:cubicBezTo>
                    <a:cubicBezTo>
                      <a:pt x="25099" y="17216"/>
                      <a:pt x="25147" y="17205"/>
                      <a:pt x="25195" y="17169"/>
                    </a:cubicBezTo>
                    <a:cubicBezTo>
                      <a:pt x="25242" y="17133"/>
                      <a:pt x="25290" y="17097"/>
                      <a:pt x="25325" y="17050"/>
                    </a:cubicBezTo>
                    <a:cubicBezTo>
                      <a:pt x="25433" y="16895"/>
                      <a:pt x="25480" y="16716"/>
                      <a:pt x="25480" y="16538"/>
                    </a:cubicBezTo>
                    <a:cubicBezTo>
                      <a:pt x="25480" y="16359"/>
                      <a:pt x="25492" y="16193"/>
                      <a:pt x="25528" y="16014"/>
                    </a:cubicBezTo>
                    <a:cubicBezTo>
                      <a:pt x="25552" y="15823"/>
                      <a:pt x="25540" y="15633"/>
                      <a:pt x="25504" y="15454"/>
                    </a:cubicBezTo>
                    <a:cubicBezTo>
                      <a:pt x="25349" y="14776"/>
                      <a:pt x="25337" y="14085"/>
                      <a:pt x="25468" y="13406"/>
                    </a:cubicBezTo>
                    <a:cubicBezTo>
                      <a:pt x="25528" y="13145"/>
                      <a:pt x="25611" y="12883"/>
                      <a:pt x="25683" y="12609"/>
                    </a:cubicBezTo>
                    <a:cubicBezTo>
                      <a:pt x="25718" y="12502"/>
                      <a:pt x="25766" y="12394"/>
                      <a:pt x="25837" y="12311"/>
                    </a:cubicBezTo>
                    <a:cubicBezTo>
                      <a:pt x="25909" y="12204"/>
                      <a:pt x="25980" y="12109"/>
                      <a:pt x="26028" y="12002"/>
                    </a:cubicBezTo>
                    <a:cubicBezTo>
                      <a:pt x="26052" y="11978"/>
                      <a:pt x="26076" y="11966"/>
                      <a:pt x="26099" y="11954"/>
                    </a:cubicBezTo>
                    <a:cubicBezTo>
                      <a:pt x="26278" y="11930"/>
                      <a:pt x="26242" y="11835"/>
                      <a:pt x="26242" y="11740"/>
                    </a:cubicBezTo>
                    <a:cubicBezTo>
                      <a:pt x="26254" y="11704"/>
                      <a:pt x="26266" y="11680"/>
                      <a:pt x="26290" y="11656"/>
                    </a:cubicBezTo>
                    <a:cubicBezTo>
                      <a:pt x="26421" y="11549"/>
                      <a:pt x="26528" y="11418"/>
                      <a:pt x="26635" y="11287"/>
                    </a:cubicBezTo>
                    <a:lnTo>
                      <a:pt x="26647" y="11263"/>
                    </a:lnTo>
                    <a:lnTo>
                      <a:pt x="26671" y="11251"/>
                    </a:lnTo>
                    <a:cubicBezTo>
                      <a:pt x="26778" y="11156"/>
                      <a:pt x="26921" y="11097"/>
                      <a:pt x="27064" y="11097"/>
                    </a:cubicBezTo>
                    <a:cubicBezTo>
                      <a:pt x="27147" y="11097"/>
                      <a:pt x="27230" y="11061"/>
                      <a:pt x="27290" y="10990"/>
                    </a:cubicBezTo>
                    <a:cubicBezTo>
                      <a:pt x="27433" y="10775"/>
                      <a:pt x="27611" y="10597"/>
                      <a:pt x="27814" y="10454"/>
                    </a:cubicBezTo>
                    <a:cubicBezTo>
                      <a:pt x="27850" y="10418"/>
                      <a:pt x="27862" y="10359"/>
                      <a:pt x="27862" y="10311"/>
                    </a:cubicBezTo>
                    <a:cubicBezTo>
                      <a:pt x="27850" y="10263"/>
                      <a:pt x="27862" y="10204"/>
                      <a:pt x="27885" y="10156"/>
                    </a:cubicBezTo>
                    <a:cubicBezTo>
                      <a:pt x="27969" y="9966"/>
                      <a:pt x="28076" y="9799"/>
                      <a:pt x="28207" y="9632"/>
                    </a:cubicBezTo>
                    <a:cubicBezTo>
                      <a:pt x="28338" y="9501"/>
                      <a:pt x="28433" y="9323"/>
                      <a:pt x="28493" y="9144"/>
                    </a:cubicBezTo>
                    <a:cubicBezTo>
                      <a:pt x="28540" y="9049"/>
                      <a:pt x="28600" y="8965"/>
                      <a:pt x="28683" y="8906"/>
                    </a:cubicBezTo>
                    <a:cubicBezTo>
                      <a:pt x="28719" y="8858"/>
                      <a:pt x="28743" y="8811"/>
                      <a:pt x="28754" y="8751"/>
                    </a:cubicBezTo>
                    <a:cubicBezTo>
                      <a:pt x="28754" y="8692"/>
                      <a:pt x="28790" y="8632"/>
                      <a:pt x="28838" y="8596"/>
                    </a:cubicBezTo>
                    <a:cubicBezTo>
                      <a:pt x="28969" y="8537"/>
                      <a:pt x="29088" y="8465"/>
                      <a:pt x="29207" y="8382"/>
                    </a:cubicBezTo>
                    <a:cubicBezTo>
                      <a:pt x="29397" y="8215"/>
                      <a:pt x="29647" y="8120"/>
                      <a:pt x="29897" y="8084"/>
                    </a:cubicBezTo>
                    <a:cubicBezTo>
                      <a:pt x="30005" y="8073"/>
                      <a:pt x="30088" y="8061"/>
                      <a:pt x="30195" y="8037"/>
                    </a:cubicBezTo>
                    <a:cubicBezTo>
                      <a:pt x="30290" y="8025"/>
                      <a:pt x="30386" y="8013"/>
                      <a:pt x="30481" y="8013"/>
                    </a:cubicBezTo>
                    <a:cubicBezTo>
                      <a:pt x="30488" y="8013"/>
                      <a:pt x="30495" y="8014"/>
                      <a:pt x="30502" y="8014"/>
                    </a:cubicBezTo>
                    <a:cubicBezTo>
                      <a:pt x="30659" y="8014"/>
                      <a:pt x="30785" y="7894"/>
                      <a:pt x="30921" y="7894"/>
                    </a:cubicBezTo>
                    <a:cubicBezTo>
                      <a:pt x="31017" y="7894"/>
                      <a:pt x="31112" y="7870"/>
                      <a:pt x="31195" y="7834"/>
                    </a:cubicBezTo>
                    <a:cubicBezTo>
                      <a:pt x="31279" y="7799"/>
                      <a:pt x="31362" y="7763"/>
                      <a:pt x="31457" y="7751"/>
                    </a:cubicBezTo>
                    <a:cubicBezTo>
                      <a:pt x="31648" y="7703"/>
                      <a:pt x="31826" y="7632"/>
                      <a:pt x="31993" y="7525"/>
                    </a:cubicBezTo>
                    <a:cubicBezTo>
                      <a:pt x="32136" y="7441"/>
                      <a:pt x="32255" y="7346"/>
                      <a:pt x="32386" y="7263"/>
                    </a:cubicBezTo>
                    <a:cubicBezTo>
                      <a:pt x="32517" y="7180"/>
                      <a:pt x="32684" y="7132"/>
                      <a:pt x="32815" y="7060"/>
                    </a:cubicBezTo>
                    <a:cubicBezTo>
                      <a:pt x="32981" y="6894"/>
                      <a:pt x="33196" y="6846"/>
                      <a:pt x="33386" y="6715"/>
                    </a:cubicBezTo>
                    <a:cubicBezTo>
                      <a:pt x="33648" y="6513"/>
                      <a:pt x="33946" y="6334"/>
                      <a:pt x="34267" y="6191"/>
                    </a:cubicBezTo>
                    <a:cubicBezTo>
                      <a:pt x="34374" y="6144"/>
                      <a:pt x="34458" y="6048"/>
                      <a:pt x="34469" y="5929"/>
                    </a:cubicBezTo>
                    <a:cubicBezTo>
                      <a:pt x="34481" y="5846"/>
                      <a:pt x="34529" y="5775"/>
                      <a:pt x="34600" y="5727"/>
                    </a:cubicBezTo>
                    <a:lnTo>
                      <a:pt x="34898" y="5489"/>
                    </a:lnTo>
                    <a:lnTo>
                      <a:pt x="35089" y="5275"/>
                    </a:lnTo>
                    <a:cubicBezTo>
                      <a:pt x="35136" y="5179"/>
                      <a:pt x="35160" y="5084"/>
                      <a:pt x="35172" y="4989"/>
                    </a:cubicBezTo>
                    <a:cubicBezTo>
                      <a:pt x="35208" y="4941"/>
                      <a:pt x="35208" y="4882"/>
                      <a:pt x="35172" y="4834"/>
                    </a:cubicBezTo>
                    <a:cubicBezTo>
                      <a:pt x="35148" y="4798"/>
                      <a:pt x="35101" y="4774"/>
                      <a:pt x="35065" y="4763"/>
                    </a:cubicBezTo>
                    <a:cubicBezTo>
                      <a:pt x="34970" y="4727"/>
                      <a:pt x="34898" y="4679"/>
                      <a:pt x="34815" y="4632"/>
                    </a:cubicBezTo>
                    <a:cubicBezTo>
                      <a:pt x="34761" y="4605"/>
                      <a:pt x="34694" y="4591"/>
                      <a:pt x="34629" y="4591"/>
                    </a:cubicBezTo>
                    <a:cubicBezTo>
                      <a:pt x="34607" y="4591"/>
                      <a:pt x="34586" y="4593"/>
                      <a:pt x="34565" y="4596"/>
                    </a:cubicBezTo>
                    <a:cubicBezTo>
                      <a:pt x="34428" y="4625"/>
                      <a:pt x="34290" y="4647"/>
                      <a:pt x="34153" y="4647"/>
                    </a:cubicBezTo>
                    <a:cubicBezTo>
                      <a:pt x="34131" y="4647"/>
                      <a:pt x="34110" y="4646"/>
                      <a:pt x="34088" y="4645"/>
                    </a:cubicBezTo>
                    <a:lnTo>
                      <a:pt x="34088" y="4645"/>
                    </a:lnTo>
                    <a:cubicBezTo>
                      <a:pt x="34065" y="4646"/>
                      <a:pt x="34043" y="4647"/>
                      <a:pt x="34020" y="4647"/>
                    </a:cubicBezTo>
                    <a:cubicBezTo>
                      <a:pt x="33872" y="4647"/>
                      <a:pt x="33724" y="4623"/>
                      <a:pt x="33577" y="4584"/>
                    </a:cubicBezTo>
                    <a:cubicBezTo>
                      <a:pt x="33457" y="4536"/>
                      <a:pt x="33315" y="4513"/>
                      <a:pt x="33184" y="4513"/>
                    </a:cubicBezTo>
                    <a:cubicBezTo>
                      <a:pt x="33143" y="4515"/>
                      <a:pt x="33103" y="4516"/>
                      <a:pt x="33063" y="4516"/>
                    </a:cubicBezTo>
                    <a:cubicBezTo>
                      <a:pt x="32659" y="4516"/>
                      <a:pt x="32290" y="4414"/>
                      <a:pt x="31922" y="4382"/>
                    </a:cubicBezTo>
                    <a:cubicBezTo>
                      <a:pt x="31874" y="4370"/>
                      <a:pt x="31838" y="4358"/>
                      <a:pt x="31791" y="4334"/>
                    </a:cubicBezTo>
                    <a:lnTo>
                      <a:pt x="31660" y="4334"/>
                    </a:lnTo>
                    <a:cubicBezTo>
                      <a:pt x="31529" y="4334"/>
                      <a:pt x="31398" y="4322"/>
                      <a:pt x="31255" y="4298"/>
                    </a:cubicBezTo>
                    <a:cubicBezTo>
                      <a:pt x="31064" y="4286"/>
                      <a:pt x="30874" y="4251"/>
                      <a:pt x="30695" y="4203"/>
                    </a:cubicBezTo>
                    <a:cubicBezTo>
                      <a:pt x="30374" y="4274"/>
                      <a:pt x="30052" y="4322"/>
                      <a:pt x="29719" y="4334"/>
                    </a:cubicBezTo>
                    <a:lnTo>
                      <a:pt x="29719" y="4346"/>
                    </a:lnTo>
                    <a:cubicBezTo>
                      <a:pt x="29112" y="4393"/>
                      <a:pt x="28516" y="4382"/>
                      <a:pt x="27957" y="4501"/>
                    </a:cubicBezTo>
                    <a:lnTo>
                      <a:pt x="27790" y="4524"/>
                    </a:lnTo>
                    <a:cubicBezTo>
                      <a:pt x="27778" y="4548"/>
                      <a:pt x="27766" y="4560"/>
                      <a:pt x="27754" y="4572"/>
                    </a:cubicBezTo>
                    <a:lnTo>
                      <a:pt x="27647" y="4572"/>
                    </a:lnTo>
                    <a:cubicBezTo>
                      <a:pt x="27635" y="4560"/>
                      <a:pt x="27623" y="4560"/>
                      <a:pt x="27611" y="4548"/>
                    </a:cubicBezTo>
                    <a:lnTo>
                      <a:pt x="27540" y="4548"/>
                    </a:lnTo>
                    <a:lnTo>
                      <a:pt x="27528" y="4560"/>
                    </a:lnTo>
                    <a:lnTo>
                      <a:pt x="27504" y="4560"/>
                    </a:lnTo>
                    <a:cubicBezTo>
                      <a:pt x="27470" y="4564"/>
                      <a:pt x="27436" y="4566"/>
                      <a:pt x="27402" y="4566"/>
                    </a:cubicBezTo>
                    <a:cubicBezTo>
                      <a:pt x="27234" y="4566"/>
                      <a:pt x="27069" y="4518"/>
                      <a:pt x="26921" y="4429"/>
                    </a:cubicBezTo>
                    <a:cubicBezTo>
                      <a:pt x="26909" y="4417"/>
                      <a:pt x="26897" y="4417"/>
                      <a:pt x="26885" y="4405"/>
                    </a:cubicBezTo>
                    <a:cubicBezTo>
                      <a:pt x="26814" y="4358"/>
                      <a:pt x="26754" y="4298"/>
                      <a:pt x="26695" y="4227"/>
                    </a:cubicBezTo>
                    <a:cubicBezTo>
                      <a:pt x="26659" y="4179"/>
                      <a:pt x="26611" y="4132"/>
                      <a:pt x="26564" y="4084"/>
                    </a:cubicBezTo>
                    <a:cubicBezTo>
                      <a:pt x="26558" y="4078"/>
                      <a:pt x="26552" y="4075"/>
                      <a:pt x="26546" y="4075"/>
                    </a:cubicBezTo>
                    <a:cubicBezTo>
                      <a:pt x="26540" y="4075"/>
                      <a:pt x="26534" y="4078"/>
                      <a:pt x="26528" y="4084"/>
                    </a:cubicBezTo>
                    <a:cubicBezTo>
                      <a:pt x="26468" y="4060"/>
                      <a:pt x="26385" y="4048"/>
                      <a:pt x="26421" y="3929"/>
                    </a:cubicBezTo>
                    <a:cubicBezTo>
                      <a:pt x="26421" y="3917"/>
                      <a:pt x="26421" y="3917"/>
                      <a:pt x="26421" y="3905"/>
                    </a:cubicBezTo>
                    <a:cubicBezTo>
                      <a:pt x="26409" y="3893"/>
                      <a:pt x="26397" y="3882"/>
                      <a:pt x="26385" y="3858"/>
                    </a:cubicBezTo>
                    <a:cubicBezTo>
                      <a:pt x="26373" y="3846"/>
                      <a:pt x="26338" y="3858"/>
                      <a:pt x="26338" y="3834"/>
                    </a:cubicBezTo>
                    <a:cubicBezTo>
                      <a:pt x="26309" y="3834"/>
                      <a:pt x="26311" y="3803"/>
                      <a:pt x="26288" y="3803"/>
                    </a:cubicBezTo>
                    <a:cubicBezTo>
                      <a:pt x="26283" y="3803"/>
                      <a:pt x="26276" y="3805"/>
                      <a:pt x="26266" y="3810"/>
                    </a:cubicBezTo>
                    <a:cubicBezTo>
                      <a:pt x="26259" y="3815"/>
                      <a:pt x="26254" y="3817"/>
                      <a:pt x="26249" y="3817"/>
                    </a:cubicBezTo>
                    <a:cubicBezTo>
                      <a:pt x="26230" y="3817"/>
                      <a:pt x="26230" y="3782"/>
                      <a:pt x="26230" y="3762"/>
                    </a:cubicBezTo>
                    <a:cubicBezTo>
                      <a:pt x="26223" y="3766"/>
                      <a:pt x="26218" y="3767"/>
                      <a:pt x="26215" y="3767"/>
                    </a:cubicBezTo>
                    <a:cubicBezTo>
                      <a:pt x="26207" y="3767"/>
                      <a:pt x="26207" y="3759"/>
                      <a:pt x="26207" y="3751"/>
                    </a:cubicBezTo>
                    <a:lnTo>
                      <a:pt x="26183" y="3739"/>
                    </a:lnTo>
                    <a:cubicBezTo>
                      <a:pt x="26176" y="3742"/>
                      <a:pt x="26171" y="3744"/>
                      <a:pt x="26167" y="3744"/>
                    </a:cubicBezTo>
                    <a:cubicBezTo>
                      <a:pt x="26159" y="3744"/>
                      <a:pt x="26159" y="3735"/>
                      <a:pt x="26159" y="3727"/>
                    </a:cubicBezTo>
                    <a:lnTo>
                      <a:pt x="26087" y="3691"/>
                    </a:lnTo>
                    <a:cubicBezTo>
                      <a:pt x="26079" y="3694"/>
                      <a:pt x="26070" y="3695"/>
                      <a:pt x="26063" y="3695"/>
                    </a:cubicBezTo>
                    <a:cubicBezTo>
                      <a:pt x="26041" y="3695"/>
                      <a:pt x="26028" y="3682"/>
                      <a:pt x="26028" y="3655"/>
                    </a:cubicBezTo>
                    <a:lnTo>
                      <a:pt x="25837" y="3548"/>
                    </a:lnTo>
                    <a:lnTo>
                      <a:pt x="25826" y="3548"/>
                    </a:lnTo>
                    <a:cubicBezTo>
                      <a:pt x="25766" y="3524"/>
                      <a:pt x="25718" y="3512"/>
                      <a:pt x="25671" y="3489"/>
                    </a:cubicBezTo>
                    <a:cubicBezTo>
                      <a:pt x="25659" y="3489"/>
                      <a:pt x="25659" y="3465"/>
                      <a:pt x="25671" y="3441"/>
                    </a:cubicBezTo>
                    <a:lnTo>
                      <a:pt x="25433" y="3286"/>
                    </a:lnTo>
                    <a:cubicBezTo>
                      <a:pt x="25419" y="3295"/>
                      <a:pt x="25405" y="3299"/>
                      <a:pt x="25393" y="3299"/>
                    </a:cubicBezTo>
                    <a:cubicBezTo>
                      <a:pt x="25373" y="3299"/>
                      <a:pt x="25357" y="3289"/>
                      <a:pt x="25349" y="3274"/>
                    </a:cubicBezTo>
                    <a:cubicBezTo>
                      <a:pt x="25337" y="3262"/>
                      <a:pt x="25337" y="3250"/>
                      <a:pt x="25337" y="3239"/>
                    </a:cubicBezTo>
                    <a:lnTo>
                      <a:pt x="25278" y="3203"/>
                    </a:lnTo>
                    <a:lnTo>
                      <a:pt x="25266" y="3203"/>
                    </a:lnTo>
                    <a:cubicBezTo>
                      <a:pt x="25254" y="3203"/>
                      <a:pt x="25254" y="3191"/>
                      <a:pt x="25242" y="3179"/>
                    </a:cubicBezTo>
                    <a:lnTo>
                      <a:pt x="25111" y="3096"/>
                    </a:lnTo>
                    <a:cubicBezTo>
                      <a:pt x="25103" y="3100"/>
                      <a:pt x="25097" y="3101"/>
                      <a:pt x="25091" y="3101"/>
                    </a:cubicBezTo>
                    <a:cubicBezTo>
                      <a:pt x="25081" y="3101"/>
                      <a:pt x="25075" y="3096"/>
                      <a:pt x="25075" y="3096"/>
                    </a:cubicBezTo>
                    <a:cubicBezTo>
                      <a:pt x="25064" y="3084"/>
                      <a:pt x="25075" y="3084"/>
                      <a:pt x="25075" y="3084"/>
                    </a:cubicBezTo>
                    <a:cubicBezTo>
                      <a:pt x="25016" y="3048"/>
                      <a:pt x="24968" y="3012"/>
                      <a:pt x="24909" y="2989"/>
                    </a:cubicBezTo>
                    <a:cubicBezTo>
                      <a:pt x="24900" y="2997"/>
                      <a:pt x="24889" y="3001"/>
                      <a:pt x="24877" y="3001"/>
                    </a:cubicBezTo>
                    <a:cubicBezTo>
                      <a:pt x="24856" y="3001"/>
                      <a:pt x="24833" y="2988"/>
                      <a:pt x="24825" y="2965"/>
                    </a:cubicBezTo>
                    <a:cubicBezTo>
                      <a:pt x="24825" y="2953"/>
                      <a:pt x="24814" y="2941"/>
                      <a:pt x="24802" y="2929"/>
                    </a:cubicBezTo>
                    <a:lnTo>
                      <a:pt x="24718" y="2881"/>
                    </a:lnTo>
                    <a:lnTo>
                      <a:pt x="24706" y="2881"/>
                    </a:lnTo>
                    <a:cubicBezTo>
                      <a:pt x="24703" y="2889"/>
                      <a:pt x="24699" y="2892"/>
                      <a:pt x="24696" y="2892"/>
                    </a:cubicBezTo>
                    <a:cubicBezTo>
                      <a:pt x="24688" y="2892"/>
                      <a:pt x="24683" y="2878"/>
                      <a:pt x="24683" y="2869"/>
                    </a:cubicBezTo>
                    <a:lnTo>
                      <a:pt x="24623" y="2834"/>
                    </a:lnTo>
                    <a:cubicBezTo>
                      <a:pt x="24603" y="2842"/>
                      <a:pt x="24585" y="2846"/>
                      <a:pt x="24569" y="2846"/>
                    </a:cubicBezTo>
                    <a:cubicBezTo>
                      <a:pt x="24518" y="2846"/>
                      <a:pt x="24484" y="2808"/>
                      <a:pt x="24456" y="2762"/>
                    </a:cubicBezTo>
                    <a:cubicBezTo>
                      <a:pt x="24456" y="2750"/>
                      <a:pt x="24444" y="2739"/>
                      <a:pt x="24444" y="2739"/>
                    </a:cubicBezTo>
                    <a:lnTo>
                      <a:pt x="24421" y="2739"/>
                    </a:lnTo>
                    <a:cubicBezTo>
                      <a:pt x="24409" y="2739"/>
                      <a:pt x="24409" y="2739"/>
                      <a:pt x="24397" y="2727"/>
                    </a:cubicBezTo>
                    <a:lnTo>
                      <a:pt x="24385" y="2727"/>
                    </a:lnTo>
                    <a:cubicBezTo>
                      <a:pt x="24385" y="2721"/>
                      <a:pt x="24382" y="2718"/>
                      <a:pt x="24379" y="2718"/>
                    </a:cubicBezTo>
                    <a:cubicBezTo>
                      <a:pt x="24376" y="2718"/>
                      <a:pt x="24373" y="2721"/>
                      <a:pt x="24373" y="2727"/>
                    </a:cubicBezTo>
                    <a:cubicBezTo>
                      <a:pt x="24361" y="2731"/>
                      <a:pt x="24352" y="2732"/>
                      <a:pt x="24344" y="2732"/>
                    </a:cubicBezTo>
                    <a:cubicBezTo>
                      <a:pt x="24329" y="2732"/>
                      <a:pt x="24321" y="2727"/>
                      <a:pt x="24313" y="2727"/>
                    </a:cubicBezTo>
                    <a:lnTo>
                      <a:pt x="24302" y="2703"/>
                    </a:lnTo>
                    <a:lnTo>
                      <a:pt x="24290" y="2703"/>
                    </a:lnTo>
                    <a:cubicBezTo>
                      <a:pt x="24182" y="2703"/>
                      <a:pt x="24087" y="2691"/>
                      <a:pt x="23992" y="2667"/>
                    </a:cubicBezTo>
                    <a:lnTo>
                      <a:pt x="23968" y="2667"/>
                    </a:lnTo>
                    <a:cubicBezTo>
                      <a:pt x="23659" y="2608"/>
                      <a:pt x="23337" y="2548"/>
                      <a:pt x="23039" y="2465"/>
                    </a:cubicBezTo>
                    <a:cubicBezTo>
                      <a:pt x="22778" y="2393"/>
                      <a:pt x="22528" y="2310"/>
                      <a:pt x="22277" y="2215"/>
                    </a:cubicBezTo>
                    <a:cubicBezTo>
                      <a:pt x="22218" y="2191"/>
                      <a:pt x="22170" y="2167"/>
                      <a:pt x="22111" y="2143"/>
                    </a:cubicBezTo>
                    <a:lnTo>
                      <a:pt x="22063" y="2119"/>
                    </a:lnTo>
                    <a:cubicBezTo>
                      <a:pt x="22027" y="2107"/>
                      <a:pt x="21980" y="2096"/>
                      <a:pt x="21944" y="2072"/>
                    </a:cubicBezTo>
                    <a:lnTo>
                      <a:pt x="21885" y="2048"/>
                    </a:lnTo>
                    <a:lnTo>
                      <a:pt x="21861" y="2036"/>
                    </a:lnTo>
                    <a:lnTo>
                      <a:pt x="21837" y="2036"/>
                    </a:lnTo>
                    <a:lnTo>
                      <a:pt x="21801" y="2012"/>
                    </a:lnTo>
                    <a:cubicBezTo>
                      <a:pt x="21742" y="1953"/>
                      <a:pt x="21694" y="1893"/>
                      <a:pt x="21670" y="1810"/>
                    </a:cubicBezTo>
                    <a:cubicBezTo>
                      <a:pt x="21658" y="1774"/>
                      <a:pt x="21646" y="1738"/>
                      <a:pt x="21646" y="1703"/>
                    </a:cubicBezTo>
                    <a:lnTo>
                      <a:pt x="21646" y="1679"/>
                    </a:lnTo>
                    <a:cubicBezTo>
                      <a:pt x="20801" y="1441"/>
                      <a:pt x="19944" y="1262"/>
                      <a:pt x="19087" y="1155"/>
                    </a:cubicBezTo>
                    <a:cubicBezTo>
                      <a:pt x="18825" y="1119"/>
                      <a:pt x="18563" y="1084"/>
                      <a:pt x="18313" y="1048"/>
                    </a:cubicBezTo>
                    <a:cubicBezTo>
                      <a:pt x="18122" y="1036"/>
                      <a:pt x="17920" y="1012"/>
                      <a:pt x="17729" y="1000"/>
                    </a:cubicBezTo>
                    <a:cubicBezTo>
                      <a:pt x="17666" y="996"/>
                      <a:pt x="17601" y="995"/>
                      <a:pt x="17535" y="995"/>
                    </a:cubicBezTo>
                    <a:cubicBezTo>
                      <a:pt x="17404" y="995"/>
                      <a:pt x="17269" y="1000"/>
                      <a:pt x="17134" y="1000"/>
                    </a:cubicBezTo>
                    <a:cubicBezTo>
                      <a:pt x="16836" y="1000"/>
                      <a:pt x="16539" y="1000"/>
                      <a:pt x="16241" y="976"/>
                    </a:cubicBezTo>
                    <a:cubicBezTo>
                      <a:pt x="16056" y="968"/>
                      <a:pt x="15871" y="960"/>
                      <a:pt x="15685" y="960"/>
                    </a:cubicBezTo>
                    <a:cubicBezTo>
                      <a:pt x="15609" y="960"/>
                      <a:pt x="15532" y="961"/>
                      <a:pt x="15455" y="964"/>
                    </a:cubicBezTo>
                    <a:cubicBezTo>
                      <a:pt x="15348" y="964"/>
                      <a:pt x="15253" y="953"/>
                      <a:pt x="15158" y="929"/>
                    </a:cubicBezTo>
                    <a:cubicBezTo>
                      <a:pt x="15062" y="917"/>
                      <a:pt x="14967" y="917"/>
                      <a:pt x="14860" y="917"/>
                    </a:cubicBezTo>
                    <a:cubicBezTo>
                      <a:pt x="14691" y="940"/>
                      <a:pt x="14522" y="953"/>
                      <a:pt x="14352" y="953"/>
                    </a:cubicBezTo>
                    <a:cubicBezTo>
                      <a:pt x="14260" y="953"/>
                      <a:pt x="14167" y="949"/>
                      <a:pt x="14074" y="941"/>
                    </a:cubicBezTo>
                    <a:cubicBezTo>
                      <a:pt x="13705" y="929"/>
                      <a:pt x="13336" y="941"/>
                      <a:pt x="12967" y="893"/>
                    </a:cubicBezTo>
                    <a:cubicBezTo>
                      <a:pt x="12917" y="889"/>
                      <a:pt x="12867" y="888"/>
                      <a:pt x="12816" y="888"/>
                    </a:cubicBezTo>
                    <a:cubicBezTo>
                      <a:pt x="12657" y="888"/>
                      <a:pt x="12496" y="902"/>
                      <a:pt x="12336" y="902"/>
                    </a:cubicBezTo>
                    <a:cubicBezTo>
                      <a:pt x="12220" y="902"/>
                      <a:pt x="12105" y="895"/>
                      <a:pt x="11990" y="869"/>
                    </a:cubicBezTo>
                    <a:lnTo>
                      <a:pt x="11788" y="869"/>
                    </a:lnTo>
                    <a:cubicBezTo>
                      <a:pt x="11568" y="895"/>
                      <a:pt x="11345" y="902"/>
                      <a:pt x="11121" y="902"/>
                    </a:cubicBezTo>
                    <a:cubicBezTo>
                      <a:pt x="10812" y="902"/>
                      <a:pt x="10500" y="888"/>
                      <a:pt x="10189" y="888"/>
                    </a:cubicBezTo>
                    <a:cubicBezTo>
                      <a:pt x="10091" y="888"/>
                      <a:pt x="9993" y="889"/>
                      <a:pt x="9895" y="893"/>
                    </a:cubicBezTo>
                    <a:cubicBezTo>
                      <a:pt x="9740" y="893"/>
                      <a:pt x="9574" y="893"/>
                      <a:pt x="9407" y="881"/>
                    </a:cubicBezTo>
                    <a:cubicBezTo>
                      <a:pt x="8911" y="832"/>
                      <a:pt x="8415" y="807"/>
                      <a:pt x="7919" y="807"/>
                    </a:cubicBezTo>
                    <a:cubicBezTo>
                      <a:pt x="7819" y="807"/>
                      <a:pt x="7720" y="808"/>
                      <a:pt x="7621" y="810"/>
                    </a:cubicBezTo>
                    <a:cubicBezTo>
                      <a:pt x="7490" y="810"/>
                      <a:pt x="7359" y="810"/>
                      <a:pt x="7228" y="798"/>
                    </a:cubicBezTo>
                    <a:cubicBezTo>
                      <a:pt x="6990" y="774"/>
                      <a:pt x="6764" y="762"/>
                      <a:pt x="6537" y="762"/>
                    </a:cubicBezTo>
                    <a:cubicBezTo>
                      <a:pt x="6299" y="786"/>
                      <a:pt x="6061" y="786"/>
                      <a:pt x="5811" y="786"/>
                    </a:cubicBezTo>
                    <a:cubicBezTo>
                      <a:pt x="5644" y="774"/>
                      <a:pt x="5490" y="714"/>
                      <a:pt x="5335" y="631"/>
                    </a:cubicBezTo>
                    <a:cubicBezTo>
                      <a:pt x="5061" y="524"/>
                      <a:pt x="4751" y="464"/>
                      <a:pt x="4454" y="322"/>
                    </a:cubicBezTo>
                    <a:cubicBezTo>
                      <a:pt x="4394" y="298"/>
                      <a:pt x="4347" y="262"/>
                      <a:pt x="4287" y="238"/>
                    </a:cubicBezTo>
                    <a:lnTo>
                      <a:pt x="4144" y="155"/>
                    </a:lnTo>
                    <a:cubicBezTo>
                      <a:pt x="4049" y="107"/>
                      <a:pt x="3942" y="72"/>
                      <a:pt x="3847" y="60"/>
                    </a:cubicBezTo>
                    <a:cubicBezTo>
                      <a:pt x="3704" y="36"/>
                      <a:pt x="3561" y="12"/>
                      <a:pt x="34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389;p31"/>
              <p:cNvSpPr/>
              <p:nvPr/>
            </p:nvSpPr>
            <p:spPr>
              <a:xfrm>
                <a:off x="4548921" y="3646993"/>
                <a:ext cx="377376" cy="31783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12305" extrusionOk="0">
                    <a:moveTo>
                      <a:pt x="2513" y="3644"/>
                    </a:moveTo>
                    <a:cubicBezTo>
                      <a:pt x="2513" y="3650"/>
                      <a:pt x="2510" y="3653"/>
                      <a:pt x="2508" y="3653"/>
                    </a:cubicBezTo>
                    <a:cubicBezTo>
                      <a:pt x="2508" y="3653"/>
                      <a:pt x="2508" y="3653"/>
                      <a:pt x="2508" y="3653"/>
                    </a:cubicBezTo>
                    <a:lnTo>
                      <a:pt x="2508" y="3653"/>
                    </a:lnTo>
                    <a:cubicBezTo>
                      <a:pt x="2509" y="3650"/>
                      <a:pt x="2511" y="3648"/>
                      <a:pt x="2513" y="3644"/>
                    </a:cubicBezTo>
                    <a:close/>
                    <a:moveTo>
                      <a:pt x="2501" y="3662"/>
                    </a:moveTo>
                    <a:lnTo>
                      <a:pt x="2501" y="3668"/>
                    </a:lnTo>
                    <a:cubicBezTo>
                      <a:pt x="2493" y="3668"/>
                      <a:pt x="2495" y="3668"/>
                      <a:pt x="2501" y="3662"/>
                    </a:cubicBezTo>
                    <a:close/>
                    <a:moveTo>
                      <a:pt x="2712" y="3672"/>
                    </a:moveTo>
                    <a:cubicBezTo>
                      <a:pt x="2712" y="3672"/>
                      <a:pt x="2712" y="3674"/>
                      <a:pt x="2715" y="3678"/>
                    </a:cubicBezTo>
                    <a:lnTo>
                      <a:pt x="2715" y="3678"/>
                    </a:lnTo>
                    <a:cubicBezTo>
                      <a:pt x="2715" y="3674"/>
                      <a:pt x="2713" y="3672"/>
                      <a:pt x="2712" y="3672"/>
                    </a:cubicBezTo>
                    <a:close/>
                    <a:moveTo>
                      <a:pt x="2715" y="3678"/>
                    </a:moveTo>
                    <a:cubicBezTo>
                      <a:pt x="2715" y="3679"/>
                      <a:pt x="2715" y="3679"/>
                      <a:pt x="2715" y="3680"/>
                    </a:cubicBezTo>
                    <a:cubicBezTo>
                      <a:pt x="2716" y="3680"/>
                      <a:pt x="2716" y="3680"/>
                      <a:pt x="2716" y="3680"/>
                    </a:cubicBezTo>
                    <a:lnTo>
                      <a:pt x="2716" y="3680"/>
                    </a:lnTo>
                    <a:cubicBezTo>
                      <a:pt x="2716" y="3679"/>
                      <a:pt x="2715" y="3679"/>
                      <a:pt x="2715" y="3678"/>
                    </a:cubicBezTo>
                    <a:close/>
                    <a:moveTo>
                      <a:pt x="2727" y="3692"/>
                    </a:moveTo>
                    <a:cubicBezTo>
                      <a:pt x="2736" y="3706"/>
                      <a:pt x="2738" y="3711"/>
                      <a:pt x="2737" y="3711"/>
                    </a:cubicBezTo>
                    <a:cubicBezTo>
                      <a:pt x="2736" y="3711"/>
                      <a:pt x="2727" y="3699"/>
                      <a:pt x="2727" y="3692"/>
                    </a:cubicBezTo>
                    <a:close/>
                    <a:moveTo>
                      <a:pt x="2703" y="3716"/>
                    </a:moveTo>
                    <a:cubicBezTo>
                      <a:pt x="2705" y="3718"/>
                      <a:pt x="2706" y="3719"/>
                      <a:pt x="2708" y="3721"/>
                    </a:cubicBezTo>
                    <a:lnTo>
                      <a:pt x="2708" y="3721"/>
                    </a:lnTo>
                    <a:cubicBezTo>
                      <a:pt x="2706" y="3719"/>
                      <a:pt x="2705" y="3717"/>
                      <a:pt x="2703" y="3716"/>
                    </a:cubicBezTo>
                    <a:close/>
                    <a:moveTo>
                      <a:pt x="2621" y="3716"/>
                    </a:moveTo>
                    <a:cubicBezTo>
                      <a:pt x="2626" y="3722"/>
                      <a:pt x="2626" y="3727"/>
                      <a:pt x="2624" y="3727"/>
                    </a:cubicBezTo>
                    <a:cubicBezTo>
                      <a:pt x="2623" y="3727"/>
                      <a:pt x="2621" y="3724"/>
                      <a:pt x="2621" y="3716"/>
                    </a:cubicBezTo>
                    <a:close/>
                    <a:moveTo>
                      <a:pt x="6811" y="1"/>
                    </a:moveTo>
                    <a:cubicBezTo>
                      <a:pt x="6734" y="100"/>
                      <a:pt x="6615" y="169"/>
                      <a:pt x="6485" y="169"/>
                    </a:cubicBezTo>
                    <a:cubicBezTo>
                      <a:pt x="6475" y="169"/>
                      <a:pt x="6464" y="168"/>
                      <a:pt x="6454" y="168"/>
                    </a:cubicBezTo>
                    <a:cubicBezTo>
                      <a:pt x="6430" y="215"/>
                      <a:pt x="6418" y="263"/>
                      <a:pt x="6406" y="298"/>
                    </a:cubicBezTo>
                    <a:cubicBezTo>
                      <a:pt x="6204" y="322"/>
                      <a:pt x="6061" y="477"/>
                      <a:pt x="5906" y="584"/>
                    </a:cubicBezTo>
                    <a:cubicBezTo>
                      <a:pt x="5811" y="644"/>
                      <a:pt x="5716" y="691"/>
                      <a:pt x="5632" y="739"/>
                    </a:cubicBezTo>
                    <a:cubicBezTo>
                      <a:pt x="5549" y="775"/>
                      <a:pt x="5501" y="870"/>
                      <a:pt x="5430" y="918"/>
                    </a:cubicBezTo>
                    <a:cubicBezTo>
                      <a:pt x="5358" y="977"/>
                      <a:pt x="5311" y="1096"/>
                      <a:pt x="5192" y="1132"/>
                    </a:cubicBezTo>
                    <a:cubicBezTo>
                      <a:pt x="5144" y="1156"/>
                      <a:pt x="5096" y="1203"/>
                      <a:pt x="5061" y="1251"/>
                    </a:cubicBezTo>
                    <a:cubicBezTo>
                      <a:pt x="4954" y="1370"/>
                      <a:pt x="4846" y="1501"/>
                      <a:pt x="4763" y="1644"/>
                    </a:cubicBezTo>
                    <a:lnTo>
                      <a:pt x="4704" y="1739"/>
                    </a:lnTo>
                    <a:cubicBezTo>
                      <a:pt x="4561" y="1977"/>
                      <a:pt x="4358" y="2203"/>
                      <a:pt x="4132" y="2382"/>
                    </a:cubicBezTo>
                    <a:cubicBezTo>
                      <a:pt x="3942" y="2549"/>
                      <a:pt x="3775" y="2739"/>
                      <a:pt x="3656" y="2965"/>
                    </a:cubicBezTo>
                    <a:cubicBezTo>
                      <a:pt x="3584" y="3073"/>
                      <a:pt x="3525" y="3227"/>
                      <a:pt x="3382" y="3287"/>
                    </a:cubicBezTo>
                    <a:cubicBezTo>
                      <a:pt x="3370" y="3335"/>
                      <a:pt x="3334" y="3382"/>
                      <a:pt x="3287" y="3418"/>
                    </a:cubicBezTo>
                    <a:cubicBezTo>
                      <a:pt x="3287" y="3430"/>
                      <a:pt x="3287" y="3430"/>
                      <a:pt x="3275" y="3442"/>
                    </a:cubicBezTo>
                    <a:cubicBezTo>
                      <a:pt x="3263" y="3549"/>
                      <a:pt x="3180" y="3620"/>
                      <a:pt x="3072" y="3620"/>
                    </a:cubicBezTo>
                    <a:cubicBezTo>
                      <a:pt x="2989" y="3620"/>
                      <a:pt x="2918" y="3620"/>
                      <a:pt x="2834" y="3644"/>
                    </a:cubicBezTo>
                    <a:lnTo>
                      <a:pt x="2775" y="3644"/>
                    </a:lnTo>
                    <a:cubicBezTo>
                      <a:pt x="2787" y="3668"/>
                      <a:pt x="2787" y="3668"/>
                      <a:pt x="2787" y="3668"/>
                    </a:cubicBezTo>
                    <a:lnTo>
                      <a:pt x="2763" y="3656"/>
                    </a:lnTo>
                    <a:lnTo>
                      <a:pt x="2739" y="3656"/>
                    </a:lnTo>
                    <a:lnTo>
                      <a:pt x="2751" y="3668"/>
                    </a:lnTo>
                    <a:lnTo>
                      <a:pt x="2727" y="3656"/>
                    </a:lnTo>
                    <a:lnTo>
                      <a:pt x="2715" y="3656"/>
                    </a:lnTo>
                    <a:cubicBezTo>
                      <a:pt x="2727" y="3656"/>
                      <a:pt x="2727" y="3656"/>
                      <a:pt x="2727" y="3668"/>
                    </a:cubicBezTo>
                    <a:cubicBezTo>
                      <a:pt x="2755" y="3696"/>
                      <a:pt x="2762" y="3707"/>
                      <a:pt x="2759" y="3707"/>
                    </a:cubicBezTo>
                    <a:cubicBezTo>
                      <a:pt x="2757" y="3707"/>
                      <a:pt x="2749" y="3702"/>
                      <a:pt x="2739" y="3692"/>
                    </a:cubicBezTo>
                    <a:cubicBezTo>
                      <a:pt x="2727" y="3680"/>
                      <a:pt x="2727" y="3680"/>
                      <a:pt x="2716" y="3680"/>
                    </a:cubicBezTo>
                    <a:lnTo>
                      <a:pt x="2716" y="3680"/>
                    </a:lnTo>
                    <a:cubicBezTo>
                      <a:pt x="2719" y="3683"/>
                      <a:pt x="2722" y="3687"/>
                      <a:pt x="2727" y="3692"/>
                    </a:cubicBezTo>
                    <a:cubicBezTo>
                      <a:pt x="2718" y="3692"/>
                      <a:pt x="2700" y="3677"/>
                      <a:pt x="2700" y="3677"/>
                    </a:cubicBezTo>
                    <a:lnTo>
                      <a:pt x="2700" y="3677"/>
                    </a:lnTo>
                    <a:cubicBezTo>
                      <a:pt x="2700" y="3677"/>
                      <a:pt x="2701" y="3677"/>
                      <a:pt x="2703" y="3680"/>
                    </a:cubicBezTo>
                    <a:cubicBezTo>
                      <a:pt x="2737" y="3727"/>
                      <a:pt x="2744" y="3748"/>
                      <a:pt x="2737" y="3748"/>
                    </a:cubicBezTo>
                    <a:cubicBezTo>
                      <a:pt x="2732" y="3748"/>
                      <a:pt x="2721" y="3738"/>
                      <a:pt x="2708" y="3721"/>
                    </a:cubicBezTo>
                    <a:lnTo>
                      <a:pt x="2708" y="3721"/>
                    </a:lnTo>
                    <a:cubicBezTo>
                      <a:pt x="2711" y="3727"/>
                      <a:pt x="2712" y="3732"/>
                      <a:pt x="2710" y="3732"/>
                    </a:cubicBezTo>
                    <a:cubicBezTo>
                      <a:pt x="2708" y="3732"/>
                      <a:pt x="2702" y="3725"/>
                      <a:pt x="2691" y="3704"/>
                    </a:cubicBezTo>
                    <a:cubicBezTo>
                      <a:pt x="2656" y="3656"/>
                      <a:pt x="2668" y="3680"/>
                      <a:pt x="2656" y="3656"/>
                    </a:cubicBezTo>
                    <a:lnTo>
                      <a:pt x="2644" y="3656"/>
                    </a:lnTo>
                    <a:cubicBezTo>
                      <a:pt x="2656" y="3681"/>
                      <a:pt x="2662" y="3696"/>
                      <a:pt x="2660" y="3696"/>
                    </a:cubicBezTo>
                    <a:cubicBezTo>
                      <a:pt x="2658" y="3696"/>
                      <a:pt x="2649" y="3684"/>
                      <a:pt x="2632" y="3656"/>
                    </a:cubicBezTo>
                    <a:lnTo>
                      <a:pt x="2632" y="3656"/>
                    </a:lnTo>
                    <a:cubicBezTo>
                      <a:pt x="2637" y="3672"/>
                      <a:pt x="2638" y="3679"/>
                      <a:pt x="2637" y="3679"/>
                    </a:cubicBezTo>
                    <a:cubicBezTo>
                      <a:pt x="2635" y="3679"/>
                      <a:pt x="2632" y="3669"/>
                      <a:pt x="2632" y="3656"/>
                    </a:cubicBezTo>
                    <a:lnTo>
                      <a:pt x="2632" y="3656"/>
                    </a:lnTo>
                    <a:cubicBezTo>
                      <a:pt x="2632" y="3656"/>
                      <a:pt x="2632" y="3656"/>
                      <a:pt x="2632" y="3656"/>
                    </a:cubicBezTo>
                    <a:cubicBezTo>
                      <a:pt x="2632" y="3692"/>
                      <a:pt x="2632" y="3692"/>
                      <a:pt x="2632" y="3704"/>
                    </a:cubicBezTo>
                    <a:cubicBezTo>
                      <a:pt x="2632" y="3704"/>
                      <a:pt x="2632" y="3704"/>
                      <a:pt x="2620" y="3715"/>
                    </a:cubicBezTo>
                    <a:lnTo>
                      <a:pt x="2620" y="3715"/>
                    </a:lnTo>
                    <a:cubicBezTo>
                      <a:pt x="2620" y="3712"/>
                      <a:pt x="2620" y="3708"/>
                      <a:pt x="2620" y="3704"/>
                    </a:cubicBezTo>
                    <a:lnTo>
                      <a:pt x="2620" y="3716"/>
                    </a:lnTo>
                    <a:cubicBezTo>
                      <a:pt x="2620" y="3692"/>
                      <a:pt x="2620" y="3703"/>
                      <a:pt x="2609" y="3682"/>
                    </a:cubicBezTo>
                    <a:lnTo>
                      <a:pt x="2609" y="3682"/>
                    </a:lnTo>
                    <a:cubicBezTo>
                      <a:pt x="2609" y="3682"/>
                      <a:pt x="2609" y="3683"/>
                      <a:pt x="2609" y="3684"/>
                    </a:cubicBezTo>
                    <a:lnTo>
                      <a:pt x="2609" y="3684"/>
                    </a:lnTo>
                    <a:lnTo>
                      <a:pt x="2608" y="3680"/>
                    </a:lnTo>
                    <a:lnTo>
                      <a:pt x="2608" y="3680"/>
                    </a:lnTo>
                    <a:cubicBezTo>
                      <a:pt x="2608" y="3681"/>
                      <a:pt x="2609" y="3681"/>
                      <a:pt x="2609" y="3682"/>
                    </a:cubicBezTo>
                    <a:lnTo>
                      <a:pt x="2609" y="3682"/>
                    </a:lnTo>
                    <a:cubicBezTo>
                      <a:pt x="2608" y="3671"/>
                      <a:pt x="2608" y="3661"/>
                      <a:pt x="2608" y="3656"/>
                    </a:cubicBezTo>
                    <a:lnTo>
                      <a:pt x="2584" y="3656"/>
                    </a:lnTo>
                    <a:lnTo>
                      <a:pt x="2584" y="3680"/>
                    </a:lnTo>
                    <a:lnTo>
                      <a:pt x="2584" y="3692"/>
                    </a:lnTo>
                    <a:cubicBezTo>
                      <a:pt x="2584" y="3690"/>
                      <a:pt x="2584" y="3690"/>
                      <a:pt x="2584" y="3690"/>
                    </a:cubicBezTo>
                    <a:cubicBezTo>
                      <a:pt x="2583" y="3690"/>
                      <a:pt x="2580" y="3696"/>
                      <a:pt x="2579" y="3696"/>
                    </a:cubicBezTo>
                    <a:cubicBezTo>
                      <a:pt x="2578" y="3696"/>
                      <a:pt x="2579" y="3689"/>
                      <a:pt x="2584" y="3656"/>
                    </a:cubicBezTo>
                    <a:lnTo>
                      <a:pt x="2572" y="3656"/>
                    </a:lnTo>
                    <a:lnTo>
                      <a:pt x="2525" y="3644"/>
                    </a:lnTo>
                    <a:lnTo>
                      <a:pt x="2513" y="3656"/>
                    </a:lnTo>
                    <a:lnTo>
                      <a:pt x="2513" y="3644"/>
                    </a:lnTo>
                    <a:cubicBezTo>
                      <a:pt x="2513" y="3644"/>
                      <a:pt x="2513" y="3644"/>
                      <a:pt x="2513" y="3644"/>
                    </a:cubicBezTo>
                    <a:lnTo>
                      <a:pt x="2513" y="3644"/>
                    </a:lnTo>
                    <a:cubicBezTo>
                      <a:pt x="2489" y="3656"/>
                      <a:pt x="2489" y="3656"/>
                      <a:pt x="2489" y="3656"/>
                    </a:cubicBezTo>
                    <a:cubicBezTo>
                      <a:pt x="2489" y="3656"/>
                      <a:pt x="2489" y="3656"/>
                      <a:pt x="2501" y="3644"/>
                    </a:cubicBezTo>
                    <a:lnTo>
                      <a:pt x="2441" y="3632"/>
                    </a:lnTo>
                    <a:lnTo>
                      <a:pt x="2406" y="3656"/>
                    </a:lnTo>
                    <a:cubicBezTo>
                      <a:pt x="2398" y="3660"/>
                      <a:pt x="2392" y="3661"/>
                      <a:pt x="2389" y="3661"/>
                    </a:cubicBezTo>
                    <a:cubicBezTo>
                      <a:pt x="2383" y="3661"/>
                      <a:pt x="2386" y="3656"/>
                      <a:pt x="2394" y="3656"/>
                    </a:cubicBezTo>
                    <a:cubicBezTo>
                      <a:pt x="2394" y="3656"/>
                      <a:pt x="2358" y="3656"/>
                      <a:pt x="2406" y="3620"/>
                    </a:cubicBezTo>
                    <a:lnTo>
                      <a:pt x="2334" y="3608"/>
                    </a:lnTo>
                    <a:cubicBezTo>
                      <a:pt x="2310" y="3620"/>
                      <a:pt x="2287" y="3632"/>
                      <a:pt x="2263" y="3632"/>
                    </a:cubicBezTo>
                    <a:cubicBezTo>
                      <a:pt x="2215" y="3632"/>
                      <a:pt x="2167" y="3620"/>
                      <a:pt x="2120" y="3608"/>
                    </a:cubicBezTo>
                    <a:lnTo>
                      <a:pt x="1941" y="3644"/>
                    </a:lnTo>
                    <a:cubicBezTo>
                      <a:pt x="1924" y="3649"/>
                      <a:pt x="1906" y="3651"/>
                      <a:pt x="1888" y="3651"/>
                    </a:cubicBezTo>
                    <a:cubicBezTo>
                      <a:pt x="1840" y="3651"/>
                      <a:pt x="1792" y="3637"/>
                      <a:pt x="1744" y="3637"/>
                    </a:cubicBezTo>
                    <a:cubicBezTo>
                      <a:pt x="1726" y="3637"/>
                      <a:pt x="1709" y="3639"/>
                      <a:pt x="1691" y="3644"/>
                    </a:cubicBezTo>
                    <a:cubicBezTo>
                      <a:pt x="1583" y="3694"/>
                      <a:pt x="1470" y="3715"/>
                      <a:pt x="1354" y="3715"/>
                    </a:cubicBezTo>
                    <a:cubicBezTo>
                      <a:pt x="1304" y="3715"/>
                      <a:pt x="1254" y="3711"/>
                      <a:pt x="1203" y="3704"/>
                    </a:cubicBezTo>
                    <a:cubicBezTo>
                      <a:pt x="1167" y="3704"/>
                      <a:pt x="1144" y="3716"/>
                      <a:pt x="1120" y="3739"/>
                    </a:cubicBezTo>
                    <a:cubicBezTo>
                      <a:pt x="1058" y="3791"/>
                      <a:pt x="977" y="3825"/>
                      <a:pt x="895" y="3825"/>
                    </a:cubicBezTo>
                    <a:cubicBezTo>
                      <a:pt x="882" y="3825"/>
                      <a:pt x="870" y="3824"/>
                      <a:pt x="858" y="3823"/>
                    </a:cubicBezTo>
                    <a:cubicBezTo>
                      <a:pt x="810" y="3835"/>
                      <a:pt x="774" y="3847"/>
                      <a:pt x="739" y="3870"/>
                    </a:cubicBezTo>
                    <a:cubicBezTo>
                      <a:pt x="696" y="3892"/>
                      <a:pt x="654" y="3932"/>
                      <a:pt x="620" y="3932"/>
                    </a:cubicBezTo>
                    <a:cubicBezTo>
                      <a:pt x="616" y="3932"/>
                      <a:pt x="612" y="3931"/>
                      <a:pt x="608" y="3930"/>
                    </a:cubicBezTo>
                    <a:cubicBezTo>
                      <a:pt x="593" y="3928"/>
                      <a:pt x="578" y="3928"/>
                      <a:pt x="563" y="3928"/>
                    </a:cubicBezTo>
                    <a:cubicBezTo>
                      <a:pt x="456" y="3928"/>
                      <a:pt x="344" y="3964"/>
                      <a:pt x="251" y="4037"/>
                    </a:cubicBezTo>
                    <a:cubicBezTo>
                      <a:pt x="203" y="4073"/>
                      <a:pt x="143" y="4097"/>
                      <a:pt x="84" y="4108"/>
                    </a:cubicBezTo>
                    <a:cubicBezTo>
                      <a:pt x="48" y="4120"/>
                      <a:pt x="24" y="4132"/>
                      <a:pt x="24" y="4156"/>
                    </a:cubicBezTo>
                    <a:cubicBezTo>
                      <a:pt x="1" y="4180"/>
                      <a:pt x="1" y="4204"/>
                      <a:pt x="12" y="4228"/>
                    </a:cubicBezTo>
                    <a:cubicBezTo>
                      <a:pt x="36" y="4323"/>
                      <a:pt x="84" y="4406"/>
                      <a:pt x="143" y="4489"/>
                    </a:cubicBezTo>
                    <a:cubicBezTo>
                      <a:pt x="203" y="4561"/>
                      <a:pt x="274" y="4656"/>
                      <a:pt x="346" y="4740"/>
                    </a:cubicBezTo>
                    <a:cubicBezTo>
                      <a:pt x="474" y="4762"/>
                      <a:pt x="598" y="4770"/>
                      <a:pt x="722" y="4770"/>
                    </a:cubicBezTo>
                    <a:cubicBezTo>
                      <a:pt x="795" y="4770"/>
                      <a:pt x="867" y="4768"/>
                      <a:pt x="941" y="4763"/>
                    </a:cubicBezTo>
                    <a:cubicBezTo>
                      <a:pt x="963" y="4762"/>
                      <a:pt x="986" y="4761"/>
                      <a:pt x="1009" y="4761"/>
                    </a:cubicBezTo>
                    <a:cubicBezTo>
                      <a:pt x="1167" y="4761"/>
                      <a:pt x="1331" y="4798"/>
                      <a:pt x="1477" y="4870"/>
                    </a:cubicBezTo>
                    <a:cubicBezTo>
                      <a:pt x="1513" y="4894"/>
                      <a:pt x="1560" y="4930"/>
                      <a:pt x="1608" y="4942"/>
                    </a:cubicBezTo>
                    <a:cubicBezTo>
                      <a:pt x="1882" y="5061"/>
                      <a:pt x="2132" y="5228"/>
                      <a:pt x="2322" y="5454"/>
                    </a:cubicBezTo>
                    <a:cubicBezTo>
                      <a:pt x="2513" y="5680"/>
                      <a:pt x="2668" y="5918"/>
                      <a:pt x="2799" y="6180"/>
                    </a:cubicBezTo>
                    <a:cubicBezTo>
                      <a:pt x="2834" y="6252"/>
                      <a:pt x="2882" y="6323"/>
                      <a:pt x="2929" y="6394"/>
                    </a:cubicBezTo>
                    <a:cubicBezTo>
                      <a:pt x="2965" y="6442"/>
                      <a:pt x="2989" y="6502"/>
                      <a:pt x="2989" y="6573"/>
                    </a:cubicBezTo>
                    <a:cubicBezTo>
                      <a:pt x="3001" y="6645"/>
                      <a:pt x="3025" y="6716"/>
                      <a:pt x="3060" y="6787"/>
                    </a:cubicBezTo>
                    <a:cubicBezTo>
                      <a:pt x="3120" y="6895"/>
                      <a:pt x="3239" y="6978"/>
                      <a:pt x="3227" y="7121"/>
                    </a:cubicBezTo>
                    <a:cubicBezTo>
                      <a:pt x="3287" y="7180"/>
                      <a:pt x="3334" y="7240"/>
                      <a:pt x="3382" y="7311"/>
                    </a:cubicBezTo>
                    <a:cubicBezTo>
                      <a:pt x="3406" y="7359"/>
                      <a:pt x="3382" y="7430"/>
                      <a:pt x="3406" y="7490"/>
                    </a:cubicBezTo>
                    <a:cubicBezTo>
                      <a:pt x="3418" y="7549"/>
                      <a:pt x="3477" y="7633"/>
                      <a:pt x="3501" y="7704"/>
                    </a:cubicBezTo>
                    <a:cubicBezTo>
                      <a:pt x="3525" y="7776"/>
                      <a:pt x="3501" y="7847"/>
                      <a:pt x="3537" y="7895"/>
                    </a:cubicBezTo>
                    <a:cubicBezTo>
                      <a:pt x="3584" y="7966"/>
                      <a:pt x="3656" y="8038"/>
                      <a:pt x="3739" y="8085"/>
                    </a:cubicBezTo>
                    <a:cubicBezTo>
                      <a:pt x="3811" y="8145"/>
                      <a:pt x="3870" y="8216"/>
                      <a:pt x="3882" y="8311"/>
                    </a:cubicBezTo>
                    <a:cubicBezTo>
                      <a:pt x="3906" y="8407"/>
                      <a:pt x="3942" y="8490"/>
                      <a:pt x="4001" y="8573"/>
                    </a:cubicBezTo>
                    <a:cubicBezTo>
                      <a:pt x="4168" y="8835"/>
                      <a:pt x="4358" y="9073"/>
                      <a:pt x="4584" y="9300"/>
                    </a:cubicBezTo>
                    <a:cubicBezTo>
                      <a:pt x="4668" y="9395"/>
                      <a:pt x="4763" y="9466"/>
                      <a:pt x="4882" y="9514"/>
                    </a:cubicBezTo>
                    <a:cubicBezTo>
                      <a:pt x="4977" y="9550"/>
                      <a:pt x="5013" y="9681"/>
                      <a:pt x="5120" y="9704"/>
                    </a:cubicBezTo>
                    <a:cubicBezTo>
                      <a:pt x="5120" y="9704"/>
                      <a:pt x="5132" y="9740"/>
                      <a:pt x="5120" y="9752"/>
                    </a:cubicBezTo>
                    <a:cubicBezTo>
                      <a:pt x="5109" y="9815"/>
                      <a:pt x="5119" y="9834"/>
                      <a:pt x="5140" y="9834"/>
                    </a:cubicBezTo>
                    <a:cubicBezTo>
                      <a:pt x="5162" y="9834"/>
                      <a:pt x="5196" y="9812"/>
                      <a:pt x="5227" y="9800"/>
                    </a:cubicBezTo>
                    <a:lnTo>
                      <a:pt x="5275" y="9800"/>
                    </a:lnTo>
                    <a:cubicBezTo>
                      <a:pt x="5311" y="9883"/>
                      <a:pt x="5394" y="9883"/>
                      <a:pt x="5466" y="9907"/>
                    </a:cubicBezTo>
                    <a:cubicBezTo>
                      <a:pt x="5537" y="9931"/>
                      <a:pt x="5596" y="10014"/>
                      <a:pt x="5585" y="10097"/>
                    </a:cubicBezTo>
                    <a:cubicBezTo>
                      <a:pt x="5585" y="10145"/>
                      <a:pt x="5620" y="10193"/>
                      <a:pt x="5668" y="10193"/>
                    </a:cubicBezTo>
                    <a:cubicBezTo>
                      <a:pt x="5688" y="10189"/>
                      <a:pt x="5709" y="10187"/>
                      <a:pt x="5729" y="10187"/>
                    </a:cubicBezTo>
                    <a:cubicBezTo>
                      <a:pt x="5830" y="10187"/>
                      <a:pt x="5932" y="10234"/>
                      <a:pt x="6001" y="10324"/>
                    </a:cubicBezTo>
                    <a:cubicBezTo>
                      <a:pt x="6005" y="10330"/>
                      <a:pt x="6010" y="10333"/>
                      <a:pt x="6017" y="10333"/>
                    </a:cubicBezTo>
                    <a:cubicBezTo>
                      <a:pt x="6034" y="10333"/>
                      <a:pt x="6059" y="10317"/>
                      <a:pt x="6085" y="10300"/>
                    </a:cubicBezTo>
                    <a:cubicBezTo>
                      <a:pt x="6108" y="10276"/>
                      <a:pt x="6132" y="10264"/>
                      <a:pt x="6168" y="10264"/>
                    </a:cubicBezTo>
                    <a:cubicBezTo>
                      <a:pt x="6275" y="10264"/>
                      <a:pt x="6382" y="10324"/>
                      <a:pt x="6442" y="10407"/>
                    </a:cubicBezTo>
                    <a:cubicBezTo>
                      <a:pt x="6481" y="10486"/>
                      <a:pt x="6553" y="10532"/>
                      <a:pt x="6631" y="10532"/>
                    </a:cubicBezTo>
                    <a:cubicBezTo>
                      <a:pt x="6647" y="10532"/>
                      <a:pt x="6664" y="10530"/>
                      <a:pt x="6680" y="10526"/>
                    </a:cubicBezTo>
                    <a:cubicBezTo>
                      <a:pt x="6684" y="10525"/>
                      <a:pt x="6688" y="10524"/>
                      <a:pt x="6692" y="10524"/>
                    </a:cubicBezTo>
                    <a:cubicBezTo>
                      <a:pt x="6724" y="10524"/>
                      <a:pt x="6757" y="10564"/>
                      <a:pt x="6799" y="10585"/>
                    </a:cubicBezTo>
                    <a:cubicBezTo>
                      <a:pt x="6809" y="10589"/>
                      <a:pt x="6819" y="10590"/>
                      <a:pt x="6830" y="10590"/>
                    </a:cubicBezTo>
                    <a:cubicBezTo>
                      <a:pt x="6859" y="10590"/>
                      <a:pt x="6889" y="10579"/>
                      <a:pt x="6906" y="10562"/>
                    </a:cubicBezTo>
                    <a:cubicBezTo>
                      <a:pt x="6919" y="10542"/>
                      <a:pt x="6940" y="10533"/>
                      <a:pt x="6959" y="10533"/>
                    </a:cubicBezTo>
                    <a:cubicBezTo>
                      <a:pt x="6975" y="10533"/>
                      <a:pt x="6991" y="10539"/>
                      <a:pt x="7001" y="10550"/>
                    </a:cubicBezTo>
                    <a:cubicBezTo>
                      <a:pt x="7061" y="10609"/>
                      <a:pt x="7097" y="10681"/>
                      <a:pt x="7180" y="10693"/>
                    </a:cubicBezTo>
                    <a:cubicBezTo>
                      <a:pt x="7323" y="10716"/>
                      <a:pt x="7442" y="10800"/>
                      <a:pt x="7513" y="10931"/>
                    </a:cubicBezTo>
                    <a:cubicBezTo>
                      <a:pt x="7525" y="10955"/>
                      <a:pt x="7549" y="11002"/>
                      <a:pt x="7561" y="11026"/>
                    </a:cubicBezTo>
                    <a:lnTo>
                      <a:pt x="7585" y="11074"/>
                    </a:lnTo>
                    <a:cubicBezTo>
                      <a:pt x="7609" y="11121"/>
                      <a:pt x="7621" y="11157"/>
                      <a:pt x="7621" y="11205"/>
                    </a:cubicBezTo>
                    <a:cubicBezTo>
                      <a:pt x="7621" y="11288"/>
                      <a:pt x="7740" y="11288"/>
                      <a:pt x="7740" y="11359"/>
                    </a:cubicBezTo>
                    <a:cubicBezTo>
                      <a:pt x="7740" y="11467"/>
                      <a:pt x="7847" y="11478"/>
                      <a:pt x="7882" y="11562"/>
                    </a:cubicBezTo>
                    <a:cubicBezTo>
                      <a:pt x="7918" y="11633"/>
                      <a:pt x="7990" y="11705"/>
                      <a:pt x="8073" y="11728"/>
                    </a:cubicBezTo>
                    <a:cubicBezTo>
                      <a:pt x="8133" y="11764"/>
                      <a:pt x="8216" y="11752"/>
                      <a:pt x="8275" y="11788"/>
                    </a:cubicBezTo>
                    <a:cubicBezTo>
                      <a:pt x="8335" y="11824"/>
                      <a:pt x="8394" y="11871"/>
                      <a:pt x="8454" y="11919"/>
                    </a:cubicBezTo>
                    <a:cubicBezTo>
                      <a:pt x="8460" y="11918"/>
                      <a:pt x="8466" y="11918"/>
                      <a:pt x="8472" y="11918"/>
                    </a:cubicBezTo>
                    <a:cubicBezTo>
                      <a:pt x="8579" y="11918"/>
                      <a:pt x="8638" y="12016"/>
                      <a:pt x="8728" y="12050"/>
                    </a:cubicBezTo>
                    <a:cubicBezTo>
                      <a:pt x="8895" y="12086"/>
                      <a:pt x="9037" y="12169"/>
                      <a:pt x="9168" y="12276"/>
                    </a:cubicBezTo>
                    <a:cubicBezTo>
                      <a:pt x="9187" y="12295"/>
                      <a:pt x="9208" y="12305"/>
                      <a:pt x="9230" y="12305"/>
                    </a:cubicBezTo>
                    <a:cubicBezTo>
                      <a:pt x="9262" y="12305"/>
                      <a:pt x="9295" y="12283"/>
                      <a:pt x="9323" y="12240"/>
                    </a:cubicBezTo>
                    <a:cubicBezTo>
                      <a:pt x="9347" y="12193"/>
                      <a:pt x="9383" y="12169"/>
                      <a:pt x="9430" y="12169"/>
                    </a:cubicBezTo>
                    <a:cubicBezTo>
                      <a:pt x="9481" y="12177"/>
                      <a:pt x="9531" y="12186"/>
                      <a:pt x="9586" y="12186"/>
                    </a:cubicBezTo>
                    <a:cubicBezTo>
                      <a:pt x="9609" y="12186"/>
                      <a:pt x="9632" y="12184"/>
                      <a:pt x="9657" y="12181"/>
                    </a:cubicBezTo>
                    <a:cubicBezTo>
                      <a:pt x="9633" y="12169"/>
                      <a:pt x="9609" y="12157"/>
                      <a:pt x="9585" y="12157"/>
                    </a:cubicBezTo>
                    <a:lnTo>
                      <a:pt x="9561" y="12121"/>
                    </a:lnTo>
                    <a:cubicBezTo>
                      <a:pt x="9526" y="12074"/>
                      <a:pt x="9526" y="12026"/>
                      <a:pt x="9537" y="11978"/>
                    </a:cubicBezTo>
                    <a:cubicBezTo>
                      <a:pt x="9549" y="11931"/>
                      <a:pt x="9537" y="11883"/>
                      <a:pt x="9502" y="11859"/>
                    </a:cubicBezTo>
                    <a:cubicBezTo>
                      <a:pt x="9395" y="11812"/>
                      <a:pt x="9299" y="11717"/>
                      <a:pt x="9264" y="11597"/>
                    </a:cubicBezTo>
                    <a:cubicBezTo>
                      <a:pt x="9216" y="11586"/>
                      <a:pt x="9168" y="11550"/>
                      <a:pt x="9145" y="11502"/>
                    </a:cubicBezTo>
                    <a:cubicBezTo>
                      <a:pt x="9133" y="11467"/>
                      <a:pt x="9121" y="11419"/>
                      <a:pt x="9097" y="11383"/>
                    </a:cubicBezTo>
                    <a:cubicBezTo>
                      <a:pt x="9073" y="11347"/>
                      <a:pt x="9025" y="11347"/>
                      <a:pt x="9002" y="11324"/>
                    </a:cubicBezTo>
                    <a:cubicBezTo>
                      <a:pt x="8990" y="11324"/>
                      <a:pt x="8990" y="11324"/>
                      <a:pt x="8990" y="11312"/>
                    </a:cubicBezTo>
                    <a:cubicBezTo>
                      <a:pt x="8859" y="11216"/>
                      <a:pt x="8740" y="11109"/>
                      <a:pt x="8644" y="10978"/>
                    </a:cubicBezTo>
                    <a:cubicBezTo>
                      <a:pt x="8633" y="10943"/>
                      <a:pt x="8621" y="10907"/>
                      <a:pt x="8609" y="10871"/>
                    </a:cubicBezTo>
                    <a:lnTo>
                      <a:pt x="8609" y="10871"/>
                    </a:lnTo>
                    <a:lnTo>
                      <a:pt x="8644" y="10883"/>
                    </a:lnTo>
                    <a:cubicBezTo>
                      <a:pt x="8644" y="10883"/>
                      <a:pt x="8644" y="10871"/>
                      <a:pt x="8644" y="10859"/>
                    </a:cubicBezTo>
                    <a:lnTo>
                      <a:pt x="8633" y="10847"/>
                    </a:lnTo>
                    <a:lnTo>
                      <a:pt x="8633" y="10824"/>
                    </a:lnTo>
                    <a:cubicBezTo>
                      <a:pt x="8633" y="10776"/>
                      <a:pt x="8549" y="10800"/>
                      <a:pt x="8549" y="10764"/>
                    </a:cubicBezTo>
                    <a:cubicBezTo>
                      <a:pt x="8561" y="10693"/>
                      <a:pt x="8537" y="10645"/>
                      <a:pt x="8454" y="10633"/>
                    </a:cubicBezTo>
                    <a:cubicBezTo>
                      <a:pt x="8383" y="10621"/>
                      <a:pt x="8323" y="10562"/>
                      <a:pt x="8311" y="10490"/>
                    </a:cubicBezTo>
                    <a:cubicBezTo>
                      <a:pt x="8287" y="10443"/>
                      <a:pt x="8252" y="10407"/>
                      <a:pt x="8240" y="10359"/>
                    </a:cubicBezTo>
                    <a:cubicBezTo>
                      <a:pt x="8228" y="10312"/>
                      <a:pt x="8180" y="10276"/>
                      <a:pt x="8133" y="10276"/>
                    </a:cubicBezTo>
                    <a:cubicBezTo>
                      <a:pt x="8097" y="10276"/>
                      <a:pt x="8097" y="10252"/>
                      <a:pt x="8097" y="10216"/>
                    </a:cubicBezTo>
                    <a:cubicBezTo>
                      <a:pt x="8097" y="10181"/>
                      <a:pt x="8085" y="10145"/>
                      <a:pt x="8037" y="10133"/>
                    </a:cubicBezTo>
                    <a:cubicBezTo>
                      <a:pt x="7894" y="10097"/>
                      <a:pt x="7787" y="9990"/>
                      <a:pt x="7728" y="9859"/>
                    </a:cubicBezTo>
                    <a:cubicBezTo>
                      <a:pt x="7716" y="9823"/>
                      <a:pt x="7692" y="9800"/>
                      <a:pt x="7668" y="9776"/>
                    </a:cubicBezTo>
                    <a:cubicBezTo>
                      <a:pt x="7644" y="9764"/>
                      <a:pt x="7632" y="9716"/>
                      <a:pt x="7597" y="9716"/>
                    </a:cubicBezTo>
                    <a:cubicBezTo>
                      <a:pt x="7513" y="9692"/>
                      <a:pt x="7466" y="9621"/>
                      <a:pt x="7466" y="9550"/>
                    </a:cubicBezTo>
                    <a:cubicBezTo>
                      <a:pt x="7466" y="9454"/>
                      <a:pt x="7371" y="9442"/>
                      <a:pt x="7371" y="9347"/>
                    </a:cubicBezTo>
                    <a:cubicBezTo>
                      <a:pt x="7359" y="9335"/>
                      <a:pt x="7347" y="9335"/>
                      <a:pt x="7335" y="9323"/>
                    </a:cubicBezTo>
                    <a:cubicBezTo>
                      <a:pt x="7216" y="9288"/>
                      <a:pt x="7132" y="9204"/>
                      <a:pt x="7085" y="9097"/>
                    </a:cubicBezTo>
                    <a:cubicBezTo>
                      <a:pt x="6978" y="9050"/>
                      <a:pt x="6906" y="8954"/>
                      <a:pt x="6859" y="8859"/>
                    </a:cubicBezTo>
                    <a:cubicBezTo>
                      <a:pt x="6704" y="8764"/>
                      <a:pt x="6573" y="8633"/>
                      <a:pt x="6466" y="8490"/>
                    </a:cubicBezTo>
                    <a:cubicBezTo>
                      <a:pt x="6323" y="8299"/>
                      <a:pt x="6180" y="8109"/>
                      <a:pt x="6061" y="7918"/>
                    </a:cubicBezTo>
                    <a:cubicBezTo>
                      <a:pt x="6061" y="7907"/>
                      <a:pt x="6061" y="7895"/>
                      <a:pt x="6049" y="7895"/>
                    </a:cubicBezTo>
                    <a:lnTo>
                      <a:pt x="6049" y="7871"/>
                    </a:lnTo>
                    <a:cubicBezTo>
                      <a:pt x="5989" y="7704"/>
                      <a:pt x="5906" y="7549"/>
                      <a:pt x="5811" y="7395"/>
                    </a:cubicBezTo>
                    <a:cubicBezTo>
                      <a:pt x="5632" y="7109"/>
                      <a:pt x="5442" y="6835"/>
                      <a:pt x="5215" y="6573"/>
                    </a:cubicBezTo>
                    <a:lnTo>
                      <a:pt x="5049" y="6383"/>
                    </a:lnTo>
                    <a:cubicBezTo>
                      <a:pt x="4989" y="6311"/>
                      <a:pt x="4930" y="6228"/>
                      <a:pt x="4870" y="6144"/>
                    </a:cubicBezTo>
                    <a:cubicBezTo>
                      <a:pt x="4811" y="6049"/>
                      <a:pt x="4763" y="5954"/>
                      <a:pt x="4715" y="5847"/>
                    </a:cubicBezTo>
                    <a:cubicBezTo>
                      <a:pt x="4668" y="5716"/>
                      <a:pt x="4656" y="5573"/>
                      <a:pt x="4692" y="5430"/>
                    </a:cubicBezTo>
                    <a:cubicBezTo>
                      <a:pt x="4704" y="5371"/>
                      <a:pt x="4727" y="5311"/>
                      <a:pt x="4763" y="5263"/>
                    </a:cubicBezTo>
                    <a:cubicBezTo>
                      <a:pt x="4787" y="5216"/>
                      <a:pt x="4823" y="5168"/>
                      <a:pt x="4870" y="5132"/>
                    </a:cubicBezTo>
                    <a:cubicBezTo>
                      <a:pt x="4942" y="5073"/>
                      <a:pt x="5025" y="5025"/>
                      <a:pt x="5120" y="4990"/>
                    </a:cubicBezTo>
                    <a:lnTo>
                      <a:pt x="5204" y="4966"/>
                    </a:lnTo>
                    <a:lnTo>
                      <a:pt x="5299" y="4942"/>
                    </a:lnTo>
                    <a:cubicBezTo>
                      <a:pt x="5358" y="4930"/>
                      <a:pt x="5406" y="4918"/>
                      <a:pt x="5454" y="4918"/>
                    </a:cubicBezTo>
                    <a:cubicBezTo>
                      <a:pt x="5513" y="4906"/>
                      <a:pt x="5596" y="4894"/>
                      <a:pt x="5668" y="4882"/>
                    </a:cubicBezTo>
                    <a:lnTo>
                      <a:pt x="5644" y="4882"/>
                    </a:lnTo>
                    <a:lnTo>
                      <a:pt x="5739" y="4859"/>
                    </a:lnTo>
                    <a:cubicBezTo>
                      <a:pt x="5811" y="4847"/>
                      <a:pt x="5882" y="4823"/>
                      <a:pt x="5942" y="4811"/>
                    </a:cubicBezTo>
                    <a:lnTo>
                      <a:pt x="5977" y="4799"/>
                    </a:lnTo>
                    <a:cubicBezTo>
                      <a:pt x="6037" y="4787"/>
                      <a:pt x="6085" y="4787"/>
                      <a:pt x="6144" y="4787"/>
                    </a:cubicBezTo>
                    <a:cubicBezTo>
                      <a:pt x="6275" y="4775"/>
                      <a:pt x="6394" y="4740"/>
                      <a:pt x="6513" y="4704"/>
                    </a:cubicBezTo>
                    <a:cubicBezTo>
                      <a:pt x="6537" y="4698"/>
                      <a:pt x="6561" y="4695"/>
                      <a:pt x="6585" y="4695"/>
                    </a:cubicBezTo>
                    <a:cubicBezTo>
                      <a:pt x="6609" y="4695"/>
                      <a:pt x="6632" y="4698"/>
                      <a:pt x="6656" y="4704"/>
                    </a:cubicBezTo>
                    <a:cubicBezTo>
                      <a:pt x="6704" y="4704"/>
                      <a:pt x="6751" y="4692"/>
                      <a:pt x="6799" y="4680"/>
                    </a:cubicBezTo>
                    <a:cubicBezTo>
                      <a:pt x="6906" y="4609"/>
                      <a:pt x="7037" y="4573"/>
                      <a:pt x="7168" y="4561"/>
                    </a:cubicBezTo>
                    <a:cubicBezTo>
                      <a:pt x="7347" y="4513"/>
                      <a:pt x="7525" y="4489"/>
                      <a:pt x="7716" y="4489"/>
                    </a:cubicBezTo>
                    <a:cubicBezTo>
                      <a:pt x="7839" y="4489"/>
                      <a:pt x="7961" y="4444"/>
                      <a:pt x="8084" y="4444"/>
                    </a:cubicBezTo>
                    <a:cubicBezTo>
                      <a:pt x="8128" y="4444"/>
                      <a:pt x="8172" y="4450"/>
                      <a:pt x="8216" y="4466"/>
                    </a:cubicBezTo>
                    <a:cubicBezTo>
                      <a:pt x="8240" y="4478"/>
                      <a:pt x="8263" y="4478"/>
                      <a:pt x="8287" y="4478"/>
                    </a:cubicBezTo>
                    <a:cubicBezTo>
                      <a:pt x="8287" y="4449"/>
                      <a:pt x="8290" y="4437"/>
                      <a:pt x="8293" y="4437"/>
                    </a:cubicBezTo>
                    <a:cubicBezTo>
                      <a:pt x="8296" y="4437"/>
                      <a:pt x="8299" y="4452"/>
                      <a:pt x="8299" y="4478"/>
                    </a:cubicBezTo>
                    <a:cubicBezTo>
                      <a:pt x="8356" y="4473"/>
                      <a:pt x="8412" y="4470"/>
                      <a:pt x="8469" y="4470"/>
                    </a:cubicBezTo>
                    <a:cubicBezTo>
                      <a:pt x="8567" y="4470"/>
                      <a:pt x="8665" y="4479"/>
                      <a:pt x="8764" y="4501"/>
                    </a:cubicBezTo>
                    <a:cubicBezTo>
                      <a:pt x="8906" y="4525"/>
                      <a:pt x="9037" y="4573"/>
                      <a:pt x="9180" y="4620"/>
                    </a:cubicBezTo>
                    <a:lnTo>
                      <a:pt x="9228" y="4620"/>
                    </a:lnTo>
                    <a:cubicBezTo>
                      <a:pt x="9299" y="4632"/>
                      <a:pt x="9371" y="4644"/>
                      <a:pt x="9442" y="4668"/>
                    </a:cubicBezTo>
                    <a:cubicBezTo>
                      <a:pt x="9621" y="4740"/>
                      <a:pt x="9799" y="4775"/>
                      <a:pt x="9990" y="4775"/>
                    </a:cubicBezTo>
                    <a:cubicBezTo>
                      <a:pt x="9990" y="4763"/>
                      <a:pt x="10002" y="4763"/>
                      <a:pt x="10002" y="4751"/>
                    </a:cubicBezTo>
                    <a:cubicBezTo>
                      <a:pt x="10028" y="4725"/>
                      <a:pt x="10053" y="4715"/>
                      <a:pt x="10077" y="4715"/>
                    </a:cubicBezTo>
                    <a:cubicBezTo>
                      <a:pt x="10119" y="4715"/>
                      <a:pt x="10159" y="4745"/>
                      <a:pt x="10204" y="4775"/>
                    </a:cubicBezTo>
                    <a:lnTo>
                      <a:pt x="10299" y="4775"/>
                    </a:lnTo>
                    <a:cubicBezTo>
                      <a:pt x="10317" y="4758"/>
                      <a:pt x="10347" y="4747"/>
                      <a:pt x="10376" y="4747"/>
                    </a:cubicBezTo>
                    <a:cubicBezTo>
                      <a:pt x="10387" y="4747"/>
                      <a:pt x="10397" y="4748"/>
                      <a:pt x="10407" y="4751"/>
                    </a:cubicBezTo>
                    <a:cubicBezTo>
                      <a:pt x="10454" y="4775"/>
                      <a:pt x="10508" y="4787"/>
                      <a:pt x="10561" y="4787"/>
                    </a:cubicBezTo>
                    <a:cubicBezTo>
                      <a:pt x="10615" y="4787"/>
                      <a:pt x="10669" y="4775"/>
                      <a:pt x="10716" y="4751"/>
                    </a:cubicBezTo>
                    <a:cubicBezTo>
                      <a:pt x="10752" y="4751"/>
                      <a:pt x="10776" y="4763"/>
                      <a:pt x="10800" y="4775"/>
                    </a:cubicBezTo>
                    <a:cubicBezTo>
                      <a:pt x="10817" y="4799"/>
                      <a:pt x="10841" y="4811"/>
                      <a:pt x="10865" y="4811"/>
                    </a:cubicBezTo>
                    <a:cubicBezTo>
                      <a:pt x="10889" y="4811"/>
                      <a:pt x="10913" y="4799"/>
                      <a:pt x="10930" y="4775"/>
                    </a:cubicBezTo>
                    <a:cubicBezTo>
                      <a:pt x="10939" y="4767"/>
                      <a:pt x="10959" y="4758"/>
                      <a:pt x="10979" y="4758"/>
                    </a:cubicBezTo>
                    <a:cubicBezTo>
                      <a:pt x="10987" y="4758"/>
                      <a:pt x="10995" y="4760"/>
                      <a:pt x="11002" y="4763"/>
                    </a:cubicBezTo>
                    <a:cubicBezTo>
                      <a:pt x="11038" y="4799"/>
                      <a:pt x="11085" y="4823"/>
                      <a:pt x="11133" y="4835"/>
                    </a:cubicBezTo>
                    <a:cubicBezTo>
                      <a:pt x="11158" y="4832"/>
                      <a:pt x="11185" y="4830"/>
                      <a:pt x="11211" y="4830"/>
                    </a:cubicBezTo>
                    <a:cubicBezTo>
                      <a:pt x="11284" y="4830"/>
                      <a:pt x="11358" y="4841"/>
                      <a:pt x="11419" y="4859"/>
                    </a:cubicBezTo>
                    <a:lnTo>
                      <a:pt x="11562" y="4870"/>
                    </a:lnTo>
                    <a:cubicBezTo>
                      <a:pt x="11572" y="4867"/>
                      <a:pt x="11583" y="4866"/>
                      <a:pt x="11596" y="4866"/>
                    </a:cubicBezTo>
                    <a:cubicBezTo>
                      <a:pt x="11625" y="4866"/>
                      <a:pt x="11659" y="4874"/>
                      <a:pt x="11692" y="4882"/>
                    </a:cubicBezTo>
                    <a:cubicBezTo>
                      <a:pt x="11728" y="4882"/>
                      <a:pt x="11764" y="4894"/>
                      <a:pt x="11812" y="4906"/>
                    </a:cubicBezTo>
                    <a:cubicBezTo>
                      <a:pt x="11931" y="4930"/>
                      <a:pt x="12038" y="4942"/>
                      <a:pt x="12157" y="4942"/>
                    </a:cubicBezTo>
                    <a:cubicBezTo>
                      <a:pt x="12176" y="4939"/>
                      <a:pt x="12194" y="4937"/>
                      <a:pt x="12212" y="4937"/>
                    </a:cubicBezTo>
                    <a:cubicBezTo>
                      <a:pt x="12260" y="4937"/>
                      <a:pt x="12304" y="4948"/>
                      <a:pt x="12347" y="4966"/>
                    </a:cubicBezTo>
                    <a:lnTo>
                      <a:pt x="12371" y="4966"/>
                    </a:lnTo>
                    <a:lnTo>
                      <a:pt x="12419" y="4990"/>
                    </a:lnTo>
                    <a:cubicBezTo>
                      <a:pt x="12502" y="5025"/>
                      <a:pt x="12574" y="5049"/>
                      <a:pt x="12645" y="5085"/>
                    </a:cubicBezTo>
                    <a:lnTo>
                      <a:pt x="12621" y="5085"/>
                    </a:lnTo>
                    <a:cubicBezTo>
                      <a:pt x="12657" y="5097"/>
                      <a:pt x="12705" y="5121"/>
                      <a:pt x="12752" y="5132"/>
                    </a:cubicBezTo>
                    <a:cubicBezTo>
                      <a:pt x="12799" y="5124"/>
                      <a:pt x="12846" y="5120"/>
                      <a:pt x="12895" y="5120"/>
                    </a:cubicBezTo>
                    <a:cubicBezTo>
                      <a:pt x="12983" y="5120"/>
                      <a:pt x="13072" y="5133"/>
                      <a:pt x="13157" y="5156"/>
                    </a:cubicBezTo>
                    <a:cubicBezTo>
                      <a:pt x="13216" y="5168"/>
                      <a:pt x="13264" y="5180"/>
                      <a:pt x="13312" y="5204"/>
                    </a:cubicBezTo>
                    <a:cubicBezTo>
                      <a:pt x="13389" y="5248"/>
                      <a:pt x="13446" y="5312"/>
                      <a:pt x="13548" y="5312"/>
                    </a:cubicBezTo>
                    <a:cubicBezTo>
                      <a:pt x="13556" y="5312"/>
                      <a:pt x="13565" y="5312"/>
                      <a:pt x="13574" y="5311"/>
                    </a:cubicBezTo>
                    <a:cubicBezTo>
                      <a:pt x="13579" y="5310"/>
                      <a:pt x="13585" y="5310"/>
                      <a:pt x="13590" y="5310"/>
                    </a:cubicBezTo>
                    <a:cubicBezTo>
                      <a:pt x="13697" y="5310"/>
                      <a:pt x="13744" y="5420"/>
                      <a:pt x="13824" y="5454"/>
                    </a:cubicBezTo>
                    <a:cubicBezTo>
                      <a:pt x="13919" y="5478"/>
                      <a:pt x="13967" y="5502"/>
                      <a:pt x="14038" y="5513"/>
                    </a:cubicBezTo>
                    <a:lnTo>
                      <a:pt x="14109" y="5513"/>
                    </a:lnTo>
                    <a:lnTo>
                      <a:pt x="14145" y="5430"/>
                    </a:lnTo>
                    <a:cubicBezTo>
                      <a:pt x="14181" y="5454"/>
                      <a:pt x="14205" y="5490"/>
                      <a:pt x="14240" y="5513"/>
                    </a:cubicBezTo>
                    <a:cubicBezTo>
                      <a:pt x="14276" y="5537"/>
                      <a:pt x="14312" y="5537"/>
                      <a:pt x="14359" y="5537"/>
                    </a:cubicBezTo>
                    <a:cubicBezTo>
                      <a:pt x="14374" y="5544"/>
                      <a:pt x="14388" y="5548"/>
                      <a:pt x="14402" y="5548"/>
                    </a:cubicBezTo>
                    <a:cubicBezTo>
                      <a:pt x="14457" y="5548"/>
                      <a:pt x="14502" y="5496"/>
                      <a:pt x="14502" y="5430"/>
                    </a:cubicBezTo>
                    <a:cubicBezTo>
                      <a:pt x="14502" y="5406"/>
                      <a:pt x="14514" y="5382"/>
                      <a:pt x="14526" y="5371"/>
                    </a:cubicBezTo>
                    <a:lnTo>
                      <a:pt x="14538" y="5335"/>
                    </a:lnTo>
                    <a:lnTo>
                      <a:pt x="14550" y="5311"/>
                    </a:lnTo>
                    <a:lnTo>
                      <a:pt x="14550" y="5299"/>
                    </a:lnTo>
                    <a:cubicBezTo>
                      <a:pt x="14610" y="5097"/>
                      <a:pt x="14598" y="4894"/>
                      <a:pt x="14538" y="4692"/>
                    </a:cubicBezTo>
                    <a:cubicBezTo>
                      <a:pt x="14502" y="4632"/>
                      <a:pt x="14479" y="4573"/>
                      <a:pt x="14443" y="4501"/>
                    </a:cubicBezTo>
                    <a:cubicBezTo>
                      <a:pt x="14348" y="4347"/>
                      <a:pt x="14264" y="4180"/>
                      <a:pt x="14169" y="4013"/>
                    </a:cubicBezTo>
                    <a:cubicBezTo>
                      <a:pt x="14121" y="3918"/>
                      <a:pt x="14062" y="3835"/>
                      <a:pt x="13990" y="3751"/>
                    </a:cubicBezTo>
                    <a:cubicBezTo>
                      <a:pt x="13955" y="3716"/>
                      <a:pt x="13919" y="3680"/>
                      <a:pt x="13907" y="3632"/>
                    </a:cubicBezTo>
                    <a:cubicBezTo>
                      <a:pt x="13812" y="3418"/>
                      <a:pt x="13693" y="3204"/>
                      <a:pt x="13526" y="3025"/>
                    </a:cubicBezTo>
                    <a:cubicBezTo>
                      <a:pt x="13359" y="2811"/>
                      <a:pt x="13216" y="2584"/>
                      <a:pt x="13086" y="2358"/>
                    </a:cubicBezTo>
                    <a:cubicBezTo>
                      <a:pt x="13038" y="2323"/>
                      <a:pt x="13014" y="2263"/>
                      <a:pt x="13002" y="2215"/>
                    </a:cubicBezTo>
                    <a:lnTo>
                      <a:pt x="12812" y="2263"/>
                    </a:lnTo>
                    <a:lnTo>
                      <a:pt x="12812" y="2096"/>
                    </a:lnTo>
                    <a:lnTo>
                      <a:pt x="12776" y="2120"/>
                    </a:lnTo>
                    <a:cubicBezTo>
                      <a:pt x="12723" y="2164"/>
                      <a:pt x="12657" y="2189"/>
                      <a:pt x="12583" y="2189"/>
                    </a:cubicBezTo>
                    <a:cubicBezTo>
                      <a:pt x="12557" y="2189"/>
                      <a:pt x="12530" y="2186"/>
                      <a:pt x="12502" y="2180"/>
                    </a:cubicBezTo>
                    <a:cubicBezTo>
                      <a:pt x="12454" y="2180"/>
                      <a:pt x="12395" y="2192"/>
                      <a:pt x="12359" y="2239"/>
                    </a:cubicBezTo>
                    <a:cubicBezTo>
                      <a:pt x="12321" y="2262"/>
                      <a:pt x="12277" y="2275"/>
                      <a:pt x="12232" y="2275"/>
                    </a:cubicBezTo>
                    <a:cubicBezTo>
                      <a:pt x="12207" y="2275"/>
                      <a:pt x="12182" y="2271"/>
                      <a:pt x="12157" y="2263"/>
                    </a:cubicBezTo>
                    <a:cubicBezTo>
                      <a:pt x="12145" y="2263"/>
                      <a:pt x="12133" y="2251"/>
                      <a:pt x="12121" y="2251"/>
                    </a:cubicBezTo>
                    <a:cubicBezTo>
                      <a:pt x="12050" y="2299"/>
                      <a:pt x="11978" y="2346"/>
                      <a:pt x="11895" y="2358"/>
                    </a:cubicBezTo>
                    <a:lnTo>
                      <a:pt x="11812" y="2358"/>
                    </a:lnTo>
                    <a:cubicBezTo>
                      <a:pt x="11768" y="2349"/>
                      <a:pt x="11724" y="2321"/>
                      <a:pt x="11675" y="2321"/>
                    </a:cubicBezTo>
                    <a:cubicBezTo>
                      <a:pt x="11658" y="2321"/>
                      <a:pt x="11640" y="2325"/>
                      <a:pt x="11621" y="2334"/>
                    </a:cubicBezTo>
                    <a:cubicBezTo>
                      <a:pt x="11579" y="2305"/>
                      <a:pt x="11537" y="2296"/>
                      <a:pt x="11495" y="2296"/>
                    </a:cubicBezTo>
                    <a:cubicBezTo>
                      <a:pt x="11434" y="2296"/>
                      <a:pt x="11373" y="2315"/>
                      <a:pt x="11312" y="2315"/>
                    </a:cubicBezTo>
                    <a:cubicBezTo>
                      <a:pt x="11296" y="2315"/>
                      <a:pt x="11280" y="2314"/>
                      <a:pt x="11264" y="2311"/>
                    </a:cubicBezTo>
                    <a:cubicBezTo>
                      <a:pt x="11201" y="2345"/>
                      <a:pt x="11131" y="2364"/>
                      <a:pt x="11059" y="2364"/>
                    </a:cubicBezTo>
                    <a:cubicBezTo>
                      <a:pt x="11008" y="2364"/>
                      <a:pt x="10956" y="2354"/>
                      <a:pt x="10907" y="2334"/>
                    </a:cubicBezTo>
                    <a:cubicBezTo>
                      <a:pt x="10845" y="2360"/>
                      <a:pt x="10779" y="2373"/>
                      <a:pt x="10711" y="2373"/>
                    </a:cubicBezTo>
                    <a:cubicBezTo>
                      <a:pt x="10622" y="2373"/>
                      <a:pt x="10530" y="2351"/>
                      <a:pt x="10442" y="2311"/>
                    </a:cubicBezTo>
                    <a:cubicBezTo>
                      <a:pt x="10380" y="2324"/>
                      <a:pt x="10314" y="2331"/>
                      <a:pt x="10247" y="2331"/>
                    </a:cubicBezTo>
                    <a:cubicBezTo>
                      <a:pt x="10136" y="2331"/>
                      <a:pt x="10023" y="2312"/>
                      <a:pt x="9918" y="2275"/>
                    </a:cubicBezTo>
                    <a:cubicBezTo>
                      <a:pt x="9811" y="2251"/>
                      <a:pt x="9692" y="2239"/>
                      <a:pt x="9585" y="2203"/>
                    </a:cubicBezTo>
                    <a:cubicBezTo>
                      <a:pt x="9549" y="2203"/>
                      <a:pt x="9561" y="2156"/>
                      <a:pt x="9597" y="2132"/>
                    </a:cubicBezTo>
                    <a:cubicBezTo>
                      <a:pt x="9597" y="2120"/>
                      <a:pt x="9597" y="2120"/>
                      <a:pt x="9597" y="2120"/>
                    </a:cubicBezTo>
                    <a:cubicBezTo>
                      <a:pt x="9561" y="2096"/>
                      <a:pt x="9537" y="2084"/>
                      <a:pt x="9514" y="2061"/>
                    </a:cubicBezTo>
                    <a:cubicBezTo>
                      <a:pt x="9490" y="2037"/>
                      <a:pt x="9466" y="2001"/>
                      <a:pt x="9430" y="2001"/>
                    </a:cubicBezTo>
                    <a:cubicBezTo>
                      <a:pt x="9192" y="1953"/>
                      <a:pt x="9061" y="1739"/>
                      <a:pt x="8918" y="1572"/>
                    </a:cubicBezTo>
                    <a:lnTo>
                      <a:pt x="8906" y="1561"/>
                    </a:lnTo>
                    <a:cubicBezTo>
                      <a:pt x="8895" y="1549"/>
                      <a:pt x="8883" y="1525"/>
                      <a:pt x="8883" y="1513"/>
                    </a:cubicBezTo>
                    <a:cubicBezTo>
                      <a:pt x="8811" y="1441"/>
                      <a:pt x="8764" y="1346"/>
                      <a:pt x="8716" y="1263"/>
                    </a:cubicBezTo>
                    <a:cubicBezTo>
                      <a:pt x="8668" y="1168"/>
                      <a:pt x="8585" y="1096"/>
                      <a:pt x="8490" y="1049"/>
                    </a:cubicBezTo>
                    <a:cubicBezTo>
                      <a:pt x="8442" y="1025"/>
                      <a:pt x="8383" y="977"/>
                      <a:pt x="8347" y="930"/>
                    </a:cubicBezTo>
                    <a:cubicBezTo>
                      <a:pt x="8192" y="834"/>
                      <a:pt x="8037" y="727"/>
                      <a:pt x="7894" y="608"/>
                    </a:cubicBezTo>
                    <a:lnTo>
                      <a:pt x="7882" y="608"/>
                    </a:lnTo>
                    <a:cubicBezTo>
                      <a:pt x="7775" y="572"/>
                      <a:pt x="7680" y="525"/>
                      <a:pt x="7585" y="477"/>
                    </a:cubicBezTo>
                    <a:cubicBezTo>
                      <a:pt x="7513" y="441"/>
                      <a:pt x="7430" y="418"/>
                      <a:pt x="7371" y="382"/>
                    </a:cubicBezTo>
                    <a:cubicBezTo>
                      <a:pt x="7359" y="385"/>
                      <a:pt x="7347" y="386"/>
                      <a:pt x="7335" y="386"/>
                    </a:cubicBezTo>
                    <a:cubicBezTo>
                      <a:pt x="7296" y="386"/>
                      <a:pt x="7255" y="371"/>
                      <a:pt x="7228" y="334"/>
                    </a:cubicBezTo>
                    <a:cubicBezTo>
                      <a:pt x="7168" y="287"/>
                      <a:pt x="7109" y="239"/>
                      <a:pt x="7049" y="203"/>
                    </a:cubicBezTo>
                    <a:cubicBezTo>
                      <a:pt x="7025" y="203"/>
                      <a:pt x="7013" y="191"/>
                      <a:pt x="6990" y="191"/>
                    </a:cubicBezTo>
                    <a:lnTo>
                      <a:pt x="6930" y="132"/>
                    </a:lnTo>
                    <a:cubicBezTo>
                      <a:pt x="6906" y="120"/>
                      <a:pt x="6882" y="96"/>
                      <a:pt x="6870" y="72"/>
                    </a:cubicBezTo>
                    <a:cubicBezTo>
                      <a:pt x="6859" y="48"/>
                      <a:pt x="6847" y="25"/>
                      <a:pt x="6823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390;p31"/>
              <p:cNvSpPr/>
              <p:nvPr/>
            </p:nvSpPr>
            <p:spPr>
              <a:xfrm>
                <a:off x="5015462" y="3460319"/>
                <a:ext cx="636322" cy="428442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6587" extrusionOk="0">
                    <a:moveTo>
                      <a:pt x="5906" y="1072"/>
                    </a:moveTo>
                    <a:lnTo>
                      <a:pt x="5942" y="1084"/>
                    </a:lnTo>
                    <a:cubicBezTo>
                      <a:pt x="5923" y="1078"/>
                      <a:pt x="5913" y="1075"/>
                      <a:pt x="5907" y="1074"/>
                    </a:cubicBezTo>
                    <a:lnTo>
                      <a:pt x="5907" y="1074"/>
                    </a:lnTo>
                    <a:cubicBezTo>
                      <a:pt x="5907" y="1073"/>
                      <a:pt x="5906" y="1073"/>
                      <a:pt x="5906" y="1072"/>
                    </a:cubicBezTo>
                    <a:close/>
                    <a:moveTo>
                      <a:pt x="16752" y="1"/>
                    </a:moveTo>
                    <a:cubicBezTo>
                      <a:pt x="16681" y="36"/>
                      <a:pt x="16610" y="72"/>
                      <a:pt x="16538" y="108"/>
                    </a:cubicBezTo>
                    <a:cubicBezTo>
                      <a:pt x="16455" y="167"/>
                      <a:pt x="16360" y="215"/>
                      <a:pt x="16264" y="263"/>
                    </a:cubicBezTo>
                    <a:lnTo>
                      <a:pt x="16169" y="298"/>
                    </a:lnTo>
                    <a:cubicBezTo>
                      <a:pt x="15990" y="537"/>
                      <a:pt x="15776" y="739"/>
                      <a:pt x="15550" y="929"/>
                    </a:cubicBezTo>
                    <a:cubicBezTo>
                      <a:pt x="15347" y="1072"/>
                      <a:pt x="15133" y="1215"/>
                      <a:pt x="14919" y="1346"/>
                    </a:cubicBezTo>
                    <a:cubicBezTo>
                      <a:pt x="14812" y="1406"/>
                      <a:pt x="14705" y="1465"/>
                      <a:pt x="14585" y="1525"/>
                    </a:cubicBezTo>
                    <a:cubicBezTo>
                      <a:pt x="14466" y="1596"/>
                      <a:pt x="14347" y="1644"/>
                      <a:pt x="14216" y="1691"/>
                    </a:cubicBezTo>
                    <a:cubicBezTo>
                      <a:pt x="14167" y="1708"/>
                      <a:pt x="14115" y="1713"/>
                      <a:pt x="14065" y="1713"/>
                    </a:cubicBezTo>
                    <a:cubicBezTo>
                      <a:pt x="13988" y="1713"/>
                      <a:pt x="13914" y="1701"/>
                      <a:pt x="13851" y="1701"/>
                    </a:cubicBezTo>
                    <a:cubicBezTo>
                      <a:pt x="13838" y="1701"/>
                      <a:pt x="13824" y="1702"/>
                      <a:pt x="13812" y="1703"/>
                    </a:cubicBezTo>
                    <a:lnTo>
                      <a:pt x="13788" y="1703"/>
                    </a:lnTo>
                    <a:cubicBezTo>
                      <a:pt x="13681" y="1727"/>
                      <a:pt x="13573" y="1739"/>
                      <a:pt x="13454" y="1739"/>
                    </a:cubicBezTo>
                    <a:cubicBezTo>
                      <a:pt x="13288" y="1739"/>
                      <a:pt x="13145" y="1739"/>
                      <a:pt x="12990" y="1727"/>
                    </a:cubicBezTo>
                    <a:lnTo>
                      <a:pt x="12966" y="1751"/>
                    </a:lnTo>
                    <a:cubicBezTo>
                      <a:pt x="12847" y="1882"/>
                      <a:pt x="12692" y="2001"/>
                      <a:pt x="12526" y="2061"/>
                    </a:cubicBezTo>
                    <a:cubicBezTo>
                      <a:pt x="12454" y="2084"/>
                      <a:pt x="12371" y="2108"/>
                      <a:pt x="12299" y="2120"/>
                    </a:cubicBezTo>
                    <a:cubicBezTo>
                      <a:pt x="12157" y="2120"/>
                      <a:pt x="12002" y="2132"/>
                      <a:pt x="11859" y="2156"/>
                    </a:cubicBezTo>
                    <a:cubicBezTo>
                      <a:pt x="11832" y="2165"/>
                      <a:pt x="11804" y="2169"/>
                      <a:pt x="11777" y="2169"/>
                    </a:cubicBezTo>
                    <a:cubicBezTo>
                      <a:pt x="11733" y="2169"/>
                      <a:pt x="11689" y="2159"/>
                      <a:pt x="11645" y="2144"/>
                    </a:cubicBezTo>
                    <a:cubicBezTo>
                      <a:pt x="11585" y="2120"/>
                      <a:pt x="11514" y="2096"/>
                      <a:pt x="11442" y="2072"/>
                    </a:cubicBezTo>
                    <a:cubicBezTo>
                      <a:pt x="11323" y="2061"/>
                      <a:pt x="11216" y="2025"/>
                      <a:pt x="11109" y="2001"/>
                    </a:cubicBezTo>
                    <a:cubicBezTo>
                      <a:pt x="11014" y="1989"/>
                      <a:pt x="10930" y="1977"/>
                      <a:pt x="10835" y="1965"/>
                    </a:cubicBezTo>
                    <a:cubicBezTo>
                      <a:pt x="10740" y="1918"/>
                      <a:pt x="10656" y="1870"/>
                      <a:pt x="10573" y="1799"/>
                    </a:cubicBezTo>
                    <a:cubicBezTo>
                      <a:pt x="10442" y="1763"/>
                      <a:pt x="10323" y="1715"/>
                      <a:pt x="10204" y="1656"/>
                    </a:cubicBezTo>
                    <a:lnTo>
                      <a:pt x="9990" y="1656"/>
                    </a:lnTo>
                    <a:cubicBezTo>
                      <a:pt x="9799" y="1656"/>
                      <a:pt x="9621" y="1656"/>
                      <a:pt x="9442" y="1632"/>
                    </a:cubicBezTo>
                    <a:cubicBezTo>
                      <a:pt x="9347" y="1620"/>
                      <a:pt x="9263" y="1608"/>
                      <a:pt x="9180" y="1584"/>
                    </a:cubicBezTo>
                    <a:cubicBezTo>
                      <a:pt x="9132" y="1572"/>
                      <a:pt x="9085" y="1549"/>
                      <a:pt x="9037" y="1525"/>
                    </a:cubicBezTo>
                    <a:cubicBezTo>
                      <a:pt x="8906" y="1489"/>
                      <a:pt x="8775" y="1453"/>
                      <a:pt x="8644" y="1418"/>
                    </a:cubicBezTo>
                    <a:cubicBezTo>
                      <a:pt x="8394" y="1346"/>
                      <a:pt x="8132" y="1287"/>
                      <a:pt x="7882" y="1227"/>
                    </a:cubicBezTo>
                    <a:lnTo>
                      <a:pt x="7704" y="1179"/>
                    </a:lnTo>
                    <a:cubicBezTo>
                      <a:pt x="7608" y="1179"/>
                      <a:pt x="7525" y="1168"/>
                      <a:pt x="7430" y="1144"/>
                    </a:cubicBezTo>
                    <a:cubicBezTo>
                      <a:pt x="7370" y="1144"/>
                      <a:pt x="7323" y="1144"/>
                      <a:pt x="7263" y="1132"/>
                    </a:cubicBezTo>
                    <a:cubicBezTo>
                      <a:pt x="7159" y="1138"/>
                      <a:pt x="7055" y="1141"/>
                      <a:pt x="6951" y="1141"/>
                    </a:cubicBezTo>
                    <a:cubicBezTo>
                      <a:pt x="6655" y="1141"/>
                      <a:pt x="6361" y="1116"/>
                      <a:pt x="6061" y="1072"/>
                    </a:cubicBezTo>
                    <a:lnTo>
                      <a:pt x="5870" y="1072"/>
                    </a:lnTo>
                    <a:cubicBezTo>
                      <a:pt x="6013" y="1108"/>
                      <a:pt x="6132" y="1191"/>
                      <a:pt x="6215" y="1310"/>
                    </a:cubicBezTo>
                    <a:cubicBezTo>
                      <a:pt x="6227" y="1310"/>
                      <a:pt x="6227" y="1322"/>
                      <a:pt x="6239" y="1334"/>
                    </a:cubicBezTo>
                    <a:lnTo>
                      <a:pt x="6334" y="1453"/>
                    </a:lnTo>
                    <a:cubicBezTo>
                      <a:pt x="6358" y="1477"/>
                      <a:pt x="6346" y="1525"/>
                      <a:pt x="6311" y="1549"/>
                    </a:cubicBezTo>
                    <a:cubicBezTo>
                      <a:pt x="6275" y="1584"/>
                      <a:pt x="6251" y="1644"/>
                      <a:pt x="6263" y="1691"/>
                    </a:cubicBezTo>
                    <a:cubicBezTo>
                      <a:pt x="6275" y="1799"/>
                      <a:pt x="6239" y="1906"/>
                      <a:pt x="6144" y="1977"/>
                    </a:cubicBezTo>
                    <a:cubicBezTo>
                      <a:pt x="6120" y="2001"/>
                      <a:pt x="6084" y="2025"/>
                      <a:pt x="6037" y="2049"/>
                    </a:cubicBezTo>
                    <a:lnTo>
                      <a:pt x="6025" y="2061"/>
                    </a:lnTo>
                    <a:lnTo>
                      <a:pt x="6013" y="2072"/>
                    </a:lnTo>
                    <a:cubicBezTo>
                      <a:pt x="6001" y="2072"/>
                      <a:pt x="6001" y="2084"/>
                      <a:pt x="5989" y="2096"/>
                    </a:cubicBezTo>
                    <a:cubicBezTo>
                      <a:pt x="5953" y="2180"/>
                      <a:pt x="5846" y="2156"/>
                      <a:pt x="5811" y="2227"/>
                    </a:cubicBezTo>
                    <a:cubicBezTo>
                      <a:pt x="5763" y="2299"/>
                      <a:pt x="5692" y="2275"/>
                      <a:pt x="5632" y="2299"/>
                    </a:cubicBezTo>
                    <a:cubicBezTo>
                      <a:pt x="5608" y="2382"/>
                      <a:pt x="5513" y="2346"/>
                      <a:pt x="5477" y="2406"/>
                    </a:cubicBezTo>
                    <a:cubicBezTo>
                      <a:pt x="5453" y="2465"/>
                      <a:pt x="5382" y="2442"/>
                      <a:pt x="5334" y="2453"/>
                    </a:cubicBezTo>
                    <a:cubicBezTo>
                      <a:pt x="5275" y="2477"/>
                      <a:pt x="5239" y="2513"/>
                      <a:pt x="5215" y="2561"/>
                    </a:cubicBezTo>
                    <a:cubicBezTo>
                      <a:pt x="5191" y="2656"/>
                      <a:pt x="5108" y="2727"/>
                      <a:pt x="5013" y="2727"/>
                    </a:cubicBezTo>
                    <a:cubicBezTo>
                      <a:pt x="4965" y="2739"/>
                      <a:pt x="4906" y="2763"/>
                      <a:pt x="4870" y="2799"/>
                    </a:cubicBezTo>
                    <a:cubicBezTo>
                      <a:pt x="4727" y="2918"/>
                      <a:pt x="4560" y="3013"/>
                      <a:pt x="4525" y="3227"/>
                    </a:cubicBezTo>
                    <a:cubicBezTo>
                      <a:pt x="4418" y="3346"/>
                      <a:pt x="4322" y="3489"/>
                      <a:pt x="4215" y="3620"/>
                    </a:cubicBezTo>
                    <a:cubicBezTo>
                      <a:pt x="4179" y="3668"/>
                      <a:pt x="4120" y="3680"/>
                      <a:pt x="4060" y="3692"/>
                    </a:cubicBezTo>
                    <a:cubicBezTo>
                      <a:pt x="4037" y="3704"/>
                      <a:pt x="4013" y="3715"/>
                      <a:pt x="4001" y="3739"/>
                    </a:cubicBezTo>
                    <a:cubicBezTo>
                      <a:pt x="3989" y="3751"/>
                      <a:pt x="3977" y="3751"/>
                      <a:pt x="3977" y="3763"/>
                    </a:cubicBezTo>
                    <a:cubicBezTo>
                      <a:pt x="3929" y="3823"/>
                      <a:pt x="3965" y="3918"/>
                      <a:pt x="3882" y="3942"/>
                    </a:cubicBezTo>
                    <a:cubicBezTo>
                      <a:pt x="3810" y="3966"/>
                      <a:pt x="3834" y="4061"/>
                      <a:pt x="3787" y="4108"/>
                    </a:cubicBezTo>
                    <a:cubicBezTo>
                      <a:pt x="3739" y="4144"/>
                      <a:pt x="3739" y="4227"/>
                      <a:pt x="3679" y="4263"/>
                    </a:cubicBezTo>
                    <a:cubicBezTo>
                      <a:pt x="3644" y="4287"/>
                      <a:pt x="3632" y="4335"/>
                      <a:pt x="3632" y="4370"/>
                    </a:cubicBezTo>
                    <a:cubicBezTo>
                      <a:pt x="3620" y="4466"/>
                      <a:pt x="3584" y="4549"/>
                      <a:pt x="3525" y="4632"/>
                    </a:cubicBezTo>
                    <a:cubicBezTo>
                      <a:pt x="3465" y="4668"/>
                      <a:pt x="3417" y="4728"/>
                      <a:pt x="3370" y="4775"/>
                    </a:cubicBezTo>
                    <a:cubicBezTo>
                      <a:pt x="3358" y="4823"/>
                      <a:pt x="3334" y="4870"/>
                      <a:pt x="3322" y="4930"/>
                    </a:cubicBezTo>
                    <a:cubicBezTo>
                      <a:pt x="3310" y="4966"/>
                      <a:pt x="3286" y="4989"/>
                      <a:pt x="3251" y="5013"/>
                    </a:cubicBezTo>
                    <a:cubicBezTo>
                      <a:pt x="3108" y="5120"/>
                      <a:pt x="3036" y="5275"/>
                      <a:pt x="3036" y="5442"/>
                    </a:cubicBezTo>
                    <a:cubicBezTo>
                      <a:pt x="3036" y="5478"/>
                      <a:pt x="3025" y="5525"/>
                      <a:pt x="3001" y="5549"/>
                    </a:cubicBezTo>
                    <a:cubicBezTo>
                      <a:pt x="2953" y="5597"/>
                      <a:pt x="2917" y="5632"/>
                      <a:pt x="2870" y="5656"/>
                    </a:cubicBezTo>
                    <a:cubicBezTo>
                      <a:pt x="2822" y="5704"/>
                      <a:pt x="2882" y="5787"/>
                      <a:pt x="2834" y="5811"/>
                    </a:cubicBezTo>
                    <a:cubicBezTo>
                      <a:pt x="2751" y="5859"/>
                      <a:pt x="2703" y="5954"/>
                      <a:pt x="2715" y="6061"/>
                    </a:cubicBezTo>
                    <a:cubicBezTo>
                      <a:pt x="2715" y="6168"/>
                      <a:pt x="2679" y="6287"/>
                      <a:pt x="2596" y="6359"/>
                    </a:cubicBezTo>
                    <a:cubicBezTo>
                      <a:pt x="2536" y="6430"/>
                      <a:pt x="2501" y="6502"/>
                      <a:pt x="2441" y="6573"/>
                    </a:cubicBezTo>
                    <a:cubicBezTo>
                      <a:pt x="2393" y="6621"/>
                      <a:pt x="2370" y="6692"/>
                      <a:pt x="2358" y="6763"/>
                    </a:cubicBezTo>
                    <a:cubicBezTo>
                      <a:pt x="2358" y="6799"/>
                      <a:pt x="2322" y="6847"/>
                      <a:pt x="2286" y="6859"/>
                    </a:cubicBezTo>
                    <a:cubicBezTo>
                      <a:pt x="2227" y="6883"/>
                      <a:pt x="2191" y="6930"/>
                      <a:pt x="2179" y="6990"/>
                    </a:cubicBezTo>
                    <a:cubicBezTo>
                      <a:pt x="2120" y="7216"/>
                      <a:pt x="1977" y="7406"/>
                      <a:pt x="1774" y="7537"/>
                    </a:cubicBezTo>
                    <a:cubicBezTo>
                      <a:pt x="1739" y="7573"/>
                      <a:pt x="1691" y="7609"/>
                      <a:pt x="1655" y="7656"/>
                    </a:cubicBezTo>
                    <a:cubicBezTo>
                      <a:pt x="1631" y="7692"/>
                      <a:pt x="1572" y="7716"/>
                      <a:pt x="1548" y="7776"/>
                    </a:cubicBezTo>
                    <a:cubicBezTo>
                      <a:pt x="1501" y="7883"/>
                      <a:pt x="1393" y="7954"/>
                      <a:pt x="1274" y="7978"/>
                    </a:cubicBezTo>
                    <a:cubicBezTo>
                      <a:pt x="1227" y="7990"/>
                      <a:pt x="1179" y="8014"/>
                      <a:pt x="1131" y="8049"/>
                    </a:cubicBezTo>
                    <a:lnTo>
                      <a:pt x="1072" y="8109"/>
                    </a:lnTo>
                    <a:cubicBezTo>
                      <a:pt x="917" y="8264"/>
                      <a:pt x="727" y="8371"/>
                      <a:pt x="524" y="8442"/>
                    </a:cubicBezTo>
                    <a:cubicBezTo>
                      <a:pt x="465" y="8514"/>
                      <a:pt x="393" y="8585"/>
                      <a:pt x="322" y="8645"/>
                    </a:cubicBezTo>
                    <a:lnTo>
                      <a:pt x="334" y="8633"/>
                    </a:lnTo>
                    <a:lnTo>
                      <a:pt x="334" y="8633"/>
                    </a:lnTo>
                    <a:cubicBezTo>
                      <a:pt x="298" y="8669"/>
                      <a:pt x="250" y="8692"/>
                      <a:pt x="215" y="8716"/>
                    </a:cubicBezTo>
                    <a:lnTo>
                      <a:pt x="60" y="8788"/>
                    </a:lnTo>
                    <a:cubicBezTo>
                      <a:pt x="48" y="8811"/>
                      <a:pt x="48" y="8823"/>
                      <a:pt x="36" y="8847"/>
                    </a:cubicBezTo>
                    <a:cubicBezTo>
                      <a:pt x="12" y="8883"/>
                      <a:pt x="0" y="8919"/>
                      <a:pt x="12" y="8954"/>
                    </a:cubicBezTo>
                    <a:cubicBezTo>
                      <a:pt x="48" y="9121"/>
                      <a:pt x="48" y="9300"/>
                      <a:pt x="12" y="9466"/>
                    </a:cubicBezTo>
                    <a:cubicBezTo>
                      <a:pt x="48" y="9502"/>
                      <a:pt x="96" y="9526"/>
                      <a:pt x="131" y="9561"/>
                    </a:cubicBezTo>
                    <a:cubicBezTo>
                      <a:pt x="131" y="9859"/>
                      <a:pt x="250" y="10121"/>
                      <a:pt x="334" y="10371"/>
                    </a:cubicBezTo>
                    <a:cubicBezTo>
                      <a:pt x="369" y="10514"/>
                      <a:pt x="417" y="10633"/>
                      <a:pt x="465" y="10764"/>
                    </a:cubicBezTo>
                    <a:cubicBezTo>
                      <a:pt x="524" y="10871"/>
                      <a:pt x="596" y="10966"/>
                      <a:pt x="679" y="11038"/>
                    </a:cubicBezTo>
                    <a:cubicBezTo>
                      <a:pt x="691" y="11062"/>
                      <a:pt x="703" y="11074"/>
                      <a:pt x="715" y="11085"/>
                    </a:cubicBezTo>
                    <a:cubicBezTo>
                      <a:pt x="834" y="11145"/>
                      <a:pt x="929" y="11228"/>
                      <a:pt x="1000" y="11335"/>
                    </a:cubicBezTo>
                    <a:cubicBezTo>
                      <a:pt x="1048" y="11395"/>
                      <a:pt x="1084" y="11455"/>
                      <a:pt x="1143" y="11502"/>
                    </a:cubicBezTo>
                    <a:cubicBezTo>
                      <a:pt x="1179" y="11538"/>
                      <a:pt x="1215" y="11562"/>
                      <a:pt x="1250" y="11574"/>
                    </a:cubicBezTo>
                    <a:cubicBezTo>
                      <a:pt x="1334" y="11657"/>
                      <a:pt x="1393" y="11752"/>
                      <a:pt x="1429" y="11859"/>
                    </a:cubicBezTo>
                    <a:cubicBezTo>
                      <a:pt x="1477" y="11967"/>
                      <a:pt x="1465" y="12086"/>
                      <a:pt x="1417" y="12193"/>
                    </a:cubicBezTo>
                    <a:cubicBezTo>
                      <a:pt x="1381" y="12252"/>
                      <a:pt x="1370" y="12324"/>
                      <a:pt x="1393" y="12395"/>
                    </a:cubicBezTo>
                    <a:cubicBezTo>
                      <a:pt x="1441" y="12455"/>
                      <a:pt x="1441" y="12526"/>
                      <a:pt x="1417" y="12598"/>
                    </a:cubicBezTo>
                    <a:cubicBezTo>
                      <a:pt x="1405" y="12633"/>
                      <a:pt x="1417" y="12681"/>
                      <a:pt x="1453" y="12705"/>
                    </a:cubicBezTo>
                    <a:cubicBezTo>
                      <a:pt x="1477" y="12717"/>
                      <a:pt x="1501" y="12752"/>
                      <a:pt x="1501" y="12788"/>
                    </a:cubicBezTo>
                    <a:cubicBezTo>
                      <a:pt x="1512" y="12824"/>
                      <a:pt x="1524" y="12848"/>
                      <a:pt x="1548" y="12871"/>
                    </a:cubicBezTo>
                    <a:cubicBezTo>
                      <a:pt x="1608" y="12895"/>
                      <a:pt x="1596" y="12955"/>
                      <a:pt x="1620" y="13002"/>
                    </a:cubicBezTo>
                    <a:cubicBezTo>
                      <a:pt x="1655" y="13002"/>
                      <a:pt x="1667" y="13026"/>
                      <a:pt x="1679" y="13050"/>
                    </a:cubicBezTo>
                    <a:cubicBezTo>
                      <a:pt x="1691" y="13074"/>
                      <a:pt x="1703" y="13098"/>
                      <a:pt x="1739" y="13098"/>
                    </a:cubicBezTo>
                    <a:cubicBezTo>
                      <a:pt x="1774" y="13098"/>
                      <a:pt x="1786" y="13157"/>
                      <a:pt x="1822" y="13193"/>
                    </a:cubicBezTo>
                    <a:cubicBezTo>
                      <a:pt x="1849" y="13220"/>
                      <a:pt x="1889" y="13233"/>
                      <a:pt x="1927" y="13233"/>
                    </a:cubicBezTo>
                    <a:cubicBezTo>
                      <a:pt x="1940" y="13233"/>
                      <a:pt x="1953" y="13232"/>
                      <a:pt x="1965" y="13229"/>
                    </a:cubicBezTo>
                    <a:cubicBezTo>
                      <a:pt x="1993" y="13212"/>
                      <a:pt x="2023" y="13204"/>
                      <a:pt x="2052" y="13204"/>
                    </a:cubicBezTo>
                    <a:cubicBezTo>
                      <a:pt x="2108" y="13204"/>
                      <a:pt x="2160" y="13233"/>
                      <a:pt x="2191" y="13288"/>
                    </a:cubicBezTo>
                    <a:cubicBezTo>
                      <a:pt x="2239" y="13324"/>
                      <a:pt x="2286" y="13336"/>
                      <a:pt x="2334" y="13348"/>
                    </a:cubicBezTo>
                    <a:cubicBezTo>
                      <a:pt x="2405" y="13360"/>
                      <a:pt x="2489" y="13371"/>
                      <a:pt x="2572" y="13383"/>
                    </a:cubicBezTo>
                    <a:lnTo>
                      <a:pt x="2584" y="13383"/>
                    </a:lnTo>
                    <a:cubicBezTo>
                      <a:pt x="2614" y="13386"/>
                      <a:pt x="2643" y="13388"/>
                      <a:pt x="2671" y="13388"/>
                    </a:cubicBezTo>
                    <a:cubicBezTo>
                      <a:pt x="2757" y="13388"/>
                      <a:pt x="2837" y="13374"/>
                      <a:pt x="2917" y="13348"/>
                    </a:cubicBezTo>
                    <a:cubicBezTo>
                      <a:pt x="3108" y="13371"/>
                      <a:pt x="3298" y="13419"/>
                      <a:pt x="3489" y="13479"/>
                    </a:cubicBezTo>
                    <a:cubicBezTo>
                      <a:pt x="3548" y="13491"/>
                      <a:pt x="3572" y="13550"/>
                      <a:pt x="3608" y="13598"/>
                    </a:cubicBezTo>
                    <a:cubicBezTo>
                      <a:pt x="3632" y="13621"/>
                      <a:pt x="3656" y="13645"/>
                      <a:pt x="3679" y="13657"/>
                    </a:cubicBezTo>
                    <a:cubicBezTo>
                      <a:pt x="3691" y="13669"/>
                      <a:pt x="3703" y="13669"/>
                      <a:pt x="3715" y="13681"/>
                    </a:cubicBezTo>
                    <a:cubicBezTo>
                      <a:pt x="3775" y="13717"/>
                      <a:pt x="3870" y="13681"/>
                      <a:pt x="3917" y="13741"/>
                    </a:cubicBezTo>
                    <a:cubicBezTo>
                      <a:pt x="3953" y="13752"/>
                      <a:pt x="3989" y="13776"/>
                      <a:pt x="4013" y="13812"/>
                    </a:cubicBezTo>
                    <a:cubicBezTo>
                      <a:pt x="4048" y="13824"/>
                      <a:pt x="4084" y="13836"/>
                      <a:pt x="4120" y="13860"/>
                    </a:cubicBezTo>
                    <a:cubicBezTo>
                      <a:pt x="4168" y="13919"/>
                      <a:pt x="4251" y="13919"/>
                      <a:pt x="4287" y="13991"/>
                    </a:cubicBezTo>
                    <a:cubicBezTo>
                      <a:pt x="4322" y="14026"/>
                      <a:pt x="4358" y="14062"/>
                      <a:pt x="4394" y="14074"/>
                    </a:cubicBezTo>
                    <a:cubicBezTo>
                      <a:pt x="4453" y="14086"/>
                      <a:pt x="4501" y="14122"/>
                      <a:pt x="4549" y="14145"/>
                    </a:cubicBezTo>
                    <a:cubicBezTo>
                      <a:pt x="4584" y="14181"/>
                      <a:pt x="4620" y="14229"/>
                      <a:pt x="4656" y="14276"/>
                    </a:cubicBezTo>
                    <a:cubicBezTo>
                      <a:pt x="4691" y="14336"/>
                      <a:pt x="4703" y="14419"/>
                      <a:pt x="4751" y="14479"/>
                    </a:cubicBezTo>
                    <a:cubicBezTo>
                      <a:pt x="4787" y="14538"/>
                      <a:pt x="4834" y="14562"/>
                      <a:pt x="4870" y="14610"/>
                    </a:cubicBezTo>
                    <a:cubicBezTo>
                      <a:pt x="4906" y="14645"/>
                      <a:pt x="4918" y="14681"/>
                      <a:pt x="4930" y="14729"/>
                    </a:cubicBezTo>
                    <a:cubicBezTo>
                      <a:pt x="4930" y="14788"/>
                      <a:pt x="4953" y="14836"/>
                      <a:pt x="4965" y="14895"/>
                    </a:cubicBezTo>
                    <a:cubicBezTo>
                      <a:pt x="5007" y="14889"/>
                      <a:pt x="5046" y="14887"/>
                      <a:pt x="5083" y="14887"/>
                    </a:cubicBezTo>
                    <a:cubicBezTo>
                      <a:pt x="5120" y="14887"/>
                      <a:pt x="5156" y="14889"/>
                      <a:pt x="5191" y="14895"/>
                    </a:cubicBezTo>
                    <a:cubicBezTo>
                      <a:pt x="5287" y="14919"/>
                      <a:pt x="5370" y="14943"/>
                      <a:pt x="5453" y="14967"/>
                    </a:cubicBezTo>
                    <a:cubicBezTo>
                      <a:pt x="5596" y="15014"/>
                      <a:pt x="5715" y="15074"/>
                      <a:pt x="5834" y="15157"/>
                    </a:cubicBezTo>
                    <a:cubicBezTo>
                      <a:pt x="5894" y="15193"/>
                      <a:pt x="5942" y="15241"/>
                      <a:pt x="5989" y="15288"/>
                    </a:cubicBezTo>
                    <a:lnTo>
                      <a:pt x="6013" y="15324"/>
                    </a:lnTo>
                    <a:lnTo>
                      <a:pt x="6037" y="15348"/>
                    </a:lnTo>
                    <a:cubicBezTo>
                      <a:pt x="6049" y="15372"/>
                      <a:pt x="6061" y="15395"/>
                      <a:pt x="6084" y="15419"/>
                    </a:cubicBezTo>
                    <a:cubicBezTo>
                      <a:pt x="6108" y="15443"/>
                      <a:pt x="6144" y="15467"/>
                      <a:pt x="6180" y="15467"/>
                    </a:cubicBezTo>
                    <a:cubicBezTo>
                      <a:pt x="6287" y="15467"/>
                      <a:pt x="6394" y="15503"/>
                      <a:pt x="6489" y="15562"/>
                    </a:cubicBezTo>
                    <a:cubicBezTo>
                      <a:pt x="6531" y="15571"/>
                      <a:pt x="6573" y="15579"/>
                      <a:pt x="6616" y="15579"/>
                    </a:cubicBezTo>
                    <a:cubicBezTo>
                      <a:pt x="6633" y="15579"/>
                      <a:pt x="6650" y="15578"/>
                      <a:pt x="6668" y="15574"/>
                    </a:cubicBezTo>
                    <a:cubicBezTo>
                      <a:pt x="6698" y="15568"/>
                      <a:pt x="6727" y="15565"/>
                      <a:pt x="6757" y="15565"/>
                    </a:cubicBezTo>
                    <a:cubicBezTo>
                      <a:pt x="6787" y="15565"/>
                      <a:pt x="6817" y="15568"/>
                      <a:pt x="6846" y="15574"/>
                    </a:cubicBezTo>
                    <a:cubicBezTo>
                      <a:pt x="7049" y="15634"/>
                      <a:pt x="7251" y="15693"/>
                      <a:pt x="7454" y="15729"/>
                    </a:cubicBezTo>
                    <a:cubicBezTo>
                      <a:pt x="7561" y="15741"/>
                      <a:pt x="7668" y="15788"/>
                      <a:pt x="7751" y="15848"/>
                    </a:cubicBezTo>
                    <a:cubicBezTo>
                      <a:pt x="7775" y="15860"/>
                      <a:pt x="7787" y="15860"/>
                      <a:pt x="7799" y="15872"/>
                    </a:cubicBezTo>
                    <a:cubicBezTo>
                      <a:pt x="7808" y="15870"/>
                      <a:pt x="7818" y="15870"/>
                      <a:pt x="7827" y="15870"/>
                    </a:cubicBezTo>
                    <a:cubicBezTo>
                      <a:pt x="7882" y="15870"/>
                      <a:pt x="7933" y="15890"/>
                      <a:pt x="7987" y="15890"/>
                    </a:cubicBezTo>
                    <a:cubicBezTo>
                      <a:pt x="8003" y="15890"/>
                      <a:pt x="8020" y="15889"/>
                      <a:pt x="8037" y="15884"/>
                    </a:cubicBezTo>
                    <a:cubicBezTo>
                      <a:pt x="8052" y="15879"/>
                      <a:pt x="8067" y="15876"/>
                      <a:pt x="8081" y="15876"/>
                    </a:cubicBezTo>
                    <a:cubicBezTo>
                      <a:pt x="8100" y="15876"/>
                      <a:pt x="8118" y="15882"/>
                      <a:pt x="8132" y="15896"/>
                    </a:cubicBezTo>
                    <a:cubicBezTo>
                      <a:pt x="8228" y="15890"/>
                      <a:pt x="8322" y="15887"/>
                      <a:pt x="8416" y="15887"/>
                    </a:cubicBezTo>
                    <a:cubicBezTo>
                      <a:pt x="8698" y="15887"/>
                      <a:pt x="8975" y="15913"/>
                      <a:pt x="9251" y="15967"/>
                    </a:cubicBezTo>
                    <a:cubicBezTo>
                      <a:pt x="9347" y="15991"/>
                      <a:pt x="9442" y="16003"/>
                      <a:pt x="9549" y="16015"/>
                    </a:cubicBezTo>
                    <a:lnTo>
                      <a:pt x="9561" y="16015"/>
                    </a:lnTo>
                    <a:cubicBezTo>
                      <a:pt x="9585" y="16003"/>
                      <a:pt x="9615" y="15997"/>
                      <a:pt x="9644" y="15997"/>
                    </a:cubicBezTo>
                    <a:cubicBezTo>
                      <a:pt x="9674" y="15997"/>
                      <a:pt x="9704" y="16003"/>
                      <a:pt x="9728" y="16015"/>
                    </a:cubicBezTo>
                    <a:lnTo>
                      <a:pt x="9763" y="16027"/>
                    </a:lnTo>
                    <a:cubicBezTo>
                      <a:pt x="9817" y="16032"/>
                      <a:pt x="9874" y="16035"/>
                      <a:pt x="9930" y="16035"/>
                    </a:cubicBezTo>
                    <a:cubicBezTo>
                      <a:pt x="9987" y="16035"/>
                      <a:pt x="10043" y="16032"/>
                      <a:pt x="10097" y="16027"/>
                    </a:cubicBezTo>
                    <a:cubicBezTo>
                      <a:pt x="10156" y="16024"/>
                      <a:pt x="10216" y="16022"/>
                      <a:pt x="10275" y="16022"/>
                    </a:cubicBezTo>
                    <a:cubicBezTo>
                      <a:pt x="10454" y="16022"/>
                      <a:pt x="10633" y="16035"/>
                      <a:pt x="10811" y="16062"/>
                    </a:cubicBezTo>
                    <a:cubicBezTo>
                      <a:pt x="10871" y="16074"/>
                      <a:pt x="10942" y="16098"/>
                      <a:pt x="11014" y="16098"/>
                    </a:cubicBezTo>
                    <a:cubicBezTo>
                      <a:pt x="11407" y="16122"/>
                      <a:pt x="11788" y="16181"/>
                      <a:pt x="12180" y="16253"/>
                    </a:cubicBezTo>
                    <a:lnTo>
                      <a:pt x="12335" y="16277"/>
                    </a:lnTo>
                    <a:cubicBezTo>
                      <a:pt x="12371" y="16277"/>
                      <a:pt x="12419" y="16300"/>
                      <a:pt x="12466" y="16300"/>
                    </a:cubicBezTo>
                    <a:cubicBezTo>
                      <a:pt x="12514" y="16306"/>
                      <a:pt x="12558" y="16309"/>
                      <a:pt x="12603" y="16309"/>
                    </a:cubicBezTo>
                    <a:cubicBezTo>
                      <a:pt x="12648" y="16309"/>
                      <a:pt x="12692" y="16306"/>
                      <a:pt x="12740" y="16300"/>
                    </a:cubicBezTo>
                    <a:cubicBezTo>
                      <a:pt x="12919" y="16288"/>
                      <a:pt x="13097" y="16241"/>
                      <a:pt x="13276" y="16169"/>
                    </a:cubicBezTo>
                    <a:cubicBezTo>
                      <a:pt x="13371" y="16134"/>
                      <a:pt x="13454" y="16074"/>
                      <a:pt x="13538" y="16003"/>
                    </a:cubicBezTo>
                    <a:cubicBezTo>
                      <a:pt x="13597" y="15955"/>
                      <a:pt x="13669" y="15907"/>
                      <a:pt x="13752" y="15884"/>
                    </a:cubicBezTo>
                    <a:cubicBezTo>
                      <a:pt x="13847" y="15836"/>
                      <a:pt x="13931" y="15776"/>
                      <a:pt x="14014" y="15705"/>
                    </a:cubicBezTo>
                    <a:cubicBezTo>
                      <a:pt x="14074" y="15657"/>
                      <a:pt x="14133" y="15598"/>
                      <a:pt x="14181" y="15538"/>
                    </a:cubicBezTo>
                    <a:cubicBezTo>
                      <a:pt x="14193" y="15538"/>
                      <a:pt x="14204" y="15526"/>
                      <a:pt x="14216" y="15526"/>
                    </a:cubicBezTo>
                    <a:lnTo>
                      <a:pt x="14264" y="15515"/>
                    </a:lnTo>
                    <a:cubicBezTo>
                      <a:pt x="14316" y="15497"/>
                      <a:pt x="14375" y="15486"/>
                      <a:pt x="14435" y="15486"/>
                    </a:cubicBezTo>
                    <a:cubicBezTo>
                      <a:pt x="14457" y="15486"/>
                      <a:pt x="14480" y="15488"/>
                      <a:pt x="14502" y="15491"/>
                    </a:cubicBezTo>
                    <a:cubicBezTo>
                      <a:pt x="14574" y="15419"/>
                      <a:pt x="14657" y="15348"/>
                      <a:pt x="14752" y="15288"/>
                    </a:cubicBezTo>
                    <a:cubicBezTo>
                      <a:pt x="14824" y="15241"/>
                      <a:pt x="14919" y="15253"/>
                      <a:pt x="15002" y="15229"/>
                    </a:cubicBezTo>
                    <a:cubicBezTo>
                      <a:pt x="15109" y="15181"/>
                      <a:pt x="15205" y="15122"/>
                      <a:pt x="15312" y="15086"/>
                    </a:cubicBezTo>
                    <a:cubicBezTo>
                      <a:pt x="15407" y="15074"/>
                      <a:pt x="15490" y="15062"/>
                      <a:pt x="15574" y="15038"/>
                    </a:cubicBezTo>
                    <a:cubicBezTo>
                      <a:pt x="15693" y="14979"/>
                      <a:pt x="15812" y="14919"/>
                      <a:pt x="15919" y="14836"/>
                    </a:cubicBezTo>
                    <a:cubicBezTo>
                      <a:pt x="16013" y="14763"/>
                      <a:pt x="16134" y="14727"/>
                      <a:pt x="16250" y="14727"/>
                    </a:cubicBezTo>
                    <a:cubicBezTo>
                      <a:pt x="16267" y="14727"/>
                      <a:pt x="16284" y="14727"/>
                      <a:pt x="16300" y="14729"/>
                    </a:cubicBezTo>
                    <a:cubicBezTo>
                      <a:pt x="16371" y="14729"/>
                      <a:pt x="16431" y="14717"/>
                      <a:pt x="16502" y="14717"/>
                    </a:cubicBezTo>
                    <a:cubicBezTo>
                      <a:pt x="16574" y="14717"/>
                      <a:pt x="16645" y="14705"/>
                      <a:pt x="16705" y="14693"/>
                    </a:cubicBezTo>
                    <a:cubicBezTo>
                      <a:pt x="16924" y="14671"/>
                      <a:pt x="17141" y="14659"/>
                      <a:pt x="17357" y="14659"/>
                    </a:cubicBezTo>
                    <a:cubicBezTo>
                      <a:pt x="17599" y="14659"/>
                      <a:pt x="17841" y="14674"/>
                      <a:pt x="18086" y="14705"/>
                    </a:cubicBezTo>
                    <a:cubicBezTo>
                      <a:pt x="18169" y="14729"/>
                      <a:pt x="18265" y="14741"/>
                      <a:pt x="18348" y="14741"/>
                    </a:cubicBezTo>
                    <a:cubicBezTo>
                      <a:pt x="18395" y="14741"/>
                      <a:pt x="18443" y="14741"/>
                      <a:pt x="18491" y="14753"/>
                    </a:cubicBezTo>
                    <a:cubicBezTo>
                      <a:pt x="18503" y="14757"/>
                      <a:pt x="18516" y="14758"/>
                      <a:pt x="18530" y="14758"/>
                    </a:cubicBezTo>
                    <a:cubicBezTo>
                      <a:pt x="18558" y="14758"/>
                      <a:pt x="18590" y="14753"/>
                      <a:pt x="18622" y="14753"/>
                    </a:cubicBezTo>
                    <a:cubicBezTo>
                      <a:pt x="18776" y="14753"/>
                      <a:pt x="18907" y="14872"/>
                      <a:pt x="19074" y="14872"/>
                    </a:cubicBezTo>
                    <a:cubicBezTo>
                      <a:pt x="19074" y="14872"/>
                      <a:pt x="19098" y="14907"/>
                      <a:pt x="19110" y="14919"/>
                    </a:cubicBezTo>
                    <a:cubicBezTo>
                      <a:pt x="19110" y="14931"/>
                      <a:pt x="19110" y="14943"/>
                      <a:pt x="19122" y="14955"/>
                    </a:cubicBezTo>
                    <a:cubicBezTo>
                      <a:pt x="19157" y="14955"/>
                      <a:pt x="19205" y="14967"/>
                      <a:pt x="19241" y="14979"/>
                    </a:cubicBezTo>
                    <a:lnTo>
                      <a:pt x="19277" y="14955"/>
                    </a:lnTo>
                    <a:lnTo>
                      <a:pt x="19336" y="14955"/>
                    </a:lnTo>
                    <a:cubicBezTo>
                      <a:pt x="19431" y="15014"/>
                      <a:pt x="19538" y="15062"/>
                      <a:pt x="19658" y="15062"/>
                    </a:cubicBezTo>
                    <a:cubicBezTo>
                      <a:pt x="19753" y="15086"/>
                      <a:pt x="19824" y="15157"/>
                      <a:pt x="19872" y="15241"/>
                    </a:cubicBezTo>
                    <a:cubicBezTo>
                      <a:pt x="19967" y="15288"/>
                      <a:pt x="20050" y="15336"/>
                      <a:pt x="20146" y="15395"/>
                    </a:cubicBezTo>
                    <a:cubicBezTo>
                      <a:pt x="20181" y="15419"/>
                      <a:pt x="20217" y="15443"/>
                      <a:pt x="20253" y="15467"/>
                    </a:cubicBezTo>
                    <a:cubicBezTo>
                      <a:pt x="20289" y="15479"/>
                      <a:pt x="20324" y="15503"/>
                      <a:pt x="20360" y="15526"/>
                    </a:cubicBezTo>
                    <a:lnTo>
                      <a:pt x="20384" y="15538"/>
                    </a:lnTo>
                    <a:lnTo>
                      <a:pt x="20443" y="15562"/>
                    </a:lnTo>
                    <a:lnTo>
                      <a:pt x="20479" y="15586"/>
                    </a:lnTo>
                    <a:cubicBezTo>
                      <a:pt x="20503" y="15610"/>
                      <a:pt x="20539" y="15622"/>
                      <a:pt x="20551" y="15646"/>
                    </a:cubicBezTo>
                    <a:lnTo>
                      <a:pt x="20598" y="15634"/>
                    </a:lnTo>
                    <a:cubicBezTo>
                      <a:pt x="20616" y="15628"/>
                      <a:pt x="20634" y="15625"/>
                      <a:pt x="20653" y="15625"/>
                    </a:cubicBezTo>
                    <a:cubicBezTo>
                      <a:pt x="20673" y="15625"/>
                      <a:pt x="20693" y="15628"/>
                      <a:pt x="20717" y="15634"/>
                    </a:cubicBezTo>
                    <a:cubicBezTo>
                      <a:pt x="20741" y="15646"/>
                      <a:pt x="20765" y="15669"/>
                      <a:pt x="20801" y="15681"/>
                    </a:cubicBezTo>
                    <a:cubicBezTo>
                      <a:pt x="20884" y="15693"/>
                      <a:pt x="20967" y="15765"/>
                      <a:pt x="20991" y="15860"/>
                    </a:cubicBezTo>
                    <a:cubicBezTo>
                      <a:pt x="21015" y="15943"/>
                      <a:pt x="21015" y="16015"/>
                      <a:pt x="21003" y="16098"/>
                    </a:cubicBezTo>
                    <a:cubicBezTo>
                      <a:pt x="21015" y="16110"/>
                      <a:pt x="21015" y="16134"/>
                      <a:pt x="21027" y="16157"/>
                    </a:cubicBezTo>
                    <a:cubicBezTo>
                      <a:pt x="21051" y="16253"/>
                      <a:pt x="21086" y="16348"/>
                      <a:pt x="21098" y="16455"/>
                    </a:cubicBezTo>
                    <a:cubicBezTo>
                      <a:pt x="21098" y="16455"/>
                      <a:pt x="21098" y="16467"/>
                      <a:pt x="21098" y="16467"/>
                    </a:cubicBezTo>
                    <a:lnTo>
                      <a:pt x="21146" y="16503"/>
                    </a:lnTo>
                    <a:cubicBezTo>
                      <a:pt x="21158" y="16515"/>
                      <a:pt x="21176" y="16521"/>
                      <a:pt x="21195" y="16521"/>
                    </a:cubicBezTo>
                    <a:cubicBezTo>
                      <a:pt x="21214" y="16521"/>
                      <a:pt x="21235" y="16515"/>
                      <a:pt x="21253" y="16503"/>
                    </a:cubicBezTo>
                    <a:cubicBezTo>
                      <a:pt x="21274" y="16496"/>
                      <a:pt x="21294" y="16489"/>
                      <a:pt x="21313" y="16489"/>
                    </a:cubicBezTo>
                    <a:cubicBezTo>
                      <a:pt x="21326" y="16489"/>
                      <a:pt x="21338" y="16493"/>
                      <a:pt x="21348" y="16503"/>
                    </a:cubicBezTo>
                    <a:cubicBezTo>
                      <a:pt x="21372" y="16515"/>
                      <a:pt x="21396" y="16538"/>
                      <a:pt x="21420" y="16562"/>
                    </a:cubicBezTo>
                    <a:cubicBezTo>
                      <a:pt x="21432" y="16574"/>
                      <a:pt x="21443" y="16574"/>
                      <a:pt x="21455" y="16586"/>
                    </a:cubicBezTo>
                    <a:cubicBezTo>
                      <a:pt x="21467" y="16586"/>
                      <a:pt x="21479" y="16574"/>
                      <a:pt x="21479" y="16574"/>
                    </a:cubicBezTo>
                    <a:cubicBezTo>
                      <a:pt x="21491" y="16574"/>
                      <a:pt x="21479" y="16550"/>
                      <a:pt x="21491" y="16538"/>
                    </a:cubicBezTo>
                    <a:cubicBezTo>
                      <a:pt x="21491" y="16538"/>
                      <a:pt x="21491" y="16527"/>
                      <a:pt x="21491" y="16527"/>
                    </a:cubicBezTo>
                    <a:lnTo>
                      <a:pt x="21491" y="16515"/>
                    </a:lnTo>
                    <a:cubicBezTo>
                      <a:pt x="21491" y="16503"/>
                      <a:pt x="21491" y="16491"/>
                      <a:pt x="21491" y="16491"/>
                    </a:cubicBezTo>
                    <a:cubicBezTo>
                      <a:pt x="21491" y="16467"/>
                      <a:pt x="21503" y="16455"/>
                      <a:pt x="21503" y="16443"/>
                    </a:cubicBezTo>
                    <a:cubicBezTo>
                      <a:pt x="21515" y="16408"/>
                      <a:pt x="21527" y="16384"/>
                      <a:pt x="21527" y="16360"/>
                    </a:cubicBezTo>
                    <a:cubicBezTo>
                      <a:pt x="21551" y="16253"/>
                      <a:pt x="21574" y="16134"/>
                      <a:pt x="21598" y="16027"/>
                    </a:cubicBezTo>
                    <a:cubicBezTo>
                      <a:pt x="21646" y="15919"/>
                      <a:pt x="21551" y="15812"/>
                      <a:pt x="21598" y="15729"/>
                    </a:cubicBezTo>
                    <a:cubicBezTo>
                      <a:pt x="21658" y="15598"/>
                      <a:pt x="21586" y="15455"/>
                      <a:pt x="21646" y="15324"/>
                    </a:cubicBezTo>
                    <a:cubicBezTo>
                      <a:pt x="21682" y="15181"/>
                      <a:pt x="21717" y="15038"/>
                      <a:pt x="21741" y="14895"/>
                    </a:cubicBezTo>
                    <a:cubicBezTo>
                      <a:pt x="21753" y="14764"/>
                      <a:pt x="21789" y="14633"/>
                      <a:pt x="21848" y="14526"/>
                    </a:cubicBezTo>
                    <a:cubicBezTo>
                      <a:pt x="21896" y="14455"/>
                      <a:pt x="21955" y="14383"/>
                      <a:pt x="22027" y="14336"/>
                    </a:cubicBezTo>
                    <a:cubicBezTo>
                      <a:pt x="22003" y="14157"/>
                      <a:pt x="22122" y="14026"/>
                      <a:pt x="22194" y="13883"/>
                    </a:cubicBezTo>
                    <a:cubicBezTo>
                      <a:pt x="22253" y="13752"/>
                      <a:pt x="22336" y="13645"/>
                      <a:pt x="22420" y="13550"/>
                    </a:cubicBezTo>
                    <a:cubicBezTo>
                      <a:pt x="22467" y="13514"/>
                      <a:pt x="22503" y="13479"/>
                      <a:pt x="22551" y="13455"/>
                    </a:cubicBezTo>
                    <a:cubicBezTo>
                      <a:pt x="22610" y="13419"/>
                      <a:pt x="22682" y="13383"/>
                      <a:pt x="22741" y="13360"/>
                    </a:cubicBezTo>
                    <a:cubicBezTo>
                      <a:pt x="22837" y="13312"/>
                      <a:pt x="22896" y="13264"/>
                      <a:pt x="22896" y="13169"/>
                    </a:cubicBezTo>
                    <a:cubicBezTo>
                      <a:pt x="22896" y="13098"/>
                      <a:pt x="22944" y="13038"/>
                      <a:pt x="23003" y="13014"/>
                    </a:cubicBezTo>
                    <a:cubicBezTo>
                      <a:pt x="23265" y="12895"/>
                      <a:pt x="23527" y="12800"/>
                      <a:pt x="23789" y="12717"/>
                    </a:cubicBezTo>
                    <a:cubicBezTo>
                      <a:pt x="23920" y="12705"/>
                      <a:pt x="24039" y="12657"/>
                      <a:pt x="24134" y="12574"/>
                    </a:cubicBezTo>
                    <a:cubicBezTo>
                      <a:pt x="24206" y="12526"/>
                      <a:pt x="24289" y="12502"/>
                      <a:pt x="24361" y="12502"/>
                    </a:cubicBezTo>
                    <a:cubicBezTo>
                      <a:pt x="24396" y="12502"/>
                      <a:pt x="24432" y="12502"/>
                      <a:pt x="24456" y="12490"/>
                    </a:cubicBezTo>
                    <a:cubicBezTo>
                      <a:pt x="24468" y="12336"/>
                      <a:pt x="24515" y="12169"/>
                      <a:pt x="24599" y="12026"/>
                    </a:cubicBezTo>
                    <a:cubicBezTo>
                      <a:pt x="24634" y="11967"/>
                      <a:pt x="24634" y="11883"/>
                      <a:pt x="24599" y="11824"/>
                    </a:cubicBezTo>
                    <a:lnTo>
                      <a:pt x="24480" y="11645"/>
                    </a:lnTo>
                    <a:lnTo>
                      <a:pt x="24337" y="11681"/>
                    </a:lnTo>
                    <a:lnTo>
                      <a:pt x="24253" y="11705"/>
                    </a:lnTo>
                    <a:cubicBezTo>
                      <a:pt x="24218" y="11728"/>
                      <a:pt x="24170" y="11728"/>
                      <a:pt x="24134" y="11728"/>
                    </a:cubicBezTo>
                    <a:cubicBezTo>
                      <a:pt x="24104" y="11733"/>
                      <a:pt x="24072" y="11736"/>
                      <a:pt x="24039" y="11736"/>
                    </a:cubicBezTo>
                    <a:cubicBezTo>
                      <a:pt x="23983" y="11736"/>
                      <a:pt x="23925" y="11727"/>
                      <a:pt x="23872" y="11705"/>
                    </a:cubicBezTo>
                    <a:cubicBezTo>
                      <a:pt x="23718" y="11645"/>
                      <a:pt x="23599" y="11538"/>
                      <a:pt x="23527" y="11395"/>
                    </a:cubicBezTo>
                    <a:cubicBezTo>
                      <a:pt x="23491" y="11324"/>
                      <a:pt x="23456" y="11252"/>
                      <a:pt x="23432" y="11169"/>
                    </a:cubicBezTo>
                    <a:cubicBezTo>
                      <a:pt x="23420" y="11205"/>
                      <a:pt x="23384" y="11216"/>
                      <a:pt x="23348" y="11216"/>
                    </a:cubicBezTo>
                    <a:cubicBezTo>
                      <a:pt x="23320" y="11210"/>
                      <a:pt x="23292" y="11207"/>
                      <a:pt x="23265" y="11207"/>
                    </a:cubicBezTo>
                    <a:cubicBezTo>
                      <a:pt x="23191" y="11207"/>
                      <a:pt x="23124" y="11229"/>
                      <a:pt x="23063" y="11264"/>
                    </a:cubicBezTo>
                    <a:cubicBezTo>
                      <a:pt x="22979" y="11312"/>
                      <a:pt x="22908" y="11335"/>
                      <a:pt x="22825" y="11359"/>
                    </a:cubicBezTo>
                    <a:cubicBezTo>
                      <a:pt x="22769" y="11391"/>
                      <a:pt x="22708" y="11407"/>
                      <a:pt x="22649" y="11407"/>
                    </a:cubicBezTo>
                    <a:cubicBezTo>
                      <a:pt x="22620" y="11407"/>
                      <a:pt x="22590" y="11403"/>
                      <a:pt x="22563" y="11395"/>
                    </a:cubicBezTo>
                    <a:cubicBezTo>
                      <a:pt x="22558" y="11393"/>
                      <a:pt x="22553" y="11392"/>
                      <a:pt x="22548" y="11392"/>
                    </a:cubicBezTo>
                    <a:cubicBezTo>
                      <a:pt x="22530" y="11392"/>
                      <a:pt x="22513" y="11407"/>
                      <a:pt x="22503" y="11407"/>
                    </a:cubicBezTo>
                    <a:cubicBezTo>
                      <a:pt x="22456" y="11443"/>
                      <a:pt x="22420" y="11466"/>
                      <a:pt x="22372" y="11478"/>
                    </a:cubicBezTo>
                    <a:cubicBezTo>
                      <a:pt x="22326" y="11485"/>
                      <a:pt x="22280" y="11487"/>
                      <a:pt x="22234" y="11487"/>
                    </a:cubicBezTo>
                    <a:cubicBezTo>
                      <a:pt x="22102" y="11487"/>
                      <a:pt x="21972" y="11463"/>
                      <a:pt x="21848" y="11419"/>
                    </a:cubicBezTo>
                    <a:cubicBezTo>
                      <a:pt x="21765" y="11395"/>
                      <a:pt x="21705" y="11347"/>
                      <a:pt x="21658" y="11288"/>
                    </a:cubicBezTo>
                    <a:lnTo>
                      <a:pt x="21646" y="11288"/>
                    </a:lnTo>
                    <a:cubicBezTo>
                      <a:pt x="21563" y="11264"/>
                      <a:pt x="21503" y="11216"/>
                      <a:pt x="21443" y="11169"/>
                    </a:cubicBezTo>
                    <a:lnTo>
                      <a:pt x="21408" y="11169"/>
                    </a:lnTo>
                    <a:cubicBezTo>
                      <a:pt x="21360" y="11169"/>
                      <a:pt x="21324" y="11157"/>
                      <a:pt x="21301" y="11121"/>
                    </a:cubicBezTo>
                    <a:cubicBezTo>
                      <a:pt x="21289" y="11109"/>
                      <a:pt x="21277" y="11109"/>
                      <a:pt x="21277" y="11097"/>
                    </a:cubicBezTo>
                    <a:cubicBezTo>
                      <a:pt x="21253" y="11038"/>
                      <a:pt x="21241" y="10990"/>
                      <a:pt x="21253" y="10931"/>
                    </a:cubicBezTo>
                    <a:cubicBezTo>
                      <a:pt x="21241" y="10919"/>
                      <a:pt x="21241" y="10907"/>
                      <a:pt x="21253" y="10907"/>
                    </a:cubicBezTo>
                    <a:cubicBezTo>
                      <a:pt x="21241" y="10883"/>
                      <a:pt x="21229" y="10871"/>
                      <a:pt x="21229" y="10847"/>
                    </a:cubicBezTo>
                    <a:lnTo>
                      <a:pt x="21217" y="10847"/>
                    </a:lnTo>
                    <a:cubicBezTo>
                      <a:pt x="21170" y="10824"/>
                      <a:pt x="21122" y="10776"/>
                      <a:pt x="21110" y="10728"/>
                    </a:cubicBezTo>
                    <a:cubicBezTo>
                      <a:pt x="21098" y="10633"/>
                      <a:pt x="21062" y="10550"/>
                      <a:pt x="21027" y="10466"/>
                    </a:cubicBezTo>
                    <a:lnTo>
                      <a:pt x="21003" y="10431"/>
                    </a:lnTo>
                    <a:cubicBezTo>
                      <a:pt x="20991" y="10419"/>
                      <a:pt x="20979" y="10395"/>
                      <a:pt x="20955" y="10383"/>
                    </a:cubicBezTo>
                    <a:cubicBezTo>
                      <a:pt x="20955" y="10371"/>
                      <a:pt x="20955" y="10359"/>
                      <a:pt x="20955" y="10359"/>
                    </a:cubicBezTo>
                    <a:cubicBezTo>
                      <a:pt x="20860" y="10181"/>
                      <a:pt x="20777" y="10002"/>
                      <a:pt x="20717" y="9800"/>
                    </a:cubicBezTo>
                    <a:cubicBezTo>
                      <a:pt x="20670" y="9657"/>
                      <a:pt x="20634" y="9502"/>
                      <a:pt x="20598" y="9359"/>
                    </a:cubicBezTo>
                    <a:cubicBezTo>
                      <a:pt x="20598" y="9347"/>
                      <a:pt x="20598" y="9335"/>
                      <a:pt x="20598" y="9323"/>
                    </a:cubicBezTo>
                    <a:cubicBezTo>
                      <a:pt x="20562" y="8883"/>
                      <a:pt x="20551" y="8442"/>
                      <a:pt x="20562" y="8002"/>
                    </a:cubicBezTo>
                    <a:cubicBezTo>
                      <a:pt x="20562" y="7859"/>
                      <a:pt x="20574" y="7728"/>
                      <a:pt x="20586" y="7597"/>
                    </a:cubicBezTo>
                    <a:cubicBezTo>
                      <a:pt x="20586" y="7573"/>
                      <a:pt x="20586" y="7549"/>
                      <a:pt x="20598" y="7525"/>
                    </a:cubicBezTo>
                    <a:cubicBezTo>
                      <a:pt x="20717" y="7168"/>
                      <a:pt x="20765" y="6775"/>
                      <a:pt x="20729" y="6394"/>
                    </a:cubicBezTo>
                    <a:cubicBezTo>
                      <a:pt x="20705" y="6204"/>
                      <a:pt x="20658" y="6037"/>
                      <a:pt x="20586" y="5871"/>
                    </a:cubicBezTo>
                    <a:cubicBezTo>
                      <a:pt x="20562" y="5823"/>
                      <a:pt x="20539" y="5787"/>
                      <a:pt x="20515" y="5751"/>
                    </a:cubicBezTo>
                    <a:lnTo>
                      <a:pt x="20443" y="5609"/>
                    </a:lnTo>
                    <a:lnTo>
                      <a:pt x="20265" y="5299"/>
                    </a:lnTo>
                    <a:cubicBezTo>
                      <a:pt x="20181" y="5156"/>
                      <a:pt x="20098" y="4989"/>
                      <a:pt x="20015" y="4847"/>
                    </a:cubicBezTo>
                    <a:cubicBezTo>
                      <a:pt x="19955" y="4728"/>
                      <a:pt x="19884" y="4608"/>
                      <a:pt x="19824" y="4501"/>
                    </a:cubicBezTo>
                    <a:cubicBezTo>
                      <a:pt x="19753" y="4382"/>
                      <a:pt x="19669" y="4275"/>
                      <a:pt x="19598" y="4168"/>
                    </a:cubicBezTo>
                    <a:cubicBezTo>
                      <a:pt x="19491" y="4001"/>
                      <a:pt x="19384" y="3823"/>
                      <a:pt x="19300" y="3644"/>
                    </a:cubicBezTo>
                    <a:cubicBezTo>
                      <a:pt x="19217" y="3489"/>
                      <a:pt x="19134" y="3334"/>
                      <a:pt x="19027" y="3204"/>
                    </a:cubicBezTo>
                    <a:cubicBezTo>
                      <a:pt x="18991" y="3144"/>
                      <a:pt x="18967" y="3084"/>
                      <a:pt x="18943" y="3025"/>
                    </a:cubicBezTo>
                    <a:cubicBezTo>
                      <a:pt x="18919" y="2953"/>
                      <a:pt x="18896" y="2906"/>
                      <a:pt x="18848" y="2846"/>
                    </a:cubicBezTo>
                    <a:cubicBezTo>
                      <a:pt x="18729" y="2727"/>
                      <a:pt x="18622" y="2584"/>
                      <a:pt x="18538" y="2430"/>
                    </a:cubicBezTo>
                    <a:cubicBezTo>
                      <a:pt x="18407" y="2215"/>
                      <a:pt x="18265" y="2025"/>
                      <a:pt x="18157" y="1799"/>
                    </a:cubicBezTo>
                    <a:cubicBezTo>
                      <a:pt x="18062" y="1608"/>
                      <a:pt x="17872" y="1465"/>
                      <a:pt x="17800" y="1251"/>
                    </a:cubicBezTo>
                    <a:cubicBezTo>
                      <a:pt x="17776" y="1215"/>
                      <a:pt x="17753" y="1179"/>
                      <a:pt x="17729" y="1144"/>
                    </a:cubicBezTo>
                    <a:cubicBezTo>
                      <a:pt x="17431" y="846"/>
                      <a:pt x="17229" y="477"/>
                      <a:pt x="16967" y="144"/>
                    </a:cubicBezTo>
                    <a:lnTo>
                      <a:pt x="16895" y="36"/>
                    </a:lnTo>
                    <a:cubicBezTo>
                      <a:pt x="16848" y="25"/>
                      <a:pt x="16800" y="13"/>
                      <a:pt x="1675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391;p31"/>
              <p:cNvSpPr/>
              <p:nvPr/>
            </p:nvSpPr>
            <p:spPr>
              <a:xfrm>
                <a:off x="5124026" y="3041770"/>
                <a:ext cx="1286463" cy="707174"/>
              </a:xfrm>
              <a:custGeom>
                <a:avLst/>
                <a:gdLst/>
                <a:ahLst/>
                <a:cxnLst/>
                <a:rect l="l" t="t" r="r" b="b"/>
                <a:pathLst>
                  <a:path w="49805" h="27378" extrusionOk="0">
                    <a:moveTo>
                      <a:pt x="23729" y="3429"/>
                    </a:moveTo>
                    <a:lnTo>
                      <a:pt x="23761" y="3437"/>
                    </a:lnTo>
                    <a:lnTo>
                      <a:pt x="23761" y="3437"/>
                    </a:lnTo>
                    <a:lnTo>
                      <a:pt x="23741" y="3429"/>
                    </a:lnTo>
                    <a:close/>
                    <a:moveTo>
                      <a:pt x="23729" y="3441"/>
                    </a:moveTo>
                    <a:lnTo>
                      <a:pt x="23765" y="3453"/>
                    </a:lnTo>
                    <a:lnTo>
                      <a:pt x="23765" y="3453"/>
                    </a:lnTo>
                    <a:cubicBezTo>
                      <a:pt x="23759" y="3450"/>
                      <a:pt x="23751" y="3446"/>
                      <a:pt x="23741" y="3441"/>
                    </a:cubicBezTo>
                    <a:close/>
                    <a:moveTo>
                      <a:pt x="23720" y="3472"/>
                    </a:moveTo>
                    <a:cubicBezTo>
                      <a:pt x="23723" y="3472"/>
                      <a:pt x="23729" y="3473"/>
                      <a:pt x="23741" y="3477"/>
                    </a:cubicBezTo>
                    <a:cubicBezTo>
                      <a:pt x="23725" y="3477"/>
                      <a:pt x="23715" y="3472"/>
                      <a:pt x="23720" y="3472"/>
                    </a:cubicBezTo>
                    <a:close/>
                    <a:moveTo>
                      <a:pt x="23754" y="3477"/>
                    </a:moveTo>
                    <a:cubicBezTo>
                      <a:pt x="23773" y="3478"/>
                      <a:pt x="23772" y="3482"/>
                      <a:pt x="23766" y="3482"/>
                    </a:cubicBezTo>
                    <a:cubicBezTo>
                      <a:pt x="23763" y="3482"/>
                      <a:pt x="23757" y="3481"/>
                      <a:pt x="23754" y="3477"/>
                    </a:cubicBezTo>
                    <a:close/>
                    <a:moveTo>
                      <a:pt x="23670" y="3548"/>
                    </a:moveTo>
                    <a:lnTo>
                      <a:pt x="23670" y="3548"/>
                    </a:lnTo>
                    <a:lnTo>
                      <a:pt x="23670" y="3548"/>
                    </a:lnTo>
                    <a:cubicBezTo>
                      <a:pt x="23683" y="3555"/>
                      <a:pt x="23693" y="3560"/>
                      <a:pt x="23700" y="3563"/>
                    </a:cubicBezTo>
                    <a:lnTo>
                      <a:pt x="23700" y="3563"/>
                    </a:lnTo>
                    <a:cubicBezTo>
                      <a:pt x="23695" y="3559"/>
                      <a:pt x="23689" y="3554"/>
                      <a:pt x="23682" y="3548"/>
                    </a:cubicBezTo>
                    <a:close/>
                    <a:moveTo>
                      <a:pt x="23658" y="3679"/>
                    </a:moveTo>
                    <a:cubicBezTo>
                      <a:pt x="23664" y="3684"/>
                      <a:pt x="23669" y="3688"/>
                      <a:pt x="23673" y="3691"/>
                    </a:cubicBezTo>
                    <a:lnTo>
                      <a:pt x="23673" y="3691"/>
                    </a:lnTo>
                    <a:cubicBezTo>
                      <a:pt x="23679" y="3688"/>
                      <a:pt x="23668" y="3679"/>
                      <a:pt x="23658" y="3679"/>
                    </a:cubicBezTo>
                    <a:close/>
                    <a:moveTo>
                      <a:pt x="23610" y="3787"/>
                    </a:moveTo>
                    <a:lnTo>
                      <a:pt x="23610" y="3787"/>
                    </a:lnTo>
                    <a:cubicBezTo>
                      <a:pt x="23610" y="3787"/>
                      <a:pt x="23614" y="3792"/>
                      <a:pt x="23619" y="3798"/>
                    </a:cubicBezTo>
                    <a:lnTo>
                      <a:pt x="23619" y="3798"/>
                    </a:lnTo>
                    <a:cubicBezTo>
                      <a:pt x="23615" y="3792"/>
                      <a:pt x="23610" y="3787"/>
                      <a:pt x="23610" y="3787"/>
                    </a:cubicBezTo>
                    <a:close/>
                    <a:moveTo>
                      <a:pt x="4592" y="4104"/>
                    </a:moveTo>
                    <a:lnTo>
                      <a:pt x="4584" y="4108"/>
                    </a:lnTo>
                    <a:cubicBezTo>
                      <a:pt x="4589" y="4108"/>
                      <a:pt x="4592" y="4106"/>
                      <a:pt x="4592" y="4104"/>
                    </a:cubicBezTo>
                    <a:close/>
                    <a:moveTo>
                      <a:pt x="49649" y="14109"/>
                    </a:moveTo>
                    <a:cubicBezTo>
                      <a:pt x="49644" y="14113"/>
                      <a:pt x="49641" y="14120"/>
                      <a:pt x="49639" y="14130"/>
                    </a:cubicBezTo>
                    <a:lnTo>
                      <a:pt x="49639" y="14130"/>
                    </a:lnTo>
                    <a:cubicBezTo>
                      <a:pt x="49642" y="14124"/>
                      <a:pt x="49646" y="14117"/>
                      <a:pt x="49649" y="14109"/>
                    </a:cubicBezTo>
                    <a:close/>
                    <a:moveTo>
                      <a:pt x="31659" y="0"/>
                    </a:moveTo>
                    <a:cubicBezTo>
                      <a:pt x="31564" y="0"/>
                      <a:pt x="31480" y="0"/>
                      <a:pt x="31385" y="12"/>
                    </a:cubicBezTo>
                    <a:cubicBezTo>
                      <a:pt x="30956" y="84"/>
                      <a:pt x="30528" y="72"/>
                      <a:pt x="30135" y="96"/>
                    </a:cubicBezTo>
                    <a:cubicBezTo>
                      <a:pt x="29742" y="96"/>
                      <a:pt x="29361" y="179"/>
                      <a:pt x="29004" y="310"/>
                    </a:cubicBezTo>
                    <a:cubicBezTo>
                      <a:pt x="28837" y="393"/>
                      <a:pt x="28659" y="489"/>
                      <a:pt x="28504" y="596"/>
                    </a:cubicBezTo>
                    <a:lnTo>
                      <a:pt x="28385" y="679"/>
                    </a:lnTo>
                    <a:lnTo>
                      <a:pt x="28325" y="715"/>
                    </a:lnTo>
                    <a:lnTo>
                      <a:pt x="28289" y="739"/>
                    </a:lnTo>
                    <a:lnTo>
                      <a:pt x="28254" y="774"/>
                    </a:lnTo>
                    <a:cubicBezTo>
                      <a:pt x="28123" y="870"/>
                      <a:pt x="27968" y="929"/>
                      <a:pt x="27813" y="941"/>
                    </a:cubicBezTo>
                    <a:cubicBezTo>
                      <a:pt x="27563" y="941"/>
                      <a:pt x="27337" y="881"/>
                      <a:pt x="27123" y="774"/>
                    </a:cubicBezTo>
                    <a:lnTo>
                      <a:pt x="26646" y="810"/>
                    </a:lnTo>
                    <a:cubicBezTo>
                      <a:pt x="26563" y="810"/>
                      <a:pt x="26468" y="822"/>
                      <a:pt x="26384" y="834"/>
                    </a:cubicBezTo>
                    <a:cubicBezTo>
                      <a:pt x="26373" y="834"/>
                      <a:pt x="26349" y="846"/>
                      <a:pt x="26337" y="846"/>
                    </a:cubicBezTo>
                    <a:lnTo>
                      <a:pt x="26325" y="846"/>
                    </a:lnTo>
                    <a:lnTo>
                      <a:pt x="26158" y="881"/>
                    </a:lnTo>
                    <a:cubicBezTo>
                      <a:pt x="26087" y="893"/>
                      <a:pt x="26015" y="905"/>
                      <a:pt x="25932" y="917"/>
                    </a:cubicBezTo>
                    <a:cubicBezTo>
                      <a:pt x="25861" y="929"/>
                      <a:pt x="25777" y="941"/>
                      <a:pt x="25706" y="941"/>
                    </a:cubicBezTo>
                    <a:lnTo>
                      <a:pt x="25694" y="941"/>
                    </a:lnTo>
                    <a:cubicBezTo>
                      <a:pt x="25575" y="989"/>
                      <a:pt x="25444" y="1024"/>
                      <a:pt x="25325" y="1036"/>
                    </a:cubicBezTo>
                    <a:cubicBezTo>
                      <a:pt x="25265" y="1072"/>
                      <a:pt x="25206" y="1108"/>
                      <a:pt x="25158" y="1155"/>
                    </a:cubicBezTo>
                    <a:cubicBezTo>
                      <a:pt x="25111" y="1191"/>
                      <a:pt x="25063" y="1251"/>
                      <a:pt x="25027" y="1286"/>
                    </a:cubicBezTo>
                    <a:cubicBezTo>
                      <a:pt x="24980" y="1322"/>
                      <a:pt x="24944" y="1358"/>
                      <a:pt x="24896" y="1393"/>
                    </a:cubicBezTo>
                    <a:cubicBezTo>
                      <a:pt x="24860" y="1417"/>
                      <a:pt x="24813" y="1441"/>
                      <a:pt x="24765" y="1465"/>
                    </a:cubicBezTo>
                    <a:cubicBezTo>
                      <a:pt x="24730" y="1489"/>
                      <a:pt x="24694" y="1512"/>
                      <a:pt x="24670" y="1548"/>
                    </a:cubicBezTo>
                    <a:cubicBezTo>
                      <a:pt x="24634" y="1572"/>
                      <a:pt x="24622" y="1608"/>
                      <a:pt x="24599" y="1655"/>
                    </a:cubicBezTo>
                    <a:cubicBezTo>
                      <a:pt x="24551" y="1751"/>
                      <a:pt x="24491" y="1834"/>
                      <a:pt x="24420" y="1917"/>
                    </a:cubicBezTo>
                    <a:cubicBezTo>
                      <a:pt x="24372" y="1977"/>
                      <a:pt x="24337" y="2048"/>
                      <a:pt x="24301" y="2108"/>
                    </a:cubicBezTo>
                    <a:cubicBezTo>
                      <a:pt x="24265" y="2179"/>
                      <a:pt x="24218" y="2239"/>
                      <a:pt x="24170" y="2298"/>
                    </a:cubicBezTo>
                    <a:cubicBezTo>
                      <a:pt x="24075" y="2441"/>
                      <a:pt x="24087" y="2608"/>
                      <a:pt x="24015" y="2739"/>
                    </a:cubicBezTo>
                    <a:cubicBezTo>
                      <a:pt x="23968" y="2822"/>
                      <a:pt x="23932" y="2894"/>
                      <a:pt x="23896" y="2989"/>
                    </a:cubicBezTo>
                    <a:cubicBezTo>
                      <a:pt x="23896" y="3001"/>
                      <a:pt x="23884" y="3025"/>
                      <a:pt x="23884" y="3036"/>
                    </a:cubicBezTo>
                    <a:lnTo>
                      <a:pt x="24277" y="2870"/>
                    </a:lnTo>
                    <a:lnTo>
                      <a:pt x="23777" y="3441"/>
                    </a:lnTo>
                    <a:lnTo>
                      <a:pt x="23761" y="3437"/>
                    </a:lnTo>
                    <a:lnTo>
                      <a:pt x="23761" y="3437"/>
                    </a:lnTo>
                    <a:lnTo>
                      <a:pt x="23801" y="3453"/>
                    </a:lnTo>
                    <a:cubicBezTo>
                      <a:pt x="23831" y="3463"/>
                      <a:pt x="23838" y="3467"/>
                      <a:pt x="23832" y="3467"/>
                    </a:cubicBezTo>
                    <a:cubicBezTo>
                      <a:pt x="23824" y="3467"/>
                      <a:pt x="23793" y="3460"/>
                      <a:pt x="23765" y="3453"/>
                    </a:cubicBezTo>
                    <a:lnTo>
                      <a:pt x="23765" y="3453"/>
                    </a:lnTo>
                    <a:lnTo>
                      <a:pt x="23765" y="3453"/>
                    </a:lnTo>
                    <a:cubicBezTo>
                      <a:pt x="23788" y="3465"/>
                      <a:pt x="23786" y="3465"/>
                      <a:pt x="23777" y="3465"/>
                    </a:cubicBezTo>
                    <a:cubicBezTo>
                      <a:pt x="23771" y="3465"/>
                      <a:pt x="23756" y="3462"/>
                      <a:pt x="23749" y="3462"/>
                    </a:cubicBezTo>
                    <a:cubicBezTo>
                      <a:pt x="23741" y="3462"/>
                      <a:pt x="23741" y="3465"/>
                      <a:pt x="23765" y="3477"/>
                    </a:cubicBezTo>
                    <a:lnTo>
                      <a:pt x="23753" y="3477"/>
                    </a:lnTo>
                    <a:lnTo>
                      <a:pt x="23706" y="3453"/>
                    </a:lnTo>
                    <a:lnTo>
                      <a:pt x="23694" y="3477"/>
                    </a:lnTo>
                    <a:cubicBezTo>
                      <a:pt x="23729" y="3501"/>
                      <a:pt x="23717" y="3501"/>
                      <a:pt x="23706" y="3501"/>
                    </a:cubicBezTo>
                    <a:lnTo>
                      <a:pt x="23682" y="3489"/>
                    </a:lnTo>
                    <a:lnTo>
                      <a:pt x="23682" y="3489"/>
                    </a:lnTo>
                    <a:cubicBezTo>
                      <a:pt x="23712" y="3513"/>
                      <a:pt x="23712" y="3516"/>
                      <a:pt x="23707" y="3516"/>
                    </a:cubicBezTo>
                    <a:cubicBezTo>
                      <a:pt x="23706" y="3516"/>
                      <a:pt x="23704" y="3515"/>
                      <a:pt x="23702" y="3515"/>
                    </a:cubicBezTo>
                    <a:cubicBezTo>
                      <a:pt x="23699" y="3515"/>
                      <a:pt x="23698" y="3517"/>
                      <a:pt x="23706" y="3525"/>
                    </a:cubicBezTo>
                    <a:lnTo>
                      <a:pt x="23706" y="3525"/>
                    </a:lnTo>
                    <a:cubicBezTo>
                      <a:pt x="23699" y="3521"/>
                      <a:pt x="23690" y="3517"/>
                      <a:pt x="23682" y="3513"/>
                    </a:cubicBezTo>
                    <a:lnTo>
                      <a:pt x="23682" y="3513"/>
                    </a:lnTo>
                    <a:lnTo>
                      <a:pt x="23694" y="3525"/>
                    </a:lnTo>
                    <a:lnTo>
                      <a:pt x="23682" y="3525"/>
                    </a:lnTo>
                    <a:lnTo>
                      <a:pt x="23694" y="3537"/>
                    </a:lnTo>
                    <a:cubicBezTo>
                      <a:pt x="23706" y="3548"/>
                      <a:pt x="23706" y="3560"/>
                      <a:pt x="23717" y="3560"/>
                    </a:cubicBezTo>
                    <a:cubicBezTo>
                      <a:pt x="23717" y="3560"/>
                      <a:pt x="23725" y="3568"/>
                      <a:pt x="23719" y="3568"/>
                    </a:cubicBezTo>
                    <a:cubicBezTo>
                      <a:pt x="23716" y="3568"/>
                      <a:pt x="23710" y="3567"/>
                      <a:pt x="23700" y="3563"/>
                    </a:cubicBezTo>
                    <a:lnTo>
                      <a:pt x="23700" y="3563"/>
                    </a:lnTo>
                    <a:cubicBezTo>
                      <a:pt x="23714" y="3573"/>
                      <a:pt x="23722" y="3580"/>
                      <a:pt x="23720" y="3580"/>
                    </a:cubicBezTo>
                    <a:cubicBezTo>
                      <a:pt x="23718" y="3580"/>
                      <a:pt x="23703" y="3571"/>
                      <a:pt x="23670" y="3548"/>
                    </a:cubicBezTo>
                    <a:lnTo>
                      <a:pt x="23670" y="3548"/>
                    </a:lnTo>
                    <a:lnTo>
                      <a:pt x="23753" y="3608"/>
                    </a:lnTo>
                    <a:cubicBezTo>
                      <a:pt x="23728" y="3591"/>
                      <a:pt x="23718" y="3586"/>
                      <a:pt x="23714" y="3586"/>
                    </a:cubicBezTo>
                    <a:cubicBezTo>
                      <a:pt x="23709" y="3586"/>
                      <a:pt x="23720" y="3598"/>
                      <a:pt x="23719" y="3598"/>
                    </a:cubicBezTo>
                    <a:cubicBezTo>
                      <a:pt x="23719" y="3598"/>
                      <a:pt x="23719" y="3597"/>
                      <a:pt x="23717" y="3596"/>
                    </a:cubicBezTo>
                    <a:cubicBezTo>
                      <a:pt x="23694" y="3596"/>
                      <a:pt x="23682" y="3584"/>
                      <a:pt x="23670" y="3572"/>
                    </a:cubicBezTo>
                    <a:lnTo>
                      <a:pt x="23670" y="3572"/>
                    </a:lnTo>
                    <a:cubicBezTo>
                      <a:pt x="23670" y="3573"/>
                      <a:pt x="23682" y="3584"/>
                      <a:pt x="23670" y="3584"/>
                    </a:cubicBezTo>
                    <a:cubicBezTo>
                      <a:pt x="23664" y="3584"/>
                      <a:pt x="23667" y="3587"/>
                      <a:pt x="23670" y="3589"/>
                    </a:cubicBezTo>
                    <a:lnTo>
                      <a:pt x="23670" y="3589"/>
                    </a:lnTo>
                    <a:cubicBezTo>
                      <a:pt x="23670" y="3596"/>
                      <a:pt x="23670" y="3598"/>
                      <a:pt x="23670" y="3608"/>
                    </a:cubicBezTo>
                    <a:lnTo>
                      <a:pt x="23658" y="3644"/>
                    </a:lnTo>
                    <a:lnTo>
                      <a:pt x="23658" y="3667"/>
                    </a:lnTo>
                    <a:lnTo>
                      <a:pt x="23682" y="3679"/>
                    </a:lnTo>
                    <a:cubicBezTo>
                      <a:pt x="23684" y="3682"/>
                      <a:pt x="23685" y="3683"/>
                      <a:pt x="23684" y="3683"/>
                    </a:cubicBezTo>
                    <a:cubicBezTo>
                      <a:pt x="23682" y="3683"/>
                      <a:pt x="23670" y="3676"/>
                      <a:pt x="23668" y="3676"/>
                    </a:cubicBezTo>
                    <a:lnTo>
                      <a:pt x="23668" y="3676"/>
                    </a:lnTo>
                    <a:cubicBezTo>
                      <a:pt x="23667" y="3676"/>
                      <a:pt x="23667" y="3677"/>
                      <a:pt x="23670" y="3679"/>
                    </a:cubicBezTo>
                    <a:cubicBezTo>
                      <a:pt x="23677" y="3687"/>
                      <a:pt x="23689" y="3698"/>
                      <a:pt x="23686" y="3698"/>
                    </a:cubicBezTo>
                    <a:cubicBezTo>
                      <a:pt x="23685" y="3698"/>
                      <a:pt x="23681" y="3696"/>
                      <a:pt x="23673" y="3691"/>
                    </a:cubicBezTo>
                    <a:lnTo>
                      <a:pt x="23673" y="3691"/>
                    </a:lnTo>
                    <a:cubicBezTo>
                      <a:pt x="23673" y="3691"/>
                      <a:pt x="23671" y="3691"/>
                      <a:pt x="23670" y="3691"/>
                    </a:cubicBezTo>
                    <a:lnTo>
                      <a:pt x="23658" y="3691"/>
                    </a:lnTo>
                    <a:lnTo>
                      <a:pt x="23658" y="3703"/>
                    </a:lnTo>
                    <a:cubicBezTo>
                      <a:pt x="23646" y="3727"/>
                      <a:pt x="23634" y="3751"/>
                      <a:pt x="23622" y="3763"/>
                    </a:cubicBezTo>
                    <a:cubicBezTo>
                      <a:pt x="23634" y="3787"/>
                      <a:pt x="23646" y="3798"/>
                      <a:pt x="23658" y="3822"/>
                    </a:cubicBezTo>
                    <a:lnTo>
                      <a:pt x="23646" y="3822"/>
                    </a:lnTo>
                    <a:cubicBezTo>
                      <a:pt x="23639" y="3822"/>
                      <a:pt x="23627" y="3809"/>
                      <a:pt x="23619" y="3798"/>
                    </a:cubicBezTo>
                    <a:lnTo>
                      <a:pt x="23619" y="3798"/>
                    </a:lnTo>
                    <a:cubicBezTo>
                      <a:pt x="23621" y="3802"/>
                      <a:pt x="23622" y="3806"/>
                      <a:pt x="23622" y="3810"/>
                    </a:cubicBezTo>
                    <a:lnTo>
                      <a:pt x="23598" y="3775"/>
                    </a:lnTo>
                    <a:cubicBezTo>
                      <a:pt x="23587" y="3787"/>
                      <a:pt x="23575" y="3787"/>
                      <a:pt x="23551" y="3787"/>
                    </a:cubicBezTo>
                    <a:cubicBezTo>
                      <a:pt x="23551" y="3798"/>
                      <a:pt x="23551" y="3810"/>
                      <a:pt x="23563" y="3822"/>
                    </a:cubicBezTo>
                    <a:cubicBezTo>
                      <a:pt x="23575" y="3846"/>
                      <a:pt x="23578" y="3858"/>
                      <a:pt x="23575" y="3858"/>
                    </a:cubicBezTo>
                    <a:cubicBezTo>
                      <a:pt x="23572" y="3858"/>
                      <a:pt x="23563" y="3846"/>
                      <a:pt x="23551" y="3822"/>
                    </a:cubicBezTo>
                    <a:cubicBezTo>
                      <a:pt x="23542" y="3814"/>
                      <a:pt x="23540" y="3805"/>
                      <a:pt x="23539" y="3805"/>
                    </a:cubicBezTo>
                    <a:cubicBezTo>
                      <a:pt x="23539" y="3805"/>
                      <a:pt x="23539" y="3807"/>
                      <a:pt x="23539" y="3810"/>
                    </a:cubicBezTo>
                    <a:cubicBezTo>
                      <a:pt x="23547" y="3819"/>
                      <a:pt x="23550" y="3832"/>
                      <a:pt x="23547" y="3832"/>
                    </a:cubicBezTo>
                    <a:cubicBezTo>
                      <a:pt x="23545" y="3832"/>
                      <a:pt x="23543" y="3830"/>
                      <a:pt x="23539" y="3822"/>
                    </a:cubicBezTo>
                    <a:lnTo>
                      <a:pt x="23539" y="3798"/>
                    </a:lnTo>
                    <a:lnTo>
                      <a:pt x="23515" y="3798"/>
                    </a:lnTo>
                    <a:lnTo>
                      <a:pt x="23515" y="3846"/>
                    </a:lnTo>
                    <a:cubicBezTo>
                      <a:pt x="23515" y="3866"/>
                      <a:pt x="23515" y="3890"/>
                      <a:pt x="23511" y="3890"/>
                    </a:cubicBezTo>
                    <a:cubicBezTo>
                      <a:pt x="23508" y="3890"/>
                      <a:pt x="23502" y="3876"/>
                      <a:pt x="23491" y="3834"/>
                    </a:cubicBezTo>
                    <a:cubicBezTo>
                      <a:pt x="23491" y="3857"/>
                      <a:pt x="23491" y="3862"/>
                      <a:pt x="23491" y="3862"/>
                    </a:cubicBezTo>
                    <a:cubicBezTo>
                      <a:pt x="23491" y="3864"/>
                      <a:pt x="23491" y="3867"/>
                      <a:pt x="23491" y="3870"/>
                    </a:cubicBezTo>
                    <a:cubicBezTo>
                      <a:pt x="23495" y="3881"/>
                      <a:pt x="23496" y="3885"/>
                      <a:pt x="23496" y="3885"/>
                    </a:cubicBezTo>
                    <a:cubicBezTo>
                      <a:pt x="23496" y="3885"/>
                      <a:pt x="23488" y="3863"/>
                      <a:pt x="23479" y="3846"/>
                    </a:cubicBezTo>
                    <a:lnTo>
                      <a:pt x="23479" y="3870"/>
                    </a:lnTo>
                    <a:cubicBezTo>
                      <a:pt x="23479" y="3878"/>
                      <a:pt x="23479" y="3881"/>
                      <a:pt x="23479" y="3881"/>
                    </a:cubicBezTo>
                    <a:cubicBezTo>
                      <a:pt x="23479" y="3881"/>
                      <a:pt x="23477" y="3843"/>
                      <a:pt x="23467" y="3834"/>
                    </a:cubicBezTo>
                    <a:cubicBezTo>
                      <a:pt x="23467" y="3839"/>
                      <a:pt x="23467" y="3847"/>
                      <a:pt x="23467" y="3858"/>
                    </a:cubicBezTo>
                    <a:cubicBezTo>
                      <a:pt x="23467" y="3862"/>
                      <a:pt x="23467" y="3866"/>
                      <a:pt x="23467" y="3870"/>
                    </a:cubicBezTo>
                    <a:cubicBezTo>
                      <a:pt x="23467" y="3846"/>
                      <a:pt x="23467" y="3834"/>
                      <a:pt x="23456" y="3834"/>
                    </a:cubicBezTo>
                    <a:lnTo>
                      <a:pt x="23444" y="3834"/>
                    </a:lnTo>
                    <a:cubicBezTo>
                      <a:pt x="23432" y="3858"/>
                      <a:pt x="23432" y="3894"/>
                      <a:pt x="23432" y="3918"/>
                    </a:cubicBezTo>
                    <a:lnTo>
                      <a:pt x="23396" y="3834"/>
                    </a:lnTo>
                    <a:cubicBezTo>
                      <a:pt x="23360" y="3846"/>
                      <a:pt x="23313" y="3858"/>
                      <a:pt x="23277" y="3870"/>
                    </a:cubicBezTo>
                    <a:cubicBezTo>
                      <a:pt x="23265" y="3874"/>
                      <a:pt x="23253" y="3876"/>
                      <a:pt x="23241" y="3876"/>
                    </a:cubicBezTo>
                    <a:cubicBezTo>
                      <a:pt x="23182" y="3876"/>
                      <a:pt x="23126" y="3834"/>
                      <a:pt x="23086" y="3834"/>
                    </a:cubicBezTo>
                    <a:cubicBezTo>
                      <a:pt x="23021" y="3840"/>
                      <a:pt x="22955" y="3843"/>
                      <a:pt x="22891" y="3843"/>
                    </a:cubicBezTo>
                    <a:cubicBezTo>
                      <a:pt x="22827" y="3843"/>
                      <a:pt x="22765" y="3840"/>
                      <a:pt x="22705" y="3834"/>
                    </a:cubicBezTo>
                    <a:cubicBezTo>
                      <a:pt x="22587" y="3848"/>
                      <a:pt x="22468" y="3854"/>
                      <a:pt x="22352" y="3854"/>
                    </a:cubicBezTo>
                    <a:cubicBezTo>
                      <a:pt x="22270" y="3854"/>
                      <a:pt x="22189" y="3851"/>
                      <a:pt x="22110" y="3846"/>
                    </a:cubicBezTo>
                    <a:cubicBezTo>
                      <a:pt x="21705" y="3846"/>
                      <a:pt x="21301" y="3787"/>
                      <a:pt x="20920" y="3691"/>
                    </a:cubicBezTo>
                    <a:cubicBezTo>
                      <a:pt x="20550" y="3667"/>
                      <a:pt x="20193" y="3596"/>
                      <a:pt x="19860" y="3477"/>
                    </a:cubicBezTo>
                    <a:lnTo>
                      <a:pt x="19741" y="3441"/>
                    </a:lnTo>
                    <a:lnTo>
                      <a:pt x="19705" y="3429"/>
                    </a:lnTo>
                    <a:cubicBezTo>
                      <a:pt x="19634" y="3382"/>
                      <a:pt x="19562" y="3334"/>
                      <a:pt x="19479" y="3298"/>
                    </a:cubicBezTo>
                    <a:cubicBezTo>
                      <a:pt x="19276" y="3167"/>
                      <a:pt x="19038" y="3096"/>
                      <a:pt x="18800" y="3084"/>
                    </a:cubicBezTo>
                    <a:cubicBezTo>
                      <a:pt x="18562" y="3084"/>
                      <a:pt x="18324" y="2977"/>
                      <a:pt x="18050" y="2965"/>
                    </a:cubicBezTo>
                    <a:lnTo>
                      <a:pt x="18026" y="2965"/>
                    </a:lnTo>
                    <a:cubicBezTo>
                      <a:pt x="17984" y="2979"/>
                      <a:pt x="17939" y="2985"/>
                      <a:pt x="17893" y="2985"/>
                    </a:cubicBezTo>
                    <a:cubicBezTo>
                      <a:pt x="17861" y="2985"/>
                      <a:pt x="17830" y="2982"/>
                      <a:pt x="17800" y="2977"/>
                    </a:cubicBezTo>
                    <a:cubicBezTo>
                      <a:pt x="17467" y="2977"/>
                      <a:pt x="17145" y="3001"/>
                      <a:pt x="16812" y="3048"/>
                    </a:cubicBezTo>
                    <a:cubicBezTo>
                      <a:pt x="16776" y="3048"/>
                      <a:pt x="16752" y="3025"/>
                      <a:pt x="16764" y="2989"/>
                    </a:cubicBezTo>
                    <a:cubicBezTo>
                      <a:pt x="16598" y="2977"/>
                      <a:pt x="16431" y="2941"/>
                      <a:pt x="16264" y="2905"/>
                    </a:cubicBezTo>
                    <a:cubicBezTo>
                      <a:pt x="16236" y="2912"/>
                      <a:pt x="16208" y="2915"/>
                      <a:pt x="16179" y="2915"/>
                    </a:cubicBezTo>
                    <a:cubicBezTo>
                      <a:pt x="16097" y="2915"/>
                      <a:pt x="16013" y="2890"/>
                      <a:pt x="15943" y="2846"/>
                    </a:cubicBezTo>
                    <a:cubicBezTo>
                      <a:pt x="15919" y="2834"/>
                      <a:pt x="15883" y="2822"/>
                      <a:pt x="15847" y="2798"/>
                    </a:cubicBezTo>
                    <a:cubicBezTo>
                      <a:pt x="15728" y="2775"/>
                      <a:pt x="15609" y="2763"/>
                      <a:pt x="15490" y="2751"/>
                    </a:cubicBezTo>
                    <a:lnTo>
                      <a:pt x="15455" y="2751"/>
                    </a:lnTo>
                    <a:cubicBezTo>
                      <a:pt x="15347" y="2739"/>
                      <a:pt x="15240" y="2715"/>
                      <a:pt x="15133" y="2667"/>
                    </a:cubicBezTo>
                    <a:lnTo>
                      <a:pt x="15038" y="2667"/>
                    </a:lnTo>
                    <a:cubicBezTo>
                      <a:pt x="14966" y="2655"/>
                      <a:pt x="14907" y="2632"/>
                      <a:pt x="14859" y="2584"/>
                    </a:cubicBezTo>
                    <a:lnTo>
                      <a:pt x="14847" y="2584"/>
                    </a:lnTo>
                    <a:cubicBezTo>
                      <a:pt x="14681" y="2548"/>
                      <a:pt x="14514" y="2513"/>
                      <a:pt x="14347" y="2489"/>
                    </a:cubicBezTo>
                    <a:cubicBezTo>
                      <a:pt x="14305" y="2497"/>
                      <a:pt x="14257" y="2506"/>
                      <a:pt x="14212" y="2506"/>
                    </a:cubicBezTo>
                    <a:cubicBezTo>
                      <a:pt x="14193" y="2506"/>
                      <a:pt x="14174" y="2504"/>
                      <a:pt x="14157" y="2501"/>
                    </a:cubicBezTo>
                    <a:cubicBezTo>
                      <a:pt x="13907" y="2465"/>
                      <a:pt x="13669" y="2465"/>
                      <a:pt x="13407" y="2453"/>
                    </a:cubicBezTo>
                    <a:cubicBezTo>
                      <a:pt x="13157" y="2429"/>
                      <a:pt x="12907" y="2370"/>
                      <a:pt x="12680" y="2251"/>
                    </a:cubicBezTo>
                    <a:lnTo>
                      <a:pt x="12645" y="2251"/>
                    </a:lnTo>
                    <a:cubicBezTo>
                      <a:pt x="12561" y="2227"/>
                      <a:pt x="12478" y="2203"/>
                      <a:pt x="12395" y="2155"/>
                    </a:cubicBezTo>
                    <a:lnTo>
                      <a:pt x="12371" y="2143"/>
                    </a:lnTo>
                    <a:lnTo>
                      <a:pt x="12323" y="2132"/>
                    </a:lnTo>
                    <a:lnTo>
                      <a:pt x="12311" y="2120"/>
                    </a:lnTo>
                    <a:cubicBezTo>
                      <a:pt x="12180" y="2024"/>
                      <a:pt x="12026" y="1965"/>
                      <a:pt x="11859" y="1941"/>
                    </a:cubicBezTo>
                    <a:cubicBezTo>
                      <a:pt x="11848" y="1943"/>
                      <a:pt x="11837" y="1943"/>
                      <a:pt x="11826" y="1943"/>
                    </a:cubicBezTo>
                    <a:cubicBezTo>
                      <a:pt x="11751" y="1943"/>
                      <a:pt x="11673" y="1910"/>
                      <a:pt x="11621" y="1858"/>
                    </a:cubicBezTo>
                    <a:cubicBezTo>
                      <a:pt x="11525" y="1798"/>
                      <a:pt x="11430" y="1739"/>
                      <a:pt x="11335" y="1691"/>
                    </a:cubicBezTo>
                    <a:cubicBezTo>
                      <a:pt x="11228" y="1643"/>
                      <a:pt x="11121" y="1608"/>
                      <a:pt x="11014" y="1584"/>
                    </a:cubicBezTo>
                    <a:cubicBezTo>
                      <a:pt x="10918" y="1560"/>
                      <a:pt x="10835" y="1548"/>
                      <a:pt x="10740" y="1524"/>
                    </a:cubicBezTo>
                    <a:cubicBezTo>
                      <a:pt x="10656" y="1501"/>
                      <a:pt x="10561" y="1477"/>
                      <a:pt x="10478" y="1465"/>
                    </a:cubicBezTo>
                    <a:cubicBezTo>
                      <a:pt x="10299" y="1453"/>
                      <a:pt x="10121" y="1405"/>
                      <a:pt x="9942" y="1346"/>
                    </a:cubicBezTo>
                    <a:cubicBezTo>
                      <a:pt x="9924" y="1340"/>
                      <a:pt x="9903" y="1337"/>
                      <a:pt x="9881" y="1337"/>
                    </a:cubicBezTo>
                    <a:cubicBezTo>
                      <a:pt x="9859" y="1337"/>
                      <a:pt x="9835" y="1340"/>
                      <a:pt x="9811" y="1346"/>
                    </a:cubicBezTo>
                    <a:cubicBezTo>
                      <a:pt x="9728" y="1358"/>
                      <a:pt x="9632" y="1358"/>
                      <a:pt x="9549" y="1358"/>
                    </a:cubicBezTo>
                    <a:cubicBezTo>
                      <a:pt x="9327" y="1358"/>
                      <a:pt x="9110" y="1352"/>
                      <a:pt x="8895" y="1352"/>
                    </a:cubicBezTo>
                    <a:cubicBezTo>
                      <a:pt x="8787" y="1352"/>
                      <a:pt x="8680" y="1354"/>
                      <a:pt x="8573" y="1358"/>
                    </a:cubicBezTo>
                    <a:cubicBezTo>
                      <a:pt x="8531" y="1361"/>
                      <a:pt x="8489" y="1362"/>
                      <a:pt x="8448" y="1362"/>
                    </a:cubicBezTo>
                    <a:cubicBezTo>
                      <a:pt x="8323" y="1362"/>
                      <a:pt x="8201" y="1349"/>
                      <a:pt x="8085" y="1322"/>
                    </a:cubicBezTo>
                    <a:cubicBezTo>
                      <a:pt x="8065" y="1319"/>
                      <a:pt x="8046" y="1317"/>
                      <a:pt x="8027" y="1317"/>
                    </a:cubicBezTo>
                    <a:cubicBezTo>
                      <a:pt x="7976" y="1317"/>
                      <a:pt x="7926" y="1328"/>
                      <a:pt x="7882" y="1346"/>
                    </a:cubicBezTo>
                    <a:cubicBezTo>
                      <a:pt x="7787" y="1381"/>
                      <a:pt x="7692" y="1381"/>
                      <a:pt x="7608" y="1417"/>
                    </a:cubicBezTo>
                    <a:cubicBezTo>
                      <a:pt x="7519" y="1453"/>
                      <a:pt x="7427" y="1471"/>
                      <a:pt x="7336" y="1471"/>
                    </a:cubicBezTo>
                    <a:cubicBezTo>
                      <a:pt x="7245" y="1471"/>
                      <a:pt x="7156" y="1453"/>
                      <a:pt x="7073" y="1417"/>
                    </a:cubicBezTo>
                    <a:cubicBezTo>
                      <a:pt x="7025" y="1405"/>
                      <a:pt x="6977" y="1393"/>
                      <a:pt x="6930" y="1381"/>
                    </a:cubicBezTo>
                    <a:cubicBezTo>
                      <a:pt x="6906" y="1381"/>
                      <a:pt x="6894" y="1393"/>
                      <a:pt x="6870" y="1405"/>
                    </a:cubicBezTo>
                    <a:cubicBezTo>
                      <a:pt x="6811" y="1429"/>
                      <a:pt x="6751" y="1441"/>
                      <a:pt x="6703" y="1453"/>
                    </a:cubicBezTo>
                    <a:lnTo>
                      <a:pt x="6561" y="1453"/>
                    </a:lnTo>
                    <a:cubicBezTo>
                      <a:pt x="6311" y="1453"/>
                      <a:pt x="6096" y="1584"/>
                      <a:pt x="5965" y="1786"/>
                    </a:cubicBezTo>
                    <a:cubicBezTo>
                      <a:pt x="5918" y="1834"/>
                      <a:pt x="5870" y="1882"/>
                      <a:pt x="5810" y="1905"/>
                    </a:cubicBezTo>
                    <a:cubicBezTo>
                      <a:pt x="5703" y="1965"/>
                      <a:pt x="5632" y="2060"/>
                      <a:pt x="5596" y="2167"/>
                    </a:cubicBezTo>
                    <a:cubicBezTo>
                      <a:pt x="5560" y="2239"/>
                      <a:pt x="5501" y="2298"/>
                      <a:pt x="5429" y="2334"/>
                    </a:cubicBezTo>
                    <a:cubicBezTo>
                      <a:pt x="5322" y="2394"/>
                      <a:pt x="5215" y="2429"/>
                      <a:pt x="5108" y="2501"/>
                    </a:cubicBezTo>
                    <a:cubicBezTo>
                      <a:pt x="4918" y="2620"/>
                      <a:pt x="4751" y="2775"/>
                      <a:pt x="4620" y="2953"/>
                    </a:cubicBezTo>
                    <a:lnTo>
                      <a:pt x="4596" y="2977"/>
                    </a:lnTo>
                    <a:cubicBezTo>
                      <a:pt x="4584" y="3001"/>
                      <a:pt x="4548" y="3013"/>
                      <a:pt x="4525" y="3013"/>
                    </a:cubicBezTo>
                    <a:lnTo>
                      <a:pt x="4417" y="3072"/>
                    </a:lnTo>
                    <a:cubicBezTo>
                      <a:pt x="4394" y="3096"/>
                      <a:pt x="4370" y="3144"/>
                      <a:pt x="4358" y="3179"/>
                    </a:cubicBezTo>
                    <a:cubicBezTo>
                      <a:pt x="4298" y="3286"/>
                      <a:pt x="4263" y="3406"/>
                      <a:pt x="4239" y="3537"/>
                    </a:cubicBezTo>
                    <a:lnTo>
                      <a:pt x="4239" y="3548"/>
                    </a:lnTo>
                    <a:cubicBezTo>
                      <a:pt x="4263" y="3632"/>
                      <a:pt x="4298" y="3703"/>
                      <a:pt x="4334" y="3787"/>
                    </a:cubicBezTo>
                    <a:cubicBezTo>
                      <a:pt x="4406" y="3858"/>
                      <a:pt x="4477" y="3941"/>
                      <a:pt x="4548" y="4025"/>
                    </a:cubicBezTo>
                    <a:lnTo>
                      <a:pt x="4560" y="4025"/>
                    </a:lnTo>
                    <a:cubicBezTo>
                      <a:pt x="4596" y="4025"/>
                      <a:pt x="4620" y="4025"/>
                      <a:pt x="4656" y="4013"/>
                    </a:cubicBezTo>
                    <a:cubicBezTo>
                      <a:pt x="4667" y="4013"/>
                      <a:pt x="4632" y="4037"/>
                      <a:pt x="4584" y="4060"/>
                    </a:cubicBezTo>
                    <a:lnTo>
                      <a:pt x="4572" y="4072"/>
                    </a:lnTo>
                    <a:lnTo>
                      <a:pt x="4572" y="4084"/>
                    </a:lnTo>
                    <a:lnTo>
                      <a:pt x="4572" y="4108"/>
                    </a:lnTo>
                    <a:cubicBezTo>
                      <a:pt x="4580" y="4104"/>
                      <a:pt x="4585" y="4103"/>
                      <a:pt x="4589" y="4103"/>
                    </a:cubicBezTo>
                    <a:cubicBezTo>
                      <a:pt x="4591" y="4103"/>
                      <a:pt x="4592" y="4103"/>
                      <a:pt x="4592" y="4104"/>
                    </a:cubicBezTo>
                    <a:lnTo>
                      <a:pt x="4592" y="4104"/>
                    </a:lnTo>
                    <a:lnTo>
                      <a:pt x="4608" y="4096"/>
                    </a:lnTo>
                    <a:cubicBezTo>
                      <a:pt x="4608" y="4096"/>
                      <a:pt x="4620" y="4108"/>
                      <a:pt x="4620" y="4108"/>
                    </a:cubicBezTo>
                    <a:cubicBezTo>
                      <a:pt x="4632" y="4132"/>
                      <a:pt x="4667" y="4132"/>
                      <a:pt x="4584" y="4156"/>
                    </a:cubicBezTo>
                    <a:lnTo>
                      <a:pt x="4632" y="4144"/>
                    </a:lnTo>
                    <a:cubicBezTo>
                      <a:pt x="4635" y="4140"/>
                      <a:pt x="4638" y="4139"/>
                      <a:pt x="4639" y="4139"/>
                    </a:cubicBezTo>
                    <a:cubicBezTo>
                      <a:pt x="4643" y="4139"/>
                      <a:pt x="4640" y="4147"/>
                      <a:pt x="4632" y="4156"/>
                    </a:cubicBezTo>
                    <a:cubicBezTo>
                      <a:pt x="4644" y="4156"/>
                      <a:pt x="4667" y="4156"/>
                      <a:pt x="4656" y="4168"/>
                    </a:cubicBezTo>
                    <a:cubicBezTo>
                      <a:pt x="4644" y="4179"/>
                      <a:pt x="4632" y="4191"/>
                      <a:pt x="4620" y="4203"/>
                    </a:cubicBezTo>
                    <a:lnTo>
                      <a:pt x="4644" y="4191"/>
                    </a:lnTo>
                    <a:cubicBezTo>
                      <a:pt x="4667" y="4179"/>
                      <a:pt x="4691" y="4168"/>
                      <a:pt x="4691" y="4168"/>
                    </a:cubicBezTo>
                    <a:cubicBezTo>
                      <a:pt x="4691" y="4203"/>
                      <a:pt x="4787" y="4179"/>
                      <a:pt x="4703" y="4275"/>
                    </a:cubicBezTo>
                    <a:cubicBezTo>
                      <a:pt x="4715" y="4275"/>
                      <a:pt x="4703" y="4287"/>
                      <a:pt x="4715" y="4287"/>
                    </a:cubicBezTo>
                    <a:cubicBezTo>
                      <a:pt x="4715" y="4287"/>
                      <a:pt x="4715" y="4294"/>
                      <a:pt x="4728" y="4294"/>
                    </a:cubicBezTo>
                    <a:cubicBezTo>
                      <a:pt x="4738" y="4294"/>
                      <a:pt x="4756" y="4290"/>
                      <a:pt x="4787" y="4275"/>
                    </a:cubicBezTo>
                    <a:cubicBezTo>
                      <a:pt x="4810" y="4263"/>
                      <a:pt x="4825" y="4257"/>
                      <a:pt x="4833" y="4257"/>
                    </a:cubicBezTo>
                    <a:cubicBezTo>
                      <a:pt x="4840" y="4257"/>
                      <a:pt x="4840" y="4263"/>
                      <a:pt x="4834" y="4275"/>
                    </a:cubicBezTo>
                    <a:cubicBezTo>
                      <a:pt x="4810" y="4287"/>
                      <a:pt x="4787" y="4334"/>
                      <a:pt x="4810" y="4334"/>
                    </a:cubicBezTo>
                    <a:cubicBezTo>
                      <a:pt x="4834" y="4334"/>
                      <a:pt x="4834" y="4346"/>
                      <a:pt x="4834" y="4358"/>
                    </a:cubicBezTo>
                    <a:cubicBezTo>
                      <a:pt x="4846" y="4370"/>
                      <a:pt x="4870" y="4370"/>
                      <a:pt x="4810" y="4406"/>
                    </a:cubicBezTo>
                    <a:cubicBezTo>
                      <a:pt x="4810" y="4410"/>
                      <a:pt x="4810" y="4411"/>
                      <a:pt x="4811" y="4411"/>
                    </a:cubicBezTo>
                    <a:cubicBezTo>
                      <a:pt x="4812" y="4411"/>
                      <a:pt x="4814" y="4406"/>
                      <a:pt x="4822" y="4406"/>
                    </a:cubicBezTo>
                    <a:lnTo>
                      <a:pt x="4870" y="4406"/>
                    </a:lnTo>
                    <a:cubicBezTo>
                      <a:pt x="4882" y="4429"/>
                      <a:pt x="4894" y="4441"/>
                      <a:pt x="4906" y="4465"/>
                    </a:cubicBezTo>
                    <a:cubicBezTo>
                      <a:pt x="4906" y="4477"/>
                      <a:pt x="4906" y="4489"/>
                      <a:pt x="4870" y="4525"/>
                    </a:cubicBezTo>
                    <a:cubicBezTo>
                      <a:pt x="4858" y="4531"/>
                      <a:pt x="4858" y="4534"/>
                      <a:pt x="4862" y="4534"/>
                    </a:cubicBezTo>
                    <a:cubicBezTo>
                      <a:pt x="4867" y="4534"/>
                      <a:pt x="4876" y="4531"/>
                      <a:pt x="4882" y="4525"/>
                    </a:cubicBezTo>
                    <a:cubicBezTo>
                      <a:pt x="4906" y="4513"/>
                      <a:pt x="4918" y="4513"/>
                      <a:pt x="4941" y="4501"/>
                    </a:cubicBezTo>
                    <a:cubicBezTo>
                      <a:pt x="4960" y="4496"/>
                      <a:pt x="4972" y="4493"/>
                      <a:pt x="4979" y="4493"/>
                    </a:cubicBezTo>
                    <a:cubicBezTo>
                      <a:pt x="5004" y="4493"/>
                      <a:pt x="4969" y="4521"/>
                      <a:pt x="4941" y="4549"/>
                    </a:cubicBezTo>
                    <a:lnTo>
                      <a:pt x="4918" y="4572"/>
                    </a:lnTo>
                    <a:lnTo>
                      <a:pt x="4929" y="4572"/>
                    </a:lnTo>
                    <a:cubicBezTo>
                      <a:pt x="4950" y="4562"/>
                      <a:pt x="4961" y="4559"/>
                      <a:pt x="4968" y="4559"/>
                    </a:cubicBezTo>
                    <a:cubicBezTo>
                      <a:pt x="4977" y="4559"/>
                      <a:pt x="4977" y="4565"/>
                      <a:pt x="4977" y="4572"/>
                    </a:cubicBezTo>
                    <a:cubicBezTo>
                      <a:pt x="4966" y="4583"/>
                      <a:pt x="4946" y="4622"/>
                      <a:pt x="4976" y="4622"/>
                    </a:cubicBezTo>
                    <a:cubicBezTo>
                      <a:pt x="4979" y="4622"/>
                      <a:pt x="4984" y="4621"/>
                      <a:pt x="4989" y="4620"/>
                    </a:cubicBezTo>
                    <a:cubicBezTo>
                      <a:pt x="5001" y="4620"/>
                      <a:pt x="4989" y="4632"/>
                      <a:pt x="4977" y="4644"/>
                    </a:cubicBezTo>
                    <a:cubicBezTo>
                      <a:pt x="4967" y="4653"/>
                      <a:pt x="4950" y="4671"/>
                      <a:pt x="4969" y="4671"/>
                    </a:cubicBezTo>
                    <a:cubicBezTo>
                      <a:pt x="4973" y="4671"/>
                      <a:pt x="4980" y="4670"/>
                      <a:pt x="4989" y="4668"/>
                    </a:cubicBezTo>
                    <a:cubicBezTo>
                      <a:pt x="5001" y="4664"/>
                      <a:pt x="5007" y="4662"/>
                      <a:pt x="5011" y="4662"/>
                    </a:cubicBezTo>
                    <a:cubicBezTo>
                      <a:pt x="5017" y="4662"/>
                      <a:pt x="5009" y="4668"/>
                      <a:pt x="5001" y="4668"/>
                    </a:cubicBezTo>
                    <a:cubicBezTo>
                      <a:pt x="4989" y="4668"/>
                      <a:pt x="4953" y="4703"/>
                      <a:pt x="4953" y="4715"/>
                    </a:cubicBezTo>
                    <a:cubicBezTo>
                      <a:pt x="4953" y="4715"/>
                      <a:pt x="4989" y="4739"/>
                      <a:pt x="4941" y="4787"/>
                    </a:cubicBezTo>
                    <a:lnTo>
                      <a:pt x="4965" y="4787"/>
                    </a:lnTo>
                    <a:cubicBezTo>
                      <a:pt x="5001" y="4787"/>
                      <a:pt x="5001" y="4787"/>
                      <a:pt x="4965" y="4810"/>
                    </a:cubicBezTo>
                    <a:cubicBezTo>
                      <a:pt x="4965" y="4810"/>
                      <a:pt x="4953" y="4822"/>
                      <a:pt x="4953" y="4834"/>
                    </a:cubicBezTo>
                    <a:cubicBezTo>
                      <a:pt x="4970" y="4826"/>
                      <a:pt x="4978" y="4823"/>
                      <a:pt x="4980" y="4823"/>
                    </a:cubicBezTo>
                    <a:cubicBezTo>
                      <a:pt x="4987" y="4823"/>
                      <a:pt x="4951" y="4848"/>
                      <a:pt x="4967" y="4848"/>
                    </a:cubicBezTo>
                    <a:cubicBezTo>
                      <a:pt x="4969" y="4848"/>
                      <a:pt x="4973" y="4847"/>
                      <a:pt x="4977" y="4846"/>
                    </a:cubicBezTo>
                    <a:lnTo>
                      <a:pt x="5001" y="4846"/>
                    </a:lnTo>
                    <a:lnTo>
                      <a:pt x="4977" y="4882"/>
                    </a:lnTo>
                    <a:cubicBezTo>
                      <a:pt x="4977" y="4882"/>
                      <a:pt x="4977" y="4882"/>
                      <a:pt x="4977" y="4894"/>
                    </a:cubicBezTo>
                    <a:lnTo>
                      <a:pt x="4977" y="4906"/>
                    </a:lnTo>
                    <a:cubicBezTo>
                      <a:pt x="5001" y="4898"/>
                      <a:pt x="5018" y="4894"/>
                      <a:pt x="5028" y="4894"/>
                    </a:cubicBezTo>
                    <a:lnTo>
                      <a:pt x="5028" y="4894"/>
                    </a:lnTo>
                    <a:cubicBezTo>
                      <a:pt x="5048" y="4894"/>
                      <a:pt x="5041" y="4910"/>
                      <a:pt x="5001" y="4941"/>
                    </a:cubicBezTo>
                    <a:cubicBezTo>
                      <a:pt x="5013" y="4953"/>
                      <a:pt x="5013" y="4953"/>
                      <a:pt x="5025" y="4965"/>
                    </a:cubicBezTo>
                    <a:lnTo>
                      <a:pt x="5037" y="4965"/>
                    </a:lnTo>
                    <a:cubicBezTo>
                      <a:pt x="5056" y="4965"/>
                      <a:pt x="5044" y="4981"/>
                      <a:pt x="5057" y="4981"/>
                    </a:cubicBezTo>
                    <a:cubicBezTo>
                      <a:pt x="5060" y="4981"/>
                      <a:pt x="5065" y="4980"/>
                      <a:pt x="5072" y="4977"/>
                    </a:cubicBezTo>
                    <a:cubicBezTo>
                      <a:pt x="5079" y="4975"/>
                      <a:pt x="5083" y="4974"/>
                      <a:pt x="5086" y="4974"/>
                    </a:cubicBezTo>
                    <a:cubicBezTo>
                      <a:pt x="5095" y="4974"/>
                      <a:pt x="5070" y="4991"/>
                      <a:pt x="5060" y="5001"/>
                    </a:cubicBezTo>
                    <a:lnTo>
                      <a:pt x="5048" y="5013"/>
                    </a:lnTo>
                    <a:lnTo>
                      <a:pt x="5060" y="5049"/>
                    </a:lnTo>
                    <a:lnTo>
                      <a:pt x="5084" y="5049"/>
                    </a:lnTo>
                    <a:cubicBezTo>
                      <a:pt x="5072" y="5061"/>
                      <a:pt x="5072" y="5061"/>
                      <a:pt x="5072" y="5061"/>
                    </a:cubicBezTo>
                    <a:cubicBezTo>
                      <a:pt x="5084" y="5084"/>
                      <a:pt x="5084" y="5096"/>
                      <a:pt x="5096" y="5120"/>
                    </a:cubicBezTo>
                    <a:lnTo>
                      <a:pt x="5132" y="5120"/>
                    </a:lnTo>
                    <a:cubicBezTo>
                      <a:pt x="5156" y="5120"/>
                      <a:pt x="5168" y="5120"/>
                      <a:pt x="5144" y="5132"/>
                    </a:cubicBezTo>
                    <a:cubicBezTo>
                      <a:pt x="5132" y="5144"/>
                      <a:pt x="5120" y="5144"/>
                      <a:pt x="5108" y="5156"/>
                    </a:cubicBezTo>
                    <a:cubicBezTo>
                      <a:pt x="5191" y="5322"/>
                      <a:pt x="5251" y="5501"/>
                      <a:pt x="5299" y="5692"/>
                    </a:cubicBezTo>
                    <a:cubicBezTo>
                      <a:pt x="5299" y="5703"/>
                      <a:pt x="5310" y="5715"/>
                      <a:pt x="5310" y="5727"/>
                    </a:cubicBezTo>
                    <a:cubicBezTo>
                      <a:pt x="5322" y="5799"/>
                      <a:pt x="5334" y="5870"/>
                      <a:pt x="5346" y="5953"/>
                    </a:cubicBezTo>
                    <a:cubicBezTo>
                      <a:pt x="5370" y="5942"/>
                      <a:pt x="5394" y="5930"/>
                      <a:pt x="5394" y="5930"/>
                    </a:cubicBezTo>
                    <a:lnTo>
                      <a:pt x="5418" y="5977"/>
                    </a:lnTo>
                    <a:lnTo>
                      <a:pt x="5406" y="5989"/>
                    </a:lnTo>
                    <a:lnTo>
                      <a:pt x="5418" y="6001"/>
                    </a:lnTo>
                    <a:lnTo>
                      <a:pt x="5346" y="6001"/>
                    </a:lnTo>
                    <a:cubicBezTo>
                      <a:pt x="5358" y="6001"/>
                      <a:pt x="5346" y="6001"/>
                      <a:pt x="5334" y="6025"/>
                    </a:cubicBezTo>
                    <a:cubicBezTo>
                      <a:pt x="5334" y="6037"/>
                      <a:pt x="5334" y="6037"/>
                      <a:pt x="5334" y="6049"/>
                    </a:cubicBezTo>
                    <a:cubicBezTo>
                      <a:pt x="5346" y="6046"/>
                      <a:pt x="5355" y="6044"/>
                      <a:pt x="5361" y="6044"/>
                    </a:cubicBezTo>
                    <a:cubicBezTo>
                      <a:pt x="5379" y="6044"/>
                      <a:pt x="5370" y="6058"/>
                      <a:pt x="5334" y="6084"/>
                    </a:cubicBezTo>
                    <a:lnTo>
                      <a:pt x="5322" y="6096"/>
                    </a:lnTo>
                    <a:cubicBezTo>
                      <a:pt x="5322" y="6100"/>
                      <a:pt x="5321" y="6102"/>
                      <a:pt x="5320" y="6102"/>
                    </a:cubicBezTo>
                    <a:cubicBezTo>
                      <a:pt x="5317" y="6102"/>
                      <a:pt x="5314" y="6096"/>
                      <a:pt x="5322" y="6096"/>
                    </a:cubicBezTo>
                    <a:cubicBezTo>
                      <a:pt x="5334" y="6073"/>
                      <a:pt x="5334" y="6061"/>
                      <a:pt x="5334" y="6049"/>
                    </a:cubicBezTo>
                    <a:lnTo>
                      <a:pt x="5299" y="6049"/>
                    </a:lnTo>
                    <a:cubicBezTo>
                      <a:pt x="5275" y="6049"/>
                      <a:pt x="5287" y="6049"/>
                      <a:pt x="5310" y="6037"/>
                    </a:cubicBezTo>
                    <a:lnTo>
                      <a:pt x="5334" y="6025"/>
                    </a:lnTo>
                    <a:lnTo>
                      <a:pt x="5322" y="6001"/>
                    </a:lnTo>
                    <a:cubicBezTo>
                      <a:pt x="5310" y="6001"/>
                      <a:pt x="5299" y="6001"/>
                      <a:pt x="5310" y="5989"/>
                    </a:cubicBezTo>
                    <a:cubicBezTo>
                      <a:pt x="5299" y="5989"/>
                      <a:pt x="5299" y="5977"/>
                      <a:pt x="5287" y="5977"/>
                    </a:cubicBezTo>
                    <a:cubicBezTo>
                      <a:pt x="5275" y="5965"/>
                      <a:pt x="5263" y="5953"/>
                      <a:pt x="5251" y="5953"/>
                    </a:cubicBezTo>
                    <a:lnTo>
                      <a:pt x="5251" y="5977"/>
                    </a:lnTo>
                    <a:lnTo>
                      <a:pt x="5251" y="6001"/>
                    </a:lnTo>
                    <a:lnTo>
                      <a:pt x="5263" y="6025"/>
                    </a:lnTo>
                    <a:lnTo>
                      <a:pt x="5287" y="6025"/>
                    </a:lnTo>
                    <a:cubicBezTo>
                      <a:pt x="5287" y="6025"/>
                      <a:pt x="5287" y="6037"/>
                      <a:pt x="5275" y="6049"/>
                    </a:cubicBezTo>
                    <a:cubicBezTo>
                      <a:pt x="5275" y="6049"/>
                      <a:pt x="5287" y="6061"/>
                      <a:pt x="5299" y="6073"/>
                    </a:cubicBezTo>
                    <a:cubicBezTo>
                      <a:pt x="5299" y="6084"/>
                      <a:pt x="5322" y="6096"/>
                      <a:pt x="5310" y="6108"/>
                    </a:cubicBezTo>
                    <a:lnTo>
                      <a:pt x="5346" y="6168"/>
                    </a:lnTo>
                    <a:cubicBezTo>
                      <a:pt x="5358" y="6192"/>
                      <a:pt x="5370" y="6215"/>
                      <a:pt x="5358" y="6239"/>
                    </a:cubicBezTo>
                    <a:lnTo>
                      <a:pt x="5358" y="6275"/>
                    </a:lnTo>
                    <a:cubicBezTo>
                      <a:pt x="5358" y="6442"/>
                      <a:pt x="5334" y="6596"/>
                      <a:pt x="5287" y="6739"/>
                    </a:cubicBezTo>
                    <a:cubicBezTo>
                      <a:pt x="5275" y="6775"/>
                      <a:pt x="5257" y="6790"/>
                      <a:pt x="5239" y="6790"/>
                    </a:cubicBezTo>
                    <a:cubicBezTo>
                      <a:pt x="5221" y="6790"/>
                      <a:pt x="5203" y="6775"/>
                      <a:pt x="5191" y="6751"/>
                    </a:cubicBezTo>
                    <a:cubicBezTo>
                      <a:pt x="5183" y="6738"/>
                      <a:pt x="5171" y="6732"/>
                      <a:pt x="5159" y="6732"/>
                    </a:cubicBezTo>
                    <a:cubicBezTo>
                      <a:pt x="5136" y="6732"/>
                      <a:pt x="5111" y="6753"/>
                      <a:pt x="5096" y="6799"/>
                    </a:cubicBezTo>
                    <a:cubicBezTo>
                      <a:pt x="5001" y="6930"/>
                      <a:pt x="4929" y="7073"/>
                      <a:pt x="4870" y="7227"/>
                    </a:cubicBezTo>
                    <a:cubicBezTo>
                      <a:pt x="4834" y="7347"/>
                      <a:pt x="4751" y="7442"/>
                      <a:pt x="4632" y="7501"/>
                    </a:cubicBezTo>
                    <a:cubicBezTo>
                      <a:pt x="4453" y="7787"/>
                      <a:pt x="4227" y="8049"/>
                      <a:pt x="3965" y="8263"/>
                    </a:cubicBezTo>
                    <a:cubicBezTo>
                      <a:pt x="3929" y="8335"/>
                      <a:pt x="3870" y="8394"/>
                      <a:pt x="3798" y="8418"/>
                    </a:cubicBezTo>
                    <a:lnTo>
                      <a:pt x="3775" y="8430"/>
                    </a:lnTo>
                    <a:cubicBezTo>
                      <a:pt x="3524" y="8716"/>
                      <a:pt x="3263" y="8978"/>
                      <a:pt x="2989" y="9228"/>
                    </a:cubicBezTo>
                    <a:cubicBezTo>
                      <a:pt x="2715" y="9513"/>
                      <a:pt x="2465" y="9799"/>
                      <a:pt x="2179" y="10061"/>
                    </a:cubicBezTo>
                    <a:cubicBezTo>
                      <a:pt x="2131" y="10097"/>
                      <a:pt x="2096" y="10144"/>
                      <a:pt x="2060" y="10192"/>
                    </a:cubicBezTo>
                    <a:lnTo>
                      <a:pt x="2024" y="10228"/>
                    </a:lnTo>
                    <a:cubicBezTo>
                      <a:pt x="1989" y="10275"/>
                      <a:pt x="1953" y="10323"/>
                      <a:pt x="1917" y="10371"/>
                    </a:cubicBezTo>
                    <a:cubicBezTo>
                      <a:pt x="1917" y="10383"/>
                      <a:pt x="1905" y="10406"/>
                      <a:pt x="1893" y="10418"/>
                    </a:cubicBezTo>
                    <a:cubicBezTo>
                      <a:pt x="1870" y="10478"/>
                      <a:pt x="1846" y="10525"/>
                      <a:pt x="1822" y="10585"/>
                    </a:cubicBezTo>
                    <a:lnTo>
                      <a:pt x="1739" y="10776"/>
                    </a:lnTo>
                    <a:lnTo>
                      <a:pt x="1727" y="10811"/>
                    </a:lnTo>
                    <a:cubicBezTo>
                      <a:pt x="1715" y="10847"/>
                      <a:pt x="1715" y="10883"/>
                      <a:pt x="1727" y="10906"/>
                    </a:cubicBezTo>
                    <a:cubicBezTo>
                      <a:pt x="1727" y="11002"/>
                      <a:pt x="1703" y="11097"/>
                      <a:pt x="1655" y="11180"/>
                    </a:cubicBezTo>
                    <a:cubicBezTo>
                      <a:pt x="1596" y="11276"/>
                      <a:pt x="1548" y="11383"/>
                      <a:pt x="1524" y="11502"/>
                    </a:cubicBezTo>
                    <a:cubicBezTo>
                      <a:pt x="1512" y="11561"/>
                      <a:pt x="1500" y="11621"/>
                      <a:pt x="1489" y="11680"/>
                    </a:cubicBezTo>
                    <a:cubicBezTo>
                      <a:pt x="1477" y="11740"/>
                      <a:pt x="1489" y="11799"/>
                      <a:pt x="1489" y="11859"/>
                    </a:cubicBezTo>
                    <a:cubicBezTo>
                      <a:pt x="1477" y="12061"/>
                      <a:pt x="1489" y="12252"/>
                      <a:pt x="1500" y="12454"/>
                    </a:cubicBezTo>
                    <a:cubicBezTo>
                      <a:pt x="1512" y="12550"/>
                      <a:pt x="1536" y="12645"/>
                      <a:pt x="1548" y="12752"/>
                    </a:cubicBezTo>
                    <a:lnTo>
                      <a:pt x="1548" y="12823"/>
                    </a:lnTo>
                    <a:lnTo>
                      <a:pt x="1548" y="12835"/>
                    </a:lnTo>
                    <a:lnTo>
                      <a:pt x="1548" y="12847"/>
                    </a:lnTo>
                    <a:cubicBezTo>
                      <a:pt x="1548" y="12859"/>
                      <a:pt x="1548" y="12871"/>
                      <a:pt x="1548" y="12883"/>
                    </a:cubicBezTo>
                    <a:cubicBezTo>
                      <a:pt x="1548" y="12895"/>
                      <a:pt x="1548" y="12919"/>
                      <a:pt x="1548" y="12942"/>
                    </a:cubicBezTo>
                    <a:cubicBezTo>
                      <a:pt x="1536" y="12978"/>
                      <a:pt x="1524" y="13026"/>
                      <a:pt x="1489" y="13050"/>
                    </a:cubicBezTo>
                    <a:cubicBezTo>
                      <a:pt x="1453" y="13109"/>
                      <a:pt x="1405" y="13145"/>
                      <a:pt x="1346" y="13169"/>
                    </a:cubicBezTo>
                    <a:cubicBezTo>
                      <a:pt x="1334" y="13181"/>
                      <a:pt x="1322" y="13181"/>
                      <a:pt x="1322" y="13192"/>
                    </a:cubicBezTo>
                    <a:cubicBezTo>
                      <a:pt x="1310" y="13216"/>
                      <a:pt x="1286" y="13240"/>
                      <a:pt x="1250" y="13252"/>
                    </a:cubicBezTo>
                    <a:lnTo>
                      <a:pt x="1238" y="13252"/>
                    </a:lnTo>
                    <a:cubicBezTo>
                      <a:pt x="1203" y="13264"/>
                      <a:pt x="1179" y="13276"/>
                      <a:pt x="1155" y="13288"/>
                    </a:cubicBezTo>
                    <a:cubicBezTo>
                      <a:pt x="1072" y="13335"/>
                      <a:pt x="1000" y="13395"/>
                      <a:pt x="929" y="13431"/>
                    </a:cubicBezTo>
                    <a:cubicBezTo>
                      <a:pt x="822" y="13502"/>
                      <a:pt x="715" y="13573"/>
                      <a:pt x="631" y="13645"/>
                    </a:cubicBezTo>
                    <a:cubicBezTo>
                      <a:pt x="596" y="13669"/>
                      <a:pt x="572" y="13693"/>
                      <a:pt x="536" y="13693"/>
                    </a:cubicBezTo>
                    <a:lnTo>
                      <a:pt x="476" y="13764"/>
                    </a:lnTo>
                    <a:cubicBezTo>
                      <a:pt x="465" y="13824"/>
                      <a:pt x="417" y="13883"/>
                      <a:pt x="357" y="13907"/>
                    </a:cubicBezTo>
                    <a:cubicBezTo>
                      <a:pt x="334" y="13943"/>
                      <a:pt x="310" y="13966"/>
                      <a:pt x="298" y="14002"/>
                    </a:cubicBezTo>
                    <a:cubicBezTo>
                      <a:pt x="274" y="14038"/>
                      <a:pt x="250" y="14062"/>
                      <a:pt x="226" y="14097"/>
                    </a:cubicBezTo>
                    <a:lnTo>
                      <a:pt x="119" y="14181"/>
                    </a:lnTo>
                    <a:lnTo>
                      <a:pt x="119" y="14193"/>
                    </a:lnTo>
                    <a:cubicBezTo>
                      <a:pt x="107" y="14252"/>
                      <a:pt x="72" y="14312"/>
                      <a:pt x="24" y="14347"/>
                    </a:cubicBezTo>
                    <a:cubicBezTo>
                      <a:pt x="24" y="14419"/>
                      <a:pt x="36" y="14502"/>
                      <a:pt x="48" y="14574"/>
                    </a:cubicBezTo>
                    <a:cubicBezTo>
                      <a:pt x="24" y="14621"/>
                      <a:pt x="12" y="14669"/>
                      <a:pt x="0" y="14716"/>
                    </a:cubicBezTo>
                    <a:cubicBezTo>
                      <a:pt x="0" y="14752"/>
                      <a:pt x="12" y="14788"/>
                      <a:pt x="36" y="14824"/>
                    </a:cubicBezTo>
                    <a:cubicBezTo>
                      <a:pt x="60" y="14967"/>
                      <a:pt x="95" y="15097"/>
                      <a:pt x="12" y="15228"/>
                    </a:cubicBezTo>
                    <a:cubicBezTo>
                      <a:pt x="12" y="15240"/>
                      <a:pt x="12" y="15240"/>
                      <a:pt x="12" y="15240"/>
                    </a:cubicBezTo>
                    <a:cubicBezTo>
                      <a:pt x="24" y="15300"/>
                      <a:pt x="36" y="15348"/>
                      <a:pt x="48" y="15395"/>
                    </a:cubicBezTo>
                    <a:cubicBezTo>
                      <a:pt x="72" y="15526"/>
                      <a:pt x="119" y="15657"/>
                      <a:pt x="179" y="15776"/>
                    </a:cubicBezTo>
                    <a:cubicBezTo>
                      <a:pt x="179" y="15776"/>
                      <a:pt x="179" y="15788"/>
                      <a:pt x="191" y="15800"/>
                    </a:cubicBezTo>
                    <a:lnTo>
                      <a:pt x="203" y="15800"/>
                    </a:lnTo>
                    <a:cubicBezTo>
                      <a:pt x="238" y="15812"/>
                      <a:pt x="238" y="15848"/>
                      <a:pt x="238" y="15883"/>
                    </a:cubicBezTo>
                    <a:lnTo>
                      <a:pt x="286" y="15943"/>
                    </a:lnTo>
                    <a:cubicBezTo>
                      <a:pt x="286" y="15955"/>
                      <a:pt x="298" y="15955"/>
                      <a:pt x="298" y="15967"/>
                    </a:cubicBezTo>
                    <a:cubicBezTo>
                      <a:pt x="322" y="15990"/>
                      <a:pt x="346" y="16026"/>
                      <a:pt x="369" y="16050"/>
                    </a:cubicBezTo>
                    <a:cubicBezTo>
                      <a:pt x="369" y="16062"/>
                      <a:pt x="381" y="16062"/>
                      <a:pt x="381" y="16074"/>
                    </a:cubicBezTo>
                    <a:cubicBezTo>
                      <a:pt x="393" y="16086"/>
                      <a:pt x="393" y="16098"/>
                      <a:pt x="405" y="16098"/>
                    </a:cubicBezTo>
                    <a:cubicBezTo>
                      <a:pt x="441" y="16145"/>
                      <a:pt x="488" y="16193"/>
                      <a:pt x="536" y="16229"/>
                    </a:cubicBezTo>
                    <a:cubicBezTo>
                      <a:pt x="596" y="16229"/>
                      <a:pt x="643" y="16276"/>
                      <a:pt x="655" y="16336"/>
                    </a:cubicBezTo>
                    <a:cubicBezTo>
                      <a:pt x="798" y="16443"/>
                      <a:pt x="953" y="16538"/>
                      <a:pt x="1108" y="16633"/>
                    </a:cubicBezTo>
                    <a:cubicBezTo>
                      <a:pt x="1131" y="16633"/>
                      <a:pt x="1155" y="16633"/>
                      <a:pt x="1167" y="16621"/>
                    </a:cubicBezTo>
                    <a:cubicBezTo>
                      <a:pt x="1298" y="16681"/>
                      <a:pt x="1441" y="16729"/>
                      <a:pt x="1572" y="16776"/>
                    </a:cubicBezTo>
                    <a:cubicBezTo>
                      <a:pt x="1596" y="16776"/>
                      <a:pt x="1608" y="16788"/>
                      <a:pt x="1619" y="16800"/>
                    </a:cubicBezTo>
                    <a:lnTo>
                      <a:pt x="1655" y="16860"/>
                    </a:lnTo>
                    <a:cubicBezTo>
                      <a:pt x="1748" y="16851"/>
                      <a:pt x="1834" y="16843"/>
                      <a:pt x="1924" y="16843"/>
                    </a:cubicBezTo>
                    <a:cubicBezTo>
                      <a:pt x="1960" y="16843"/>
                      <a:pt x="1998" y="16844"/>
                      <a:pt x="2036" y="16848"/>
                    </a:cubicBezTo>
                    <a:cubicBezTo>
                      <a:pt x="2111" y="16823"/>
                      <a:pt x="2185" y="16810"/>
                      <a:pt x="2259" y="16810"/>
                    </a:cubicBezTo>
                    <a:cubicBezTo>
                      <a:pt x="2362" y="16810"/>
                      <a:pt x="2463" y="16835"/>
                      <a:pt x="2560" y="16883"/>
                    </a:cubicBezTo>
                    <a:lnTo>
                      <a:pt x="2584" y="16895"/>
                    </a:lnTo>
                    <a:lnTo>
                      <a:pt x="2762" y="16919"/>
                    </a:lnTo>
                    <a:cubicBezTo>
                      <a:pt x="2816" y="16901"/>
                      <a:pt x="2870" y="16892"/>
                      <a:pt x="2923" y="16892"/>
                    </a:cubicBezTo>
                    <a:cubicBezTo>
                      <a:pt x="2977" y="16892"/>
                      <a:pt x="3030" y="16901"/>
                      <a:pt x="3084" y="16919"/>
                    </a:cubicBezTo>
                    <a:lnTo>
                      <a:pt x="3227" y="16943"/>
                    </a:lnTo>
                    <a:cubicBezTo>
                      <a:pt x="3572" y="16943"/>
                      <a:pt x="3929" y="17014"/>
                      <a:pt x="4251" y="17157"/>
                    </a:cubicBezTo>
                    <a:cubicBezTo>
                      <a:pt x="4346" y="17145"/>
                      <a:pt x="4453" y="17133"/>
                      <a:pt x="4548" y="17122"/>
                    </a:cubicBezTo>
                    <a:cubicBezTo>
                      <a:pt x="4679" y="17181"/>
                      <a:pt x="4822" y="17241"/>
                      <a:pt x="4965" y="17288"/>
                    </a:cubicBezTo>
                    <a:lnTo>
                      <a:pt x="4989" y="17288"/>
                    </a:lnTo>
                    <a:cubicBezTo>
                      <a:pt x="5124" y="17351"/>
                      <a:pt x="5259" y="17386"/>
                      <a:pt x="5402" y="17386"/>
                    </a:cubicBezTo>
                    <a:cubicBezTo>
                      <a:pt x="5423" y="17386"/>
                      <a:pt x="5444" y="17385"/>
                      <a:pt x="5465" y="17383"/>
                    </a:cubicBezTo>
                    <a:cubicBezTo>
                      <a:pt x="5584" y="17383"/>
                      <a:pt x="5714" y="17378"/>
                      <a:pt x="5851" y="17378"/>
                    </a:cubicBezTo>
                    <a:cubicBezTo>
                      <a:pt x="5919" y="17378"/>
                      <a:pt x="5989" y="17379"/>
                      <a:pt x="6061" y="17383"/>
                    </a:cubicBezTo>
                    <a:lnTo>
                      <a:pt x="6072" y="17383"/>
                    </a:lnTo>
                    <a:cubicBezTo>
                      <a:pt x="6096" y="17383"/>
                      <a:pt x="6120" y="17395"/>
                      <a:pt x="6132" y="17395"/>
                    </a:cubicBezTo>
                    <a:lnTo>
                      <a:pt x="6227" y="17431"/>
                    </a:lnTo>
                    <a:cubicBezTo>
                      <a:pt x="6525" y="17550"/>
                      <a:pt x="6787" y="17681"/>
                      <a:pt x="7061" y="17788"/>
                    </a:cubicBezTo>
                    <a:cubicBezTo>
                      <a:pt x="7240" y="17845"/>
                      <a:pt x="7426" y="17879"/>
                      <a:pt x="7614" y="17879"/>
                    </a:cubicBezTo>
                    <a:cubicBezTo>
                      <a:pt x="7664" y="17879"/>
                      <a:pt x="7713" y="17877"/>
                      <a:pt x="7763" y="17872"/>
                    </a:cubicBezTo>
                    <a:cubicBezTo>
                      <a:pt x="8025" y="17872"/>
                      <a:pt x="8251" y="17741"/>
                      <a:pt x="8501" y="17622"/>
                    </a:cubicBezTo>
                    <a:cubicBezTo>
                      <a:pt x="8549" y="17598"/>
                      <a:pt x="8597" y="17574"/>
                      <a:pt x="8644" y="17538"/>
                    </a:cubicBezTo>
                    <a:lnTo>
                      <a:pt x="8668" y="17526"/>
                    </a:lnTo>
                    <a:cubicBezTo>
                      <a:pt x="8680" y="17514"/>
                      <a:pt x="8704" y="17503"/>
                      <a:pt x="8716" y="17503"/>
                    </a:cubicBezTo>
                    <a:cubicBezTo>
                      <a:pt x="8847" y="17491"/>
                      <a:pt x="8978" y="17479"/>
                      <a:pt x="9097" y="17479"/>
                    </a:cubicBezTo>
                    <a:cubicBezTo>
                      <a:pt x="9170" y="17482"/>
                      <a:pt x="9244" y="17483"/>
                      <a:pt x="9319" y="17483"/>
                    </a:cubicBezTo>
                    <a:cubicBezTo>
                      <a:pt x="9523" y="17483"/>
                      <a:pt x="9730" y="17472"/>
                      <a:pt x="9930" y="17455"/>
                    </a:cubicBezTo>
                    <a:cubicBezTo>
                      <a:pt x="10204" y="17395"/>
                      <a:pt x="10454" y="17288"/>
                      <a:pt x="10680" y="17145"/>
                    </a:cubicBezTo>
                    <a:cubicBezTo>
                      <a:pt x="11085" y="16883"/>
                      <a:pt x="11442" y="16538"/>
                      <a:pt x="11728" y="16145"/>
                    </a:cubicBezTo>
                    <a:cubicBezTo>
                      <a:pt x="11740" y="16133"/>
                      <a:pt x="11764" y="16121"/>
                      <a:pt x="11776" y="16110"/>
                    </a:cubicBezTo>
                    <a:lnTo>
                      <a:pt x="12323" y="15800"/>
                    </a:lnTo>
                    <a:cubicBezTo>
                      <a:pt x="12335" y="15740"/>
                      <a:pt x="12383" y="15693"/>
                      <a:pt x="12430" y="15669"/>
                    </a:cubicBezTo>
                    <a:lnTo>
                      <a:pt x="12454" y="15669"/>
                    </a:lnTo>
                    <a:cubicBezTo>
                      <a:pt x="12490" y="15657"/>
                      <a:pt x="12514" y="15657"/>
                      <a:pt x="12549" y="15657"/>
                    </a:cubicBezTo>
                    <a:lnTo>
                      <a:pt x="12526" y="15598"/>
                    </a:lnTo>
                    <a:cubicBezTo>
                      <a:pt x="12573" y="15586"/>
                      <a:pt x="12621" y="15574"/>
                      <a:pt x="12668" y="15574"/>
                    </a:cubicBezTo>
                    <a:lnTo>
                      <a:pt x="12680" y="15562"/>
                    </a:lnTo>
                    <a:cubicBezTo>
                      <a:pt x="12680" y="15550"/>
                      <a:pt x="12692" y="15550"/>
                      <a:pt x="12704" y="15550"/>
                    </a:cubicBezTo>
                    <a:cubicBezTo>
                      <a:pt x="12740" y="15550"/>
                      <a:pt x="12776" y="15538"/>
                      <a:pt x="12811" y="15538"/>
                    </a:cubicBezTo>
                    <a:cubicBezTo>
                      <a:pt x="12907" y="15478"/>
                      <a:pt x="13014" y="15431"/>
                      <a:pt x="13109" y="15383"/>
                    </a:cubicBezTo>
                    <a:cubicBezTo>
                      <a:pt x="13323" y="15288"/>
                      <a:pt x="13538" y="15205"/>
                      <a:pt x="13752" y="15133"/>
                    </a:cubicBezTo>
                    <a:cubicBezTo>
                      <a:pt x="13764" y="15121"/>
                      <a:pt x="13776" y="15109"/>
                      <a:pt x="13788" y="15097"/>
                    </a:cubicBezTo>
                    <a:cubicBezTo>
                      <a:pt x="13829" y="15048"/>
                      <a:pt x="13893" y="15022"/>
                      <a:pt x="13956" y="15022"/>
                    </a:cubicBezTo>
                    <a:cubicBezTo>
                      <a:pt x="13984" y="15022"/>
                      <a:pt x="14012" y="15027"/>
                      <a:pt x="14038" y="15038"/>
                    </a:cubicBezTo>
                    <a:cubicBezTo>
                      <a:pt x="14050" y="15038"/>
                      <a:pt x="14062" y="15050"/>
                      <a:pt x="14073" y="15050"/>
                    </a:cubicBezTo>
                    <a:lnTo>
                      <a:pt x="14121" y="15038"/>
                    </a:lnTo>
                    <a:cubicBezTo>
                      <a:pt x="14146" y="15021"/>
                      <a:pt x="14166" y="15004"/>
                      <a:pt x="14187" y="15004"/>
                    </a:cubicBezTo>
                    <a:cubicBezTo>
                      <a:pt x="14196" y="15004"/>
                      <a:pt x="14206" y="15007"/>
                      <a:pt x="14216" y="15014"/>
                    </a:cubicBezTo>
                    <a:lnTo>
                      <a:pt x="14228" y="15014"/>
                    </a:lnTo>
                    <a:cubicBezTo>
                      <a:pt x="14347" y="14990"/>
                      <a:pt x="14478" y="14978"/>
                      <a:pt x="14609" y="14967"/>
                    </a:cubicBezTo>
                    <a:cubicBezTo>
                      <a:pt x="14663" y="14961"/>
                      <a:pt x="14719" y="14958"/>
                      <a:pt x="14777" y="14958"/>
                    </a:cubicBezTo>
                    <a:cubicBezTo>
                      <a:pt x="14835" y="14958"/>
                      <a:pt x="14895" y="14961"/>
                      <a:pt x="14954" y="14967"/>
                    </a:cubicBezTo>
                    <a:cubicBezTo>
                      <a:pt x="14966" y="14955"/>
                      <a:pt x="14978" y="14955"/>
                      <a:pt x="15002" y="14943"/>
                    </a:cubicBezTo>
                    <a:cubicBezTo>
                      <a:pt x="15074" y="14931"/>
                      <a:pt x="15145" y="14919"/>
                      <a:pt x="15216" y="14919"/>
                    </a:cubicBezTo>
                    <a:cubicBezTo>
                      <a:pt x="15288" y="14931"/>
                      <a:pt x="15359" y="14967"/>
                      <a:pt x="15407" y="15026"/>
                    </a:cubicBezTo>
                    <a:cubicBezTo>
                      <a:pt x="15431" y="15038"/>
                      <a:pt x="15443" y="15050"/>
                      <a:pt x="15466" y="15062"/>
                    </a:cubicBezTo>
                    <a:lnTo>
                      <a:pt x="15526" y="15086"/>
                    </a:lnTo>
                    <a:lnTo>
                      <a:pt x="15562" y="15086"/>
                    </a:lnTo>
                    <a:cubicBezTo>
                      <a:pt x="15582" y="15086"/>
                      <a:pt x="15602" y="15085"/>
                      <a:pt x="15620" y="15085"/>
                    </a:cubicBezTo>
                    <a:cubicBezTo>
                      <a:pt x="15666" y="15085"/>
                      <a:pt x="15706" y="15091"/>
                      <a:pt x="15740" y="15133"/>
                    </a:cubicBezTo>
                    <a:cubicBezTo>
                      <a:pt x="15758" y="15151"/>
                      <a:pt x="15782" y="15162"/>
                      <a:pt x="15807" y="15162"/>
                    </a:cubicBezTo>
                    <a:cubicBezTo>
                      <a:pt x="15816" y="15162"/>
                      <a:pt x="15826" y="15160"/>
                      <a:pt x="15836" y="15157"/>
                    </a:cubicBezTo>
                    <a:cubicBezTo>
                      <a:pt x="15845" y="15154"/>
                      <a:pt x="15854" y="15153"/>
                      <a:pt x="15862" y="15153"/>
                    </a:cubicBezTo>
                    <a:cubicBezTo>
                      <a:pt x="15917" y="15153"/>
                      <a:pt x="15945" y="15208"/>
                      <a:pt x="16000" y="15208"/>
                    </a:cubicBezTo>
                    <a:cubicBezTo>
                      <a:pt x="16008" y="15208"/>
                      <a:pt x="16017" y="15207"/>
                      <a:pt x="16026" y="15205"/>
                    </a:cubicBezTo>
                    <a:cubicBezTo>
                      <a:pt x="16031" y="15204"/>
                      <a:pt x="16036" y="15203"/>
                      <a:pt x="16041" y="15203"/>
                    </a:cubicBezTo>
                    <a:cubicBezTo>
                      <a:pt x="16099" y="15203"/>
                      <a:pt x="16113" y="15267"/>
                      <a:pt x="16157" y="15300"/>
                    </a:cubicBezTo>
                    <a:cubicBezTo>
                      <a:pt x="16164" y="15297"/>
                      <a:pt x="16171" y="15296"/>
                      <a:pt x="16177" y="15296"/>
                    </a:cubicBezTo>
                    <a:cubicBezTo>
                      <a:pt x="16226" y="15296"/>
                      <a:pt x="16234" y="15372"/>
                      <a:pt x="16279" y="15372"/>
                    </a:cubicBezTo>
                    <a:cubicBezTo>
                      <a:pt x="16282" y="15372"/>
                      <a:pt x="16285" y="15372"/>
                      <a:pt x="16288" y="15371"/>
                    </a:cubicBezTo>
                    <a:cubicBezTo>
                      <a:pt x="16312" y="15371"/>
                      <a:pt x="16336" y="15383"/>
                      <a:pt x="16348" y="15407"/>
                    </a:cubicBezTo>
                    <a:cubicBezTo>
                      <a:pt x="16419" y="15431"/>
                      <a:pt x="16478" y="15467"/>
                      <a:pt x="16550" y="15514"/>
                    </a:cubicBezTo>
                    <a:cubicBezTo>
                      <a:pt x="16609" y="15526"/>
                      <a:pt x="16657" y="15574"/>
                      <a:pt x="16681" y="15633"/>
                    </a:cubicBezTo>
                    <a:lnTo>
                      <a:pt x="16705" y="15669"/>
                    </a:lnTo>
                    <a:cubicBezTo>
                      <a:pt x="16752" y="15740"/>
                      <a:pt x="16812" y="15800"/>
                      <a:pt x="16871" y="15859"/>
                    </a:cubicBezTo>
                    <a:cubicBezTo>
                      <a:pt x="16883" y="15871"/>
                      <a:pt x="16895" y="15883"/>
                      <a:pt x="16907" y="15895"/>
                    </a:cubicBezTo>
                    <a:cubicBezTo>
                      <a:pt x="16942" y="15930"/>
                      <a:pt x="16990" y="15952"/>
                      <a:pt x="17041" y="15952"/>
                    </a:cubicBezTo>
                    <a:cubicBezTo>
                      <a:pt x="17059" y="15952"/>
                      <a:pt x="17078" y="15949"/>
                      <a:pt x="17098" y="15943"/>
                    </a:cubicBezTo>
                    <a:cubicBezTo>
                      <a:pt x="17193" y="16002"/>
                      <a:pt x="17300" y="16050"/>
                      <a:pt x="17407" y="16086"/>
                    </a:cubicBezTo>
                    <a:cubicBezTo>
                      <a:pt x="17443" y="16098"/>
                      <a:pt x="17455" y="16157"/>
                      <a:pt x="17479" y="16193"/>
                    </a:cubicBezTo>
                    <a:cubicBezTo>
                      <a:pt x="17479" y="16217"/>
                      <a:pt x="17502" y="16229"/>
                      <a:pt x="17514" y="16240"/>
                    </a:cubicBezTo>
                    <a:cubicBezTo>
                      <a:pt x="17514" y="16240"/>
                      <a:pt x="17538" y="16240"/>
                      <a:pt x="17538" y="16252"/>
                    </a:cubicBezTo>
                    <a:cubicBezTo>
                      <a:pt x="17543" y="16254"/>
                      <a:pt x="17547" y="16254"/>
                      <a:pt x="17552" y="16254"/>
                    </a:cubicBezTo>
                    <a:cubicBezTo>
                      <a:pt x="17581" y="16254"/>
                      <a:pt x="17616" y="16237"/>
                      <a:pt x="17646" y="16237"/>
                    </a:cubicBezTo>
                    <a:cubicBezTo>
                      <a:pt x="17664" y="16237"/>
                      <a:pt x="17681" y="16244"/>
                      <a:pt x="17693" y="16264"/>
                    </a:cubicBezTo>
                    <a:cubicBezTo>
                      <a:pt x="17706" y="16287"/>
                      <a:pt x="17723" y="16292"/>
                      <a:pt x="17741" y="16292"/>
                    </a:cubicBezTo>
                    <a:cubicBezTo>
                      <a:pt x="17758" y="16292"/>
                      <a:pt x="17775" y="16288"/>
                      <a:pt x="17791" y="16288"/>
                    </a:cubicBezTo>
                    <a:cubicBezTo>
                      <a:pt x="17803" y="16288"/>
                      <a:pt x="17814" y="16290"/>
                      <a:pt x="17824" y="16300"/>
                    </a:cubicBezTo>
                    <a:cubicBezTo>
                      <a:pt x="17872" y="16336"/>
                      <a:pt x="17931" y="16300"/>
                      <a:pt x="17979" y="16348"/>
                    </a:cubicBezTo>
                    <a:cubicBezTo>
                      <a:pt x="17999" y="16363"/>
                      <a:pt x="18013" y="16367"/>
                      <a:pt x="18025" y="16367"/>
                    </a:cubicBezTo>
                    <a:cubicBezTo>
                      <a:pt x="18041" y="16367"/>
                      <a:pt x="18054" y="16360"/>
                      <a:pt x="18074" y="16360"/>
                    </a:cubicBezTo>
                    <a:cubicBezTo>
                      <a:pt x="18097" y="16353"/>
                      <a:pt x="18120" y="16350"/>
                      <a:pt x="18143" y="16350"/>
                    </a:cubicBezTo>
                    <a:cubicBezTo>
                      <a:pt x="18202" y="16350"/>
                      <a:pt x="18257" y="16370"/>
                      <a:pt x="18300" y="16395"/>
                    </a:cubicBezTo>
                    <a:cubicBezTo>
                      <a:pt x="18360" y="16431"/>
                      <a:pt x="18383" y="16490"/>
                      <a:pt x="18431" y="16514"/>
                    </a:cubicBezTo>
                    <a:cubicBezTo>
                      <a:pt x="18479" y="16538"/>
                      <a:pt x="18526" y="16526"/>
                      <a:pt x="18574" y="16550"/>
                    </a:cubicBezTo>
                    <a:cubicBezTo>
                      <a:pt x="18598" y="16562"/>
                      <a:pt x="18622" y="16586"/>
                      <a:pt x="18645" y="16621"/>
                    </a:cubicBezTo>
                    <a:cubicBezTo>
                      <a:pt x="18705" y="16741"/>
                      <a:pt x="18836" y="16836"/>
                      <a:pt x="18979" y="16848"/>
                    </a:cubicBezTo>
                    <a:cubicBezTo>
                      <a:pt x="19003" y="16860"/>
                      <a:pt x="19038" y="16883"/>
                      <a:pt x="19050" y="16907"/>
                    </a:cubicBezTo>
                    <a:cubicBezTo>
                      <a:pt x="19074" y="16955"/>
                      <a:pt x="19098" y="17002"/>
                      <a:pt x="19098" y="17050"/>
                    </a:cubicBezTo>
                    <a:cubicBezTo>
                      <a:pt x="19110" y="17098"/>
                      <a:pt x="19205" y="17074"/>
                      <a:pt x="19205" y="17122"/>
                    </a:cubicBezTo>
                    <a:cubicBezTo>
                      <a:pt x="19217" y="17133"/>
                      <a:pt x="19217" y="17157"/>
                      <a:pt x="19229" y="17181"/>
                    </a:cubicBezTo>
                    <a:cubicBezTo>
                      <a:pt x="19253" y="17217"/>
                      <a:pt x="19288" y="17241"/>
                      <a:pt x="19312" y="17276"/>
                    </a:cubicBezTo>
                    <a:lnTo>
                      <a:pt x="19348" y="17300"/>
                    </a:lnTo>
                    <a:cubicBezTo>
                      <a:pt x="19443" y="17324"/>
                      <a:pt x="19503" y="17407"/>
                      <a:pt x="19526" y="17503"/>
                    </a:cubicBezTo>
                    <a:cubicBezTo>
                      <a:pt x="19538" y="17562"/>
                      <a:pt x="19562" y="17610"/>
                      <a:pt x="19586" y="17669"/>
                    </a:cubicBezTo>
                    <a:cubicBezTo>
                      <a:pt x="19598" y="17729"/>
                      <a:pt x="19622" y="17741"/>
                      <a:pt x="19634" y="17776"/>
                    </a:cubicBezTo>
                    <a:cubicBezTo>
                      <a:pt x="19646" y="17788"/>
                      <a:pt x="19657" y="17812"/>
                      <a:pt x="19681" y="17812"/>
                    </a:cubicBezTo>
                    <a:cubicBezTo>
                      <a:pt x="19717" y="17836"/>
                      <a:pt x="19717" y="17872"/>
                      <a:pt x="19705" y="17907"/>
                    </a:cubicBezTo>
                    <a:cubicBezTo>
                      <a:pt x="19705" y="17919"/>
                      <a:pt x="19705" y="17943"/>
                      <a:pt x="19705" y="17955"/>
                    </a:cubicBezTo>
                    <a:cubicBezTo>
                      <a:pt x="19705" y="17979"/>
                      <a:pt x="19729" y="17991"/>
                      <a:pt x="19729" y="18014"/>
                    </a:cubicBezTo>
                    <a:cubicBezTo>
                      <a:pt x="19729" y="18014"/>
                      <a:pt x="19741" y="18026"/>
                      <a:pt x="19753" y="18026"/>
                    </a:cubicBezTo>
                    <a:cubicBezTo>
                      <a:pt x="19872" y="18134"/>
                      <a:pt x="19955" y="18288"/>
                      <a:pt x="19967" y="18455"/>
                    </a:cubicBezTo>
                    <a:cubicBezTo>
                      <a:pt x="19967" y="18491"/>
                      <a:pt x="19979" y="18526"/>
                      <a:pt x="20003" y="18562"/>
                    </a:cubicBezTo>
                    <a:cubicBezTo>
                      <a:pt x="20027" y="18598"/>
                      <a:pt x="20015" y="18634"/>
                      <a:pt x="20050" y="18657"/>
                    </a:cubicBezTo>
                    <a:cubicBezTo>
                      <a:pt x="20110" y="18705"/>
                      <a:pt x="20146" y="18776"/>
                      <a:pt x="20134" y="18848"/>
                    </a:cubicBezTo>
                    <a:cubicBezTo>
                      <a:pt x="20241" y="19062"/>
                      <a:pt x="20324" y="19277"/>
                      <a:pt x="20408" y="19503"/>
                    </a:cubicBezTo>
                    <a:lnTo>
                      <a:pt x="20408" y="19515"/>
                    </a:lnTo>
                    <a:cubicBezTo>
                      <a:pt x="20455" y="19574"/>
                      <a:pt x="20503" y="19646"/>
                      <a:pt x="20527" y="19717"/>
                    </a:cubicBezTo>
                    <a:cubicBezTo>
                      <a:pt x="20693" y="19908"/>
                      <a:pt x="20836" y="20122"/>
                      <a:pt x="20943" y="20348"/>
                    </a:cubicBezTo>
                    <a:cubicBezTo>
                      <a:pt x="21003" y="20455"/>
                      <a:pt x="21086" y="20562"/>
                      <a:pt x="21170" y="20646"/>
                    </a:cubicBezTo>
                    <a:cubicBezTo>
                      <a:pt x="21265" y="20741"/>
                      <a:pt x="21336" y="20836"/>
                      <a:pt x="21420" y="20932"/>
                    </a:cubicBezTo>
                    <a:cubicBezTo>
                      <a:pt x="21443" y="20967"/>
                      <a:pt x="21467" y="21015"/>
                      <a:pt x="21491" y="21051"/>
                    </a:cubicBezTo>
                    <a:cubicBezTo>
                      <a:pt x="21527" y="21086"/>
                      <a:pt x="21551" y="21122"/>
                      <a:pt x="21574" y="21170"/>
                    </a:cubicBezTo>
                    <a:cubicBezTo>
                      <a:pt x="21634" y="21253"/>
                      <a:pt x="21705" y="21348"/>
                      <a:pt x="21777" y="21432"/>
                    </a:cubicBezTo>
                    <a:lnTo>
                      <a:pt x="21848" y="21455"/>
                    </a:lnTo>
                    <a:cubicBezTo>
                      <a:pt x="21896" y="21467"/>
                      <a:pt x="21932" y="21515"/>
                      <a:pt x="21943" y="21563"/>
                    </a:cubicBezTo>
                    <a:lnTo>
                      <a:pt x="21943" y="21574"/>
                    </a:lnTo>
                    <a:lnTo>
                      <a:pt x="21979" y="21622"/>
                    </a:lnTo>
                    <a:cubicBezTo>
                      <a:pt x="21979" y="21670"/>
                      <a:pt x="22003" y="21705"/>
                      <a:pt x="22051" y="21729"/>
                    </a:cubicBezTo>
                    <a:cubicBezTo>
                      <a:pt x="22074" y="21741"/>
                      <a:pt x="22098" y="21777"/>
                      <a:pt x="22098" y="21801"/>
                    </a:cubicBezTo>
                    <a:cubicBezTo>
                      <a:pt x="22098" y="21836"/>
                      <a:pt x="22110" y="21872"/>
                      <a:pt x="22122" y="21896"/>
                    </a:cubicBezTo>
                    <a:cubicBezTo>
                      <a:pt x="22134" y="21944"/>
                      <a:pt x="22146" y="21991"/>
                      <a:pt x="22158" y="22027"/>
                    </a:cubicBezTo>
                    <a:cubicBezTo>
                      <a:pt x="22158" y="22075"/>
                      <a:pt x="22158" y="22122"/>
                      <a:pt x="22146" y="22170"/>
                    </a:cubicBezTo>
                    <a:cubicBezTo>
                      <a:pt x="22134" y="22217"/>
                      <a:pt x="22134" y="22253"/>
                      <a:pt x="22146" y="22301"/>
                    </a:cubicBezTo>
                    <a:cubicBezTo>
                      <a:pt x="22170" y="22336"/>
                      <a:pt x="22170" y="22384"/>
                      <a:pt x="22146" y="22432"/>
                    </a:cubicBezTo>
                    <a:cubicBezTo>
                      <a:pt x="22086" y="22515"/>
                      <a:pt x="22086" y="22610"/>
                      <a:pt x="22027" y="22682"/>
                    </a:cubicBezTo>
                    <a:cubicBezTo>
                      <a:pt x="21991" y="22729"/>
                      <a:pt x="21955" y="22777"/>
                      <a:pt x="21932" y="22825"/>
                    </a:cubicBezTo>
                    <a:cubicBezTo>
                      <a:pt x="21908" y="22884"/>
                      <a:pt x="21896" y="22956"/>
                      <a:pt x="21908" y="23015"/>
                    </a:cubicBezTo>
                    <a:cubicBezTo>
                      <a:pt x="21908" y="23051"/>
                      <a:pt x="21848" y="23051"/>
                      <a:pt x="21836" y="23075"/>
                    </a:cubicBezTo>
                    <a:cubicBezTo>
                      <a:pt x="21812" y="23194"/>
                      <a:pt x="21741" y="23289"/>
                      <a:pt x="21634" y="23337"/>
                    </a:cubicBezTo>
                    <a:lnTo>
                      <a:pt x="21586" y="23444"/>
                    </a:lnTo>
                    <a:cubicBezTo>
                      <a:pt x="21586" y="23479"/>
                      <a:pt x="21562" y="23527"/>
                      <a:pt x="21539" y="23551"/>
                    </a:cubicBezTo>
                    <a:cubicBezTo>
                      <a:pt x="21420" y="23801"/>
                      <a:pt x="21301" y="24051"/>
                      <a:pt x="21181" y="24301"/>
                    </a:cubicBezTo>
                    <a:lnTo>
                      <a:pt x="21062" y="24575"/>
                    </a:lnTo>
                    <a:lnTo>
                      <a:pt x="20943" y="24861"/>
                    </a:lnTo>
                    <a:lnTo>
                      <a:pt x="20824" y="25134"/>
                    </a:lnTo>
                    <a:cubicBezTo>
                      <a:pt x="20800" y="25206"/>
                      <a:pt x="20777" y="25265"/>
                      <a:pt x="20765" y="25337"/>
                    </a:cubicBezTo>
                    <a:cubicBezTo>
                      <a:pt x="20753" y="25408"/>
                      <a:pt x="20753" y="25480"/>
                      <a:pt x="20741" y="25563"/>
                    </a:cubicBezTo>
                    <a:cubicBezTo>
                      <a:pt x="20741" y="25572"/>
                      <a:pt x="20734" y="25576"/>
                      <a:pt x="20723" y="25576"/>
                    </a:cubicBezTo>
                    <a:cubicBezTo>
                      <a:pt x="20706" y="25576"/>
                      <a:pt x="20680" y="25566"/>
                      <a:pt x="20658" y="25551"/>
                    </a:cubicBezTo>
                    <a:cubicBezTo>
                      <a:pt x="20646" y="25539"/>
                      <a:pt x="20634" y="25539"/>
                      <a:pt x="20622" y="25527"/>
                    </a:cubicBezTo>
                    <a:cubicBezTo>
                      <a:pt x="20586" y="25587"/>
                      <a:pt x="20550" y="25646"/>
                      <a:pt x="20515" y="25706"/>
                    </a:cubicBezTo>
                    <a:cubicBezTo>
                      <a:pt x="20515" y="25706"/>
                      <a:pt x="20515" y="25718"/>
                      <a:pt x="20515" y="25718"/>
                    </a:cubicBezTo>
                    <a:cubicBezTo>
                      <a:pt x="20539" y="25789"/>
                      <a:pt x="20503" y="25825"/>
                      <a:pt x="20431" y="25849"/>
                    </a:cubicBezTo>
                    <a:lnTo>
                      <a:pt x="20419" y="25849"/>
                    </a:lnTo>
                    <a:cubicBezTo>
                      <a:pt x="20372" y="25932"/>
                      <a:pt x="20312" y="26015"/>
                      <a:pt x="20253" y="26099"/>
                    </a:cubicBezTo>
                    <a:cubicBezTo>
                      <a:pt x="20241" y="26135"/>
                      <a:pt x="20241" y="26158"/>
                      <a:pt x="20253" y="26194"/>
                    </a:cubicBezTo>
                    <a:cubicBezTo>
                      <a:pt x="20253" y="26230"/>
                      <a:pt x="20229" y="26254"/>
                      <a:pt x="20181" y="26254"/>
                    </a:cubicBezTo>
                    <a:cubicBezTo>
                      <a:pt x="20169" y="26266"/>
                      <a:pt x="20146" y="26277"/>
                      <a:pt x="20122" y="26277"/>
                    </a:cubicBezTo>
                    <a:cubicBezTo>
                      <a:pt x="20098" y="26313"/>
                      <a:pt x="20074" y="26349"/>
                      <a:pt x="20050" y="26385"/>
                    </a:cubicBezTo>
                    <a:cubicBezTo>
                      <a:pt x="20038" y="26408"/>
                      <a:pt x="20038" y="26432"/>
                      <a:pt x="20050" y="26444"/>
                    </a:cubicBezTo>
                    <a:cubicBezTo>
                      <a:pt x="20050" y="26480"/>
                      <a:pt x="20038" y="26516"/>
                      <a:pt x="20027" y="26539"/>
                    </a:cubicBezTo>
                    <a:cubicBezTo>
                      <a:pt x="19919" y="26658"/>
                      <a:pt x="19860" y="26801"/>
                      <a:pt x="19753" y="26908"/>
                    </a:cubicBezTo>
                    <a:cubicBezTo>
                      <a:pt x="19788" y="26920"/>
                      <a:pt x="19777" y="26956"/>
                      <a:pt x="19693" y="26968"/>
                    </a:cubicBezTo>
                    <a:cubicBezTo>
                      <a:pt x="19669" y="26968"/>
                      <a:pt x="19681" y="26980"/>
                      <a:pt x="19717" y="26992"/>
                    </a:cubicBezTo>
                    <a:cubicBezTo>
                      <a:pt x="19741" y="27004"/>
                      <a:pt x="19741" y="27004"/>
                      <a:pt x="19717" y="27004"/>
                    </a:cubicBezTo>
                    <a:cubicBezTo>
                      <a:pt x="19681" y="27004"/>
                      <a:pt x="19669" y="27004"/>
                      <a:pt x="19681" y="27016"/>
                    </a:cubicBezTo>
                    <a:cubicBezTo>
                      <a:pt x="19693" y="27039"/>
                      <a:pt x="19681" y="27039"/>
                      <a:pt x="19693" y="27063"/>
                    </a:cubicBezTo>
                    <a:cubicBezTo>
                      <a:pt x="19702" y="27072"/>
                      <a:pt x="19704" y="27095"/>
                      <a:pt x="19684" y="27095"/>
                    </a:cubicBezTo>
                    <a:cubicBezTo>
                      <a:pt x="19678" y="27095"/>
                      <a:pt x="19669" y="27093"/>
                      <a:pt x="19657" y="27087"/>
                    </a:cubicBezTo>
                    <a:lnTo>
                      <a:pt x="19657" y="27087"/>
                    </a:lnTo>
                    <a:cubicBezTo>
                      <a:pt x="19681" y="27182"/>
                      <a:pt x="19729" y="27266"/>
                      <a:pt x="19800" y="27337"/>
                    </a:cubicBezTo>
                    <a:cubicBezTo>
                      <a:pt x="19827" y="27364"/>
                      <a:pt x="19861" y="27377"/>
                      <a:pt x="19896" y="27377"/>
                    </a:cubicBezTo>
                    <a:cubicBezTo>
                      <a:pt x="19907" y="27377"/>
                      <a:pt x="19919" y="27376"/>
                      <a:pt x="19931" y="27373"/>
                    </a:cubicBezTo>
                    <a:lnTo>
                      <a:pt x="20122" y="27325"/>
                    </a:lnTo>
                    <a:cubicBezTo>
                      <a:pt x="20193" y="27266"/>
                      <a:pt x="20265" y="27206"/>
                      <a:pt x="20348" y="27170"/>
                    </a:cubicBezTo>
                    <a:cubicBezTo>
                      <a:pt x="20371" y="27163"/>
                      <a:pt x="20393" y="27159"/>
                      <a:pt x="20415" y="27159"/>
                    </a:cubicBezTo>
                    <a:cubicBezTo>
                      <a:pt x="20463" y="27159"/>
                      <a:pt x="20510" y="27177"/>
                      <a:pt x="20550" y="27218"/>
                    </a:cubicBezTo>
                    <a:lnTo>
                      <a:pt x="20610" y="27206"/>
                    </a:lnTo>
                    <a:cubicBezTo>
                      <a:pt x="21027" y="27111"/>
                      <a:pt x="21443" y="27063"/>
                      <a:pt x="21836" y="26980"/>
                    </a:cubicBezTo>
                    <a:cubicBezTo>
                      <a:pt x="22229" y="26908"/>
                      <a:pt x="22598" y="26766"/>
                      <a:pt x="22932" y="26539"/>
                    </a:cubicBezTo>
                    <a:cubicBezTo>
                      <a:pt x="23372" y="25944"/>
                      <a:pt x="23968" y="25515"/>
                      <a:pt x="24468" y="25027"/>
                    </a:cubicBezTo>
                    <a:cubicBezTo>
                      <a:pt x="24622" y="24884"/>
                      <a:pt x="24753" y="24718"/>
                      <a:pt x="24872" y="24539"/>
                    </a:cubicBezTo>
                    <a:cubicBezTo>
                      <a:pt x="24968" y="24384"/>
                      <a:pt x="25063" y="24277"/>
                      <a:pt x="25158" y="24146"/>
                    </a:cubicBezTo>
                    <a:cubicBezTo>
                      <a:pt x="25277" y="23968"/>
                      <a:pt x="25384" y="23765"/>
                      <a:pt x="25492" y="23575"/>
                    </a:cubicBezTo>
                    <a:cubicBezTo>
                      <a:pt x="25658" y="23277"/>
                      <a:pt x="25789" y="22956"/>
                      <a:pt x="26063" y="22694"/>
                    </a:cubicBezTo>
                    <a:cubicBezTo>
                      <a:pt x="26170" y="22515"/>
                      <a:pt x="26301" y="22325"/>
                      <a:pt x="26444" y="22158"/>
                    </a:cubicBezTo>
                    <a:cubicBezTo>
                      <a:pt x="26575" y="22051"/>
                      <a:pt x="26718" y="21944"/>
                      <a:pt x="26861" y="21848"/>
                    </a:cubicBezTo>
                    <a:cubicBezTo>
                      <a:pt x="27027" y="21694"/>
                      <a:pt x="27206" y="21563"/>
                      <a:pt x="27397" y="21432"/>
                    </a:cubicBezTo>
                    <a:lnTo>
                      <a:pt x="27408" y="21420"/>
                    </a:lnTo>
                    <a:cubicBezTo>
                      <a:pt x="27426" y="21414"/>
                      <a:pt x="27444" y="21411"/>
                      <a:pt x="27462" y="21411"/>
                    </a:cubicBezTo>
                    <a:cubicBezTo>
                      <a:pt x="27480" y="21411"/>
                      <a:pt x="27498" y="21414"/>
                      <a:pt x="27516" y="21420"/>
                    </a:cubicBezTo>
                    <a:cubicBezTo>
                      <a:pt x="27599" y="21455"/>
                      <a:pt x="27670" y="21515"/>
                      <a:pt x="27754" y="21551"/>
                    </a:cubicBezTo>
                    <a:lnTo>
                      <a:pt x="27730" y="21551"/>
                    </a:lnTo>
                    <a:cubicBezTo>
                      <a:pt x="27813" y="21586"/>
                      <a:pt x="27885" y="21622"/>
                      <a:pt x="27968" y="21646"/>
                    </a:cubicBezTo>
                    <a:cubicBezTo>
                      <a:pt x="28206" y="21694"/>
                      <a:pt x="28468" y="21741"/>
                      <a:pt x="28718" y="21765"/>
                    </a:cubicBezTo>
                    <a:lnTo>
                      <a:pt x="28742" y="21765"/>
                    </a:lnTo>
                    <a:cubicBezTo>
                      <a:pt x="28754" y="21765"/>
                      <a:pt x="28778" y="21777"/>
                      <a:pt x="28801" y="21801"/>
                    </a:cubicBezTo>
                    <a:lnTo>
                      <a:pt x="28825" y="21836"/>
                    </a:lnTo>
                    <a:cubicBezTo>
                      <a:pt x="28921" y="21944"/>
                      <a:pt x="28992" y="22051"/>
                      <a:pt x="29040" y="22182"/>
                    </a:cubicBezTo>
                    <a:cubicBezTo>
                      <a:pt x="29099" y="22313"/>
                      <a:pt x="29123" y="22467"/>
                      <a:pt x="29111" y="22622"/>
                    </a:cubicBezTo>
                    <a:cubicBezTo>
                      <a:pt x="29087" y="22860"/>
                      <a:pt x="29004" y="23087"/>
                      <a:pt x="28849" y="23289"/>
                    </a:cubicBezTo>
                    <a:cubicBezTo>
                      <a:pt x="28944" y="23456"/>
                      <a:pt x="29087" y="23575"/>
                      <a:pt x="29278" y="23610"/>
                    </a:cubicBezTo>
                    <a:cubicBezTo>
                      <a:pt x="29480" y="23670"/>
                      <a:pt x="29683" y="23694"/>
                      <a:pt x="29897" y="23706"/>
                    </a:cubicBezTo>
                    <a:cubicBezTo>
                      <a:pt x="30053" y="23714"/>
                      <a:pt x="30209" y="23718"/>
                      <a:pt x="30364" y="23718"/>
                    </a:cubicBezTo>
                    <a:cubicBezTo>
                      <a:pt x="30648" y="23718"/>
                      <a:pt x="30930" y="23705"/>
                      <a:pt x="31207" y="23682"/>
                    </a:cubicBezTo>
                    <a:cubicBezTo>
                      <a:pt x="31552" y="23646"/>
                      <a:pt x="31897" y="23599"/>
                      <a:pt x="32242" y="23515"/>
                    </a:cubicBezTo>
                    <a:cubicBezTo>
                      <a:pt x="32504" y="23444"/>
                      <a:pt x="32838" y="23479"/>
                      <a:pt x="33135" y="23396"/>
                    </a:cubicBezTo>
                    <a:cubicBezTo>
                      <a:pt x="33171" y="23396"/>
                      <a:pt x="33195" y="23408"/>
                      <a:pt x="33231" y="23420"/>
                    </a:cubicBezTo>
                    <a:cubicBezTo>
                      <a:pt x="33289" y="23455"/>
                      <a:pt x="33336" y="23468"/>
                      <a:pt x="33376" y="23468"/>
                    </a:cubicBezTo>
                    <a:cubicBezTo>
                      <a:pt x="33457" y="23468"/>
                      <a:pt x="33508" y="23412"/>
                      <a:pt x="33564" y="23372"/>
                    </a:cubicBezTo>
                    <a:cubicBezTo>
                      <a:pt x="33600" y="23348"/>
                      <a:pt x="33635" y="23348"/>
                      <a:pt x="33671" y="23337"/>
                    </a:cubicBezTo>
                    <a:cubicBezTo>
                      <a:pt x="33731" y="23348"/>
                      <a:pt x="33787" y="23354"/>
                      <a:pt x="33842" y="23354"/>
                    </a:cubicBezTo>
                    <a:cubicBezTo>
                      <a:pt x="33897" y="23354"/>
                      <a:pt x="33951" y="23348"/>
                      <a:pt x="34004" y="23337"/>
                    </a:cubicBezTo>
                    <a:cubicBezTo>
                      <a:pt x="34112" y="23337"/>
                      <a:pt x="34219" y="23313"/>
                      <a:pt x="34338" y="23313"/>
                    </a:cubicBezTo>
                    <a:cubicBezTo>
                      <a:pt x="34369" y="23309"/>
                      <a:pt x="34401" y="23308"/>
                      <a:pt x="34432" y="23308"/>
                    </a:cubicBezTo>
                    <a:cubicBezTo>
                      <a:pt x="34508" y="23308"/>
                      <a:pt x="34584" y="23316"/>
                      <a:pt x="34659" y="23325"/>
                    </a:cubicBezTo>
                    <a:cubicBezTo>
                      <a:pt x="34755" y="23348"/>
                      <a:pt x="34838" y="23384"/>
                      <a:pt x="34921" y="23432"/>
                    </a:cubicBezTo>
                    <a:cubicBezTo>
                      <a:pt x="35017" y="23503"/>
                      <a:pt x="35136" y="23527"/>
                      <a:pt x="35255" y="23527"/>
                    </a:cubicBezTo>
                    <a:cubicBezTo>
                      <a:pt x="35299" y="23524"/>
                      <a:pt x="35343" y="23523"/>
                      <a:pt x="35387" y="23523"/>
                    </a:cubicBezTo>
                    <a:cubicBezTo>
                      <a:pt x="35517" y="23523"/>
                      <a:pt x="35642" y="23536"/>
                      <a:pt x="35767" y="23563"/>
                    </a:cubicBezTo>
                    <a:cubicBezTo>
                      <a:pt x="35850" y="23587"/>
                      <a:pt x="35933" y="23610"/>
                      <a:pt x="36017" y="23634"/>
                    </a:cubicBezTo>
                    <a:cubicBezTo>
                      <a:pt x="36041" y="23639"/>
                      <a:pt x="36064" y="23642"/>
                      <a:pt x="36085" y="23642"/>
                    </a:cubicBezTo>
                    <a:cubicBezTo>
                      <a:pt x="36116" y="23642"/>
                      <a:pt x="36144" y="23636"/>
                      <a:pt x="36171" y="23622"/>
                    </a:cubicBezTo>
                    <a:cubicBezTo>
                      <a:pt x="36195" y="23622"/>
                      <a:pt x="36219" y="23599"/>
                      <a:pt x="36231" y="23575"/>
                    </a:cubicBezTo>
                    <a:cubicBezTo>
                      <a:pt x="36243" y="23551"/>
                      <a:pt x="36255" y="23515"/>
                      <a:pt x="36267" y="23491"/>
                    </a:cubicBezTo>
                    <a:cubicBezTo>
                      <a:pt x="36279" y="23420"/>
                      <a:pt x="36326" y="23360"/>
                      <a:pt x="36374" y="23301"/>
                    </a:cubicBezTo>
                    <a:cubicBezTo>
                      <a:pt x="36481" y="23182"/>
                      <a:pt x="36600" y="23075"/>
                      <a:pt x="36743" y="22979"/>
                    </a:cubicBezTo>
                    <a:cubicBezTo>
                      <a:pt x="36862" y="22896"/>
                      <a:pt x="37005" y="22837"/>
                      <a:pt x="37160" y="22801"/>
                    </a:cubicBezTo>
                    <a:cubicBezTo>
                      <a:pt x="37398" y="22753"/>
                      <a:pt x="37636" y="22658"/>
                      <a:pt x="37838" y="22515"/>
                    </a:cubicBezTo>
                    <a:cubicBezTo>
                      <a:pt x="37957" y="22467"/>
                      <a:pt x="38088" y="22420"/>
                      <a:pt x="38219" y="22396"/>
                    </a:cubicBezTo>
                    <a:cubicBezTo>
                      <a:pt x="38279" y="22384"/>
                      <a:pt x="38350" y="22348"/>
                      <a:pt x="38386" y="22289"/>
                    </a:cubicBezTo>
                    <a:cubicBezTo>
                      <a:pt x="38434" y="22229"/>
                      <a:pt x="38493" y="22194"/>
                      <a:pt x="38565" y="22182"/>
                    </a:cubicBezTo>
                    <a:cubicBezTo>
                      <a:pt x="38743" y="22170"/>
                      <a:pt x="38910" y="22134"/>
                      <a:pt x="39065" y="22063"/>
                    </a:cubicBezTo>
                    <a:cubicBezTo>
                      <a:pt x="39338" y="21932"/>
                      <a:pt x="39612" y="21824"/>
                      <a:pt x="39910" y="21753"/>
                    </a:cubicBezTo>
                    <a:cubicBezTo>
                      <a:pt x="40160" y="21682"/>
                      <a:pt x="40410" y="21622"/>
                      <a:pt x="40660" y="21563"/>
                    </a:cubicBezTo>
                    <a:cubicBezTo>
                      <a:pt x="40886" y="21539"/>
                      <a:pt x="41053" y="21372"/>
                      <a:pt x="41243" y="21336"/>
                    </a:cubicBezTo>
                    <a:cubicBezTo>
                      <a:pt x="41505" y="21301"/>
                      <a:pt x="41732" y="21146"/>
                      <a:pt x="41982" y="21110"/>
                    </a:cubicBezTo>
                    <a:cubicBezTo>
                      <a:pt x="42244" y="21062"/>
                      <a:pt x="42494" y="20991"/>
                      <a:pt x="42732" y="20884"/>
                    </a:cubicBezTo>
                    <a:cubicBezTo>
                      <a:pt x="42922" y="20801"/>
                      <a:pt x="43089" y="20681"/>
                      <a:pt x="43279" y="20598"/>
                    </a:cubicBezTo>
                    <a:cubicBezTo>
                      <a:pt x="43458" y="20515"/>
                      <a:pt x="43649" y="20443"/>
                      <a:pt x="43815" y="20336"/>
                    </a:cubicBezTo>
                    <a:cubicBezTo>
                      <a:pt x="43910" y="20229"/>
                      <a:pt x="44006" y="20134"/>
                      <a:pt x="44113" y="20050"/>
                    </a:cubicBezTo>
                    <a:cubicBezTo>
                      <a:pt x="44220" y="19967"/>
                      <a:pt x="44303" y="19860"/>
                      <a:pt x="44387" y="19753"/>
                    </a:cubicBezTo>
                    <a:cubicBezTo>
                      <a:pt x="44506" y="19562"/>
                      <a:pt x="44613" y="19372"/>
                      <a:pt x="44696" y="19157"/>
                    </a:cubicBezTo>
                    <a:lnTo>
                      <a:pt x="44756" y="19038"/>
                    </a:lnTo>
                    <a:cubicBezTo>
                      <a:pt x="44780" y="18967"/>
                      <a:pt x="44827" y="18907"/>
                      <a:pt x="44887" y="18872"/>
                    </a:cubicBezTo>
                    <a:cubicBezTo>
                      <a:pt x="45018" y="18788"/>
                      <a:pt x="45149" y="18729"/>
                      <a:pt x="45280" y="18693"/>
                    </a:cubicBezTo>
                    <a:cubicBezTo>
                      <a:pt x="45339" y="18681"/>
                      <a:pt x="45399" y="18646"/>
                      <a:pt x="45446" y="18610"/>
                    </a:cubicBezTo>
                    <a:cubicBezTo>
                      <a:pt x="45506" y="18550"/>
                      <a:pt x="45530" y="18479"/>
                      <a:pt x="45542" y="18407"/>
                    </a:cubicBezTo>
                    <a:cubicBezTo>
                      <a:pt x="45565" y="18300"/>
                      <a:pt x="45625" y="18205"/>
                      <a:pt x="45708" y="18134"/>
                    </a:cubicBezTo>
                    <a:cubicBezTo>
                      <a:pt x="46077" y="17753"/>
                      <a:pt x="46482" y="17348"/>
                      <a:pt x="47006" y="17086"/>
                    </a:cubicBezTo>
                    <a:cubicBezTo>
                      <a:pt x="47280" y="16979"/>
                      <a:pt x="47554" y="16907"/>
                      <a:pt x="47840" y="16836"/>
                    </a:cubicBezTo>
                    <a:cubicBezTo>
                      <a:pt x="47887" y="16830"/>
                      <a:pt x="47938" y="16827"/>
                      <a:pt x="47988" y="16827"/>
                    </a:cubicBezTo>
                    <a:cubicBezTo>
                      <a:pt x="48039" y="16827"/>
                      <a:pt x="48090" y="16830"/>
                      <a:pt x="48137" y="16836"/>
                    </a:cubicBezTo>
                    <a:cubicBezTo>
                      <a:pt x="48232" y="16848"/>
                      <a:pt x="48328" y="16871"/>
                      <a:pt x="48411" y="16907"/>
                    </a:cubicBezTo>
                    <a:cubicBezTo>
                      <a:pt x="48471" y="16931"/>
                      <a:pt x="48542" y="16967"/>
                      <a:pt x="48613" y="16979"/>
                    </a:cubicBezTo>
                    <a:cubicBezTo>
                      <a:pt x="48661" y="17002"/>
                      <a:pt x="48733" y="17014"/>
                      <a:pt x="48792" y="17014"/>
                    </a:cubicBezTo>
                    <a:cubicBezTo>
                      <a:pt x="48810" y="17016"/>
                      <a:pt x="48829" y="17017"/>
                      <a:pt x="48848" y="17017"/>
                    </a:cubicBezTo>
                    <a:cubicBezTo>
                      <a:pt x="48975" y="17017"/>
                      <a:pt x="49107" y="16983"/>
                      <a:pt x="49221" y="16931"/>
                    </a:cubicBezTo>
                    <a:cubicBezTo>
                      <a:pt x="49268" y="16907"/>
                      <a:pt x="49316" y="16871"/>
                      <a:pt x="49352" y="16824"/>
                    </a:cubicBezTo>
                    <a:cubicBezTo>
                      <a:pt x="49375" y="16812"/>
                      <a:pt x="49387" y="16776"/>
                      <a:pt x="49411" y="16741"/>
                    </a:cubicBezTo>
                    <a:cubicBezTo>
                      <a:pt x="49447" y="16717"/>
                      <a:pt x="49459" y="16681"/>
                      <a:pt x="49471" y="16633"/>
                    </a:cubicBezTo>
                    <a:cubicBezTo>
                      <a:pt x="49530" y="16502"/>
                      <a:pt x="49542" y="16348"/>
                      <a:pt x="49495" y="16205"/>
                    </a:cubicBezTo>
                    <a:cubicBezTo>
                      <a:pt x="49459" y="16086"/>
                      <a:pt x="49411" y="15967"/>
                      <a:pt x="49364" y="15848"/>
                    </a:cubicBezTo>
                    <a:cubicBezTo>
                      <a:pt x="49352" y="15788"/>
                      <a:pt x="49316" y="15705"/>
                      <a:pt x="49292" y="15633"/>
                    </a:cubicBezTo>
                    <a:cubicBezTo>
                      <a:pt x="49268" y="15562"/>
                      <a:pt x="49244" y="15490"/>
                      <a:pt x="49233" y="15407"/>
                    </a:cubicBezTo>
                    <a:cubicBezTo>
                      <a:pt x="49173" y="15086"/>
                      <a:pt x="49173" y="14764"/>
                      <a:pt x="49233" y="14443"/>
                    </a:cubicBezTo>
                    <a:cubicBezTo>
                      <a:pt x="49256" y="14359"/>
                      <a:pt x="49280" y="14276"/>
                      <a:pt x="49328" y="14205"/>
                    </a:cubicBezTo>
                    <a:cubicBezTo>
                      <a:pt x="49328" y="14288"/>
                      <a:pt x="49328" y="14359"/>
                      <a:pt x="49340" y="14431"/>
                    </a:cubicBezTo>
                    <a:cubicBezTo>
                      <a:pt x="49345" y="14493"/>
                      <a:pt x="49348" y="14523"/>
                      <a:pt x="49364" y="14523"/>
                    </a:cubicBezTo>
                    <a:cubicBezTo>
                      <a:pt x="49381" y="14523"/>
                      <a:pt x="49414" y="14487"/>
                      <a:pt x="49483" y="14419"/>
                    </a:cubicBezTo>
                    <a:cubicBezTo>
                      <a:pt x="49537" y="14356"/>
                      <a:pt x="49577" y="14327"/>
                      <a:pt x="49604" y="14327"/>
                    </a:cubicBezTo>
                    <a:cubicBezTo>
                      <a:pt x="49613" y="14327"/>
                      <a:pt x="49620" y="14330"/>
                      <a:pt x="49625" y="14335"/>
                    </a:cubicBezTo>
                    <a:cubicBezTo>
                      <a:pt x="49649" y="14347"/>
                      <a:pt x="49649" y="14407"/>
                      <a:pt x="49661" y="14526"/>
                    </a:cubicBezTo>
                    <a:cubicBezTo>
                      <a:pt x="49693" y="14494"/>
                      <a:pt x="49620" y="14215"/>
                      <a:pt x="49639" y="14130"/>
                    </a:cubicBezTo>
                    <a:lnTo>
                      <a:pt x="49639" y="14130"/>
                    </a:lnTo>
                    <a:cubicBezTo>
                      <a:pt x="49585" y="14234"/>
                      <a:pt x="49551" y="14278"/>
                      <a:pt x="49506" y="14312"/>
                    </a:cubicBezTo>
                    <a:cubicBezTo>
                      <a:pt x="49498" y="14320"/>
                      <a:pt x="49484" y="14328"/>
                      <a:pt x="49472" y="14328"/>
                    </a:cubicBezTo>
                    <a:cubicBezTo>
                      <a:pt x="49467" y="14328"/>
                      <a:pt x="49462" y="14327"/>
                      <a:pt x="49459" y="14324"/>
                    </a:cubicBezTo>
                    <a:cubicBezTo>
                      <a:pt x="49459" y="14276"/>
                      <a:pt x="49459" y="14240"/>
                      <a:pt x="49471" y="14205"/>
                    </a:cubicBezTo>
                    <a:cubicBezTo>
                      <a:pt x="49602" y="13788"/>
                      <a:pt x="49697" y="13359"/>
                      <a:pt x="49768" y="12919"/>
                    </a:cubicBezTo>
                    <a:cubicBezTo>
                      <a:pt x="49804" y="12716"/>
                      <a:pt x="49804" y="12502"/>
                      <a:pt x="49792" y="12300"/>
                    </a:cubicBezTo>
                    <a:cubicBezTo>
                      <a:pt x="49768" y="12097"/>
                      <a:pt x="49685" y="11919"/>
                      <a:pt x="49554" y="11776"/>
                    </a:cubicBezTo>
                    <a:lnTo>
                      <a:pt x="49542" y="11776"/>
                    </a:lnTo>
                    <a:cubicBezTo>
                      <a:pt x="49304" y="11526"/>
                      <a:pt x="48935" y="11383"/>
                      <a:pt x="48566" y="11264"/>
                    </a:cubicBezTo>
                    <a:cubicBezTo>
                      <a:pt x="48197" y="11145"/>
                      <a:pt x="47804" y="11037"/>
                      <a:pt x="47435" y="10966"/>
                    </a:cubicBezTo>
                    <a:cubicBezTo>
                      <a:pt x="47268" y="10918"/>
                      <a:pt x="47101" y="10906"/>
                      <a:pt x="46923" y="10895"/>
                    </a:cubicBezTo>
                    <a:cubicBezTo>
                      <a:pt x="46865" y="10899"/>
                      <a:pt x="46807" y="10901"/>
                      <a:pt x="46749" y="10901"/>
                    </a:cubicBezTo>
                    <a:cubicBezTo>
                      <a:pt x="46459" y="10901"/>
                      <a:pt x="46165" y="10851"/>
                      <a:pt x="45887" y="10752"/>
                    </a:cubicBezTo>
                    <a:cubicBezTo>
                      <a:pt x="45625" y="10668"/>
                      <a:pt x="45363" y="10597"/>
                      <a:pt x="45101" y="10561"/>
                    </a:cubicBezTo>
                    <a:cubicBezTo>
                      <a:pt x="44589" y="10454"/>
                      <a:pt x="44113" y="10240"/>
                      <a:pt x="43720" y="9906"/>
                    </a:cubicBezTo>
                    <a:cubicBezTo>
                      <a:pt x="43482" y="9716"/>
                      <a:pt x="43256" y="9490"/>
                      <a:pt x="43077" y="9240"/>
                    </a:cubicBezTo>
                    <a:cubicBezTo>
                      <a:pt x="43029" y="9180"/>
                      <a:pt x="42982" y="9121"/>
                      <a:pt x="42934" y="9061"/>
                    </a:cubicBezTo>
                    <a:lnTo>
                      <a:pt x="42815" y="8871"/>
                    </a:lnTo>
                    <a:cubicBezTo>
                      <a:pt x="42779" y="8799"/>
                      <a:pt x="42708" y="8740"/>
                      <a:pt x="42637" y="8704"/>
                    </a:cubicBezTo>
                    <a:cubicBezTo>
                      <a:pt x="42607" y="8695"/>
                      <a:pt x="42576" y="8691"/>
                      <a:pt x="42545" y="8691"/>
                    </a:cubicBezTo>
                    <a:cubicBezTo>
                      <a:pt x="42489" y="8691"/>
                      <a:pt x="42433" y="8705"/>
                      <a:pt x="42386" y="8728"/>
                    </a:cubicBezTo>
                    <a:cubicBezTo>
                      <a:pt x="42256" y="8763"/>
                      <a:pt x="42136" y="8823"/>
                      <a:pt x="42029" y="8871"/>
                    </a:cubicBezTo>
                    <a:cubicBezTo>
                      <a:pt x="41744" y="9013"/>
                      <a:pt x="41446" y="9121"/>
                      <a:pt x="41136" y="9180"/>
                    </a:cubicBezTo>
                    <a:cubicBezTo>
                      <a:pt x="41013" y="9211"/>
                      <a:pt x="40886" y="9225"/>
                      <a:pt x="40759" y="9225"/>
                    </a:cubicBezTo>
                    <a:cubicBezTo>
                      <a:pt x="40543" y="9225"/>
                      <a:pt x="40327" y="9184"/>
                      <a:pt x="40124" y="9109"/>
                    </a:cubicBezTo>
                    <a:cubicBezTo>
                      <a:pt x="39827" y="8978"/>
                      <a:pt x="39565" y="8775"/>
                      <a:pt x="39374" y="8513"/>
                    </a:cubicBezTo>
                    <a:cubicBezTo>
                      <a:pt x="39142" y="8392"/>
                      <a:pt x="38890" y="8322"/>
                      <a:pt x="38636" y="8322"/>
                    </a:cubicBezTo>
                    <a:cubicBezTo>
                      <a:pt x="38616" y="8322"/>
                      <a:pt x="38596" y="8322"/>
                      <a:pt x="38576" y="8323"/>
                    </a:cubicBezTo>
                    <a:cubicBezTo>
                      <a:pt x="38279" y="8299"/>
                      <a:pt x="37838" y="8382"/>
                      <a:pt x="37422" y="8073"/>
                    </a:cubicBezTo>
                    <a:cubicBezTo>
                      <a:pt x="37219" y="7918"/>
                      <a:pt x="37100" y="7680"/>
                      <a:pt x="37100" y="7430"/>
                    </a:cubicBezTo>
                    <a:lnTo>
                      <a:pt x="37100" y="7287"/>
                    </a:lnTo>
                    <a:cubicBezTo>
                      <a:pt x="37100" y="7251"/>
                      <a:pt x="37100" y="7216"/>
                      <a:pt x="37100" y="7180"/>
                    </a:cubicBezTo>
                    <a:cubicBezTo>
                      <a:pt x="37088" y="7108"/>
                      <a:pt x="37076" y="7037"/>
                      <a:pt x="37052" y="6966"/>
                    </a:cubicBezTo>
                    <a:cubicBezTo>
                      <a:pt x="36993" y="6668"/>
                      <a:pt x="36850" y="6370"/>
                      <a:pt x="36731" y="6013"/>
                    </a:cubicBezTo>
                    <a:cubicBezTo>
                      <a:pt x="36660" y="5823"/>
                      <a:pt x="36612" y="5608"/>
                      <a:pt x="36600" y="5394"/>
                    </a:cubicBezTo>
                    <a:cubicBezTo>
                      <a:pt x="36552" y="5322"/>
                      <a:pt x="36505" y="5263"/>
                      <a:pt x="36433" y="5203"/>
                    </a:cubicBezTo>
                    <a:cubicBezTo>
                      <a:pt x="36255" y="5084"/>
                      <a:pt x="36040" y="5001"/>
                      <a:pt x="35826" y="4977"/>
                    </a:cubicBezTo>
                    <a:cubicBezTo>
                      <a:pt x="35552" y="4918"/>
                      <a:pt x="35290" y="4870"/>
                      <a:pt x="35028" y="4787"/>
                    </a:cubicBezTo>
                    <a:cubicBezTo>
                      <a:pt x="34814" y="4727"/>
                      <a:pt x="34612" y="4656"/>
                      <a:pt x="34421" y="4560"/>
                    </a:cubicBezTo>
                    <a:cubicBezTo>
                      <a:pt x="34207" y="4453"/>
                      <a:pt x="34016" y="4310"/>
                      <a:pt x="33862" y="4144"/>
                    </a:cubicBezTo>
                    <a:cubicBezTo>
                      <a:pt x="33612" y="3822"/>
                      <a:pt x="33433" y="3453"/>
                      <a:pt x="33373" y="3048"/>
                    </a:cubicBezTo>
                    <a:cubicBezTo>
                      <a:pt x="33350" y="2917"/>
                      <a:pt x="33338" y="2775"/>
                      <a:pt x="33350" y="2632"/>
                    </a:cubicBezTo>
                    <a:cubicBezTo>
                      <a:pt x="33350" y="2501"/>
                      <a:pt x="33338" y="2370"/>
                      <a:pt x="33326" y="2239"/>
                    </a:cubicBezTo>
                    <a:cubicBezTo>
                      <a:pt x="33302" y="2060"/>
                      <a:pt x="33278" y="1882"/>
                      <a:pt x="33278" y="1703"/>
                    </a:cubicBezTo>
                    <a:cubicBezTo>
                      <a:pt x="33278" y="1620"/>
                      <a:pt x="33278" y="1536"/>
                      <a:pt x="33266" y="1453"/>
                    </a:cubicBezTo>
                    <a:lnTo>
                      <a:pt x="33242" y="1215"/>
                    </a:lnTo>
                    <a:cubicBezTo>
                      <a:pt x="33231" y="1000"/>
                      <a:pt x="33171" y="786"/>
                      <a:pt x="33088" y="596"/>
                    </a:cubicBezTo>
                    <a:cubicBezTo>
                      <a:pt x="33016" y="429"/>
                      <a:pt x="32897" y="274"/>
                      <a:pt x="32742" y="155"/>
                    </a:cubicBezTo>
                    <a:cubicBezTo>
                      <a:pt x="32600" y="60"/>
                      <a:pt x="32421" y="12"/>
                      <a:pt x="32254" y="12"/>
                    </a:cubicBezTo>
                    <a:cubicBezTo>
                      <a:pt x="32159" y="6"/>
                      <a:pt x="32061" y="6"/>
                      <a:pt x="31961" y="6"/>
                    </a:cubicBezTo>
                    <a:cubicBezTo>
                      <a:pt x="31861" y="6"/>
                      <a:pt x="31760" y="6"/>
                      <a:pt x="3165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392;p31"/>
              <p:cNvSpPr/>
              <p:nvPr/>
            </p:nvSpPr>
            <p:spPr>
              <a:xfrm>
                <a:off x="5029617" y="2478960"/>
                <a:ext cx="520681" cy="248846"/>
              </a:xfrm>
              <a:custGeom>
                <a:avLst/>
                <a:gdLst/>
                <a:ahLst/>
                <a:cxnLst/>
                <a:rect l="l" t="t" r="r" b="b"/>
                <a:pathLst>
                  <a:path w="20158" h="9634" extrusionOk="0">
                    <a:moveTo>
                      <a:pt x="17361" y="8999"/>
                    </a:moveTo>
                    <a:cubicBezTo>
                      <a:pt x="17360" y="8999"/>
                      <a:pt x="17359" y="9000"/>
                      <a:pt x="17359" y="9002"/>
                    </a:cubicBezTo>
                    <a:cubicBezTo>
                      <a:pt x="17362" y="9005"/>
                      <a:pt x="17363" y="9006"/>
                      <a:pt x="17364" y="9006"/>
                    </a:cubicBezTo>
                    <a:cubicBezTo>
                      <a:pt x="17366" y="9006"/>
                      <a:pt x="17363" y="8999"/>
                      <a:pt x="17361" y="8999"/>
                    </a:cubicBezTo>
                    <a:close/>
                    <a:moveTo>
                      <a:pt x="17306" y="9002"/>
                    </a:moveTo>
                    <a:lnTo>
                      <a:pt x="17306" y="9002"/>
                    </a:lnTo>
                    <a:cubicBezTo>
                      <a:pt x="17307" y="9002"/>
                      <a:pt x="17312" y="9018"/>
                      <a:pt x="17312" y="9026"/>
                    </a:cubicBezTo>
                    <a:cubicBezTo>
                      <a:pt x="17307" y="9008"/>
                      <a:pt x="17306" y="9002"/>
                      <a:pt x="17306" y="9002"/>
                    </a:cubicBezTo>
                    <a:close/>
                    <a:moveTo>
                      <a:pt x="17622" y="9016"/>
                    </a:moveTo>
                    <a:cubicBezTo>
                      <a:pt x="17623" y="9028"/>
                      <a:pt x="17626" y="9036"/>
                      <a:pt x="17626" y="9036"/>
                    </a:cubicBezTo>
                    <a:cubicBezTo>
                      <a:pt x="17627" y="9036"/>
                      <a:pt x="17626" y="9030"/>
                      <a:pt x="17622" y="9016"/>
                    </a:cubicBezTo>
                    <a:close/>
                    <a:moveTo>
                      <a:pt x="11240" y="1"/>
                    </a:moveTo>
                    <a:cubicBezTo>
                      <a:pt x="11192" y="37"/>
                      <a:pt x="11144" y="61"/>
                      <a:pt x="11085" y="72"/>
                    </a:cubicBezTo>
                    <a:cubicBezTo>
                      <a:pt x="11013" y="72"/>
                      <a:pt x="10942" y="72"/>
                      <a:pt x="10870" y="49"/>
                    </a:cubicBezTo>
                    <a:cubicBezTo>
                      <a:pt x="10418" y="156"/>
                      <a:pt x="10013" y="382"/>
                      <a:pt x="9668" y="692"/>
                    </a:cubicBezTo>
                    <a:lnTo>
                      <a:pt x="9632" y="763"/>
                    </a:lnTo>
                    <a:cubicBezTo>
                      <a:pt x="9573" y="882"/>
                      <a:pt x="9561" y="1001"/>
                      <a:pt x="9454" y="1120"/>
                    </a:cubicBezTo>
                    <a:cubicBezTo>
                      <a:pt x="9465" y="1168"/>
                      <a:pt x="9489" y="1204"/>
                      <a:pt x="9513" y="1239"/>
                    </a:cubicBezTo>
                    <a:cubicBezTo>
                      <a:pt x="9573" y="1311"/>
                      <a:pt x="9608" y="1358"/>
                      <a:pt x="9561" y="1442"/>
                    </a:cubicBezTo>
                    <a:cubicBezTo>
                      <a:pt x="9537" y="1501"/>
                      <a:pt x="9525" y="1573"/>
                      <a:pt x="9537" y="1632"/>
                    </a:cubicBezTo>
                    <a:cubicBezTo>
                      <a:pt x="9585" y="1846"/>
                      <a:pt x="9632" y="2061"/>
                      <a:pt x="9668" y="2287"/>
                    </a:cubicBezTo>
                    <a:cubicBezTo>
                      <a:pt x="9680" y="2323"/>
                      <a:pt x="9680" y="2358"/>
                      <a:pt x="9692" y="2394"/>
                    </a:cubicBezTo>
                    <a:cubicBezTo>
                      <a:pt x="9727" y="2501"/>
                      <a:pt x="9751" y="2597"/>
                      <a:pt x="9775" y="2704"/>
                    </a:cubicBezTo>
                    <a:cubicBezTo>
                      <a:pt x="9775" y="2811"/>
                      <a:pt x="9763" y="2918"/>
                      <a:pt x="9751" y="3025"/>
                    </a:cubicBezTo>
                    <a:cubicBezTo>
                      <a:pt x="9787" y="3239"/>
                      <a:pt x="9727" y="3454"/>
                      <a:pt x="9585" y="3620"/>
                    </a:cubicBezTo>
                    <a:cubicBezTo>
                      <a:pt x="9561" y="3656"/>
                      <a:pt x="9549" y="3692"/>
                      <a:pt x="9549" y="3728"/>
                    </a:cubicBezTo>
                    <a:cubicBezTo>
                      <a:pt x="9537" y="3859"/>
                      <a:pt x="9454" y="3966"/>
                      <a:pt x="9346" y="4025"/>
                    </a:cubicBezTo>
                    <a:cubicBezTo>
                      <a:pt x="9299" y="4061"/>
                      <a:pt x="9263" y="4121"/>
                      <a:pt x="9215" y="4156"/>
                    </a:cubicBezTo>
                    <a:cubicBezTo>
                      <a:pt x="9180" y="4192"/>
                      <a:pt x="9132" y="4263"/>
                      <a:pt x="9084" y="4275"/>
                    </a:cubicBezTo>
                    <a:cubicBezTo>
                      <a:pt x="8906" y="4323"/>
                      <a:pt x="8739" y="4359"/>
                      <a:pt x="8584" y="4406"/>
                    </a:cubicBezTo>
                    <a:cubicBezTo>
                      <a:pt x="8543" y="4418"/>
                      <a:pt x="8498" y="4424"/>
                      <a:pt x="8453" y="4424"/>
                    </a:cubicBezTo>
                    <a:cubicBezTo>
                      <a:pt x="8409" y="4424"/>
                      <a:pt x="8364" y="4418"/>
                      <a:pt x="8322" y="4406"/>
                    </a:cubicBezTo>
                    <a:cubicBezTo>
                      <a:pt x="8297" y="4398"/>
                      <a:pt x="8272" y="4394"/>
                      <a:pt x="8247" y="4394"/>
                    </a:cubicBezTo>
                    <a:cubicBezTo>
                      <a:pt x="8200" y="4394"/>
                      <a:pt x="8154" y="4407"/>
                      <a:pt x="8108" y="4430"/>
                    </a:cubicBezTo>
                    <a:cubicBezTo>
                      <a:pt x="7948" y="4506"/>
                      <a:pt x="7770" y="4546"/>
                      <a:pt x="7591" y="4546"/>
                    </a:cubicBezTo>
                    <a:cubicBezTo>
                      <a:pt x="7517" y="4546"/>
                      <a:pt x="7443" y="4539"/>
                      <a:pt x="7370" y="4525"/>
                    </a:cubicBezTo>
                    <a:cubicBezTo>
                      <a:pt x="7275" y="4513"/>
                      <a:pt x="7191" y="4490"/>
                      <a:pt x="7120" y="4454"/>
                    </a:cubicBezTo>
                    <a:cubicBezTo>
                      <a:pt x="7060" y="4430"/>
                      <a:pt x="7001" y="4418"/>
                      <a:pt x="6953" y="4394"/>
                    </a:cubicBezTo>
                    <a:cubicBezTo>
                      <a:pt x="6894" y="4371"/>
                      <a:pt x="6846" y="4347"/>
                      <a:pt x="6787" y="4335"/>
                    </a:cubicBezTo>
                    <a:cubicBezTo>
                      <a:pt x="6679" y="4299"/>
                      <a:pt x="6584" y="4252"/>
                      <a:pt x="6465" y="4216"/>
                    </a:cubicBezTo>
                    <a:cubicBezTo>
                      <a:pt x="6370" y="4180"/>
                      <a:pt x="6287" y="4132"/>
                      <a:pt x="6203" y="4085"/>
                    </a:cubicBezTo>
                    <a:cubicBezTo>
                      <a:pt x="6132" y="4025"/>
                      <a:pt x="6060" y="3954"/>
                      <a:pt x="5989" y="3882"/>
                    </a:cubicBezTo>
                    <a:cubicBezTo>
                      <a:pt x="5965" y="3847"/>
                      <a:pt x="5929" y="3799"/>
                      <a:pt x="5894" y="3763"/>
                    </a:cubicBezTo>
                    <a:cubicBezTo>
                      <a:pt x="5465" y="3311"/>
                      <a:pt x="5191" y="2775"/>
                      <a:pt x="4882" y="2275"/>
                    </a:cubicBezTo>
                    <a:cubicBezTo>
                      <a:pt x="4834" y="2192"/>
                      <a:pt x="4786" y="2132"/>
                      <a:pt x="4727" y="2073"/>
                    </a:cubicBezTo>
                    <a:cubicBezTo>
                      <a:pt x="4691" y="2037"/>
                      <a:pt x="4667" y="1989"/>
                      <a:pt x="4667" y="1942"/>
                    </a:cubicBezTo>
                    <a:lnTo>
                      <a:pt x="4667" y="1930"/>
                    </a:lnTo>
                    <a:cubicBezTo>
                      <a:pt x="4655" y="1918"/>
                      <a:pt x="4655" y="1906"/>
                      <a:pt x="4655" y="1882"/>
                    </a:cubicBezTo>
                    <a:cubicBezTo>
                      <a:pt x="4632" y="1811"/>
                      <a:pt x="4596" y="1739"/>
                      <a:pt x="4548" y="1668"/>
                    </a:cubicBezTo>
                    <a:cubicBezTo>
                      <a:pt x="4501" y="1632"/>
                      <a:pt x="4465" y="1585"/>
                      <a:pt x="4417" y="1549"/>
                    </a:cubicBezTo>
                    <a:cubicBezTo>
                      <a:pt x="4370" y="1513"/>
                      <a:pt x="4322" y="1465"/>
                      <a:pt x="4310" y="1418"/>
                    </a:cubicBezTo>
                    <a:cubicBezTo>
                      <a:pt x="4274" y="1406"/>
                      <a:pt x="4239" y="1394"/>
                      <a:pt x="4215" y="1382"/>
                    </a:cubicBezTo>
                    <a:cubicBezTo>
                      <a:pt x="4179" y="1382"/>
                      <a:pt x="4155" y="1370"/>
                      <a:pt x="4120" y="1358"/>
                    </a:cubicBezTo>
                    <a:cubicBezTo>
                      <a:pt x="4096" y="1346"/>
                      <a:pt x="4084" y="1334"/>
                      <a:pt x="4072" y="1323"/>
                    </a:cubicBezTo>
                    <a:cubicBezTo>
                      <a:pt x="4048" y="1299"/>
                      <a:pt x="4024" y="1287"/>
                      <a:pt x="4001" y="1275"/>
                    </a:cubicBezTo>
                    <a:lnTo>
                      <a:pt x="3893" y="1275"/>
                    </a:lnTo>
                    <a:cubicBezTo>
                      <a:pt x="3870" y="1287"/>
                      <a:pt x="3834" y="1287"/>
                      <a:pt x="3798" y="1299"/>
                    </a:cubicBezTo>
                    <a:cubicBezTo>
                      <a:pt x="3793" y="1301"/>
                      <a:pt x="3786" y="1301"/>
                      <a:pt x="3778" y="1301"/>
                    </a:cubicBezTo>
                    <a:cubicBezTo>
                      <a:pt x="3752" y="1301"/>
                      <a:pt x="3716" y="1294"/>
                      <a:pt x="3680" y="1294"/>
                    </a:cubicBezTo>
                    <a:cubicBezTo>
                      <a:pt x="3654" y="1294"/>
                      <a:pt x="3629" y="1298"/>
                      <a:pt x="3608" y="1311"/>
                    </a:cubicBezTo>
                    <a:cubicBezTo>
                      <a:pt x="3524" y="1358"/>
                      <a:pt x="3465" y="1430"/>
                      <a:pt x="3405" y="1525"/>
                    </a:cubicBezTo>
                    <a:cubicBezTo>
                      <a:pt x="3358" y="1608"/>
                      <a:pt x="3274" y="1668"/>
                      <a:pt x="3179" y="1692"/>
                    </a:cubicBezTo>
                    <a:cubicBezTo>
                      <a:pt x="3084" y="1727"/>
                      <a:pt x="3000" y="1775"/>
                      <a:pt x="2905" y="1835"/>
                    </a:cubicBezTo>
                    <a:lnTo>
                      <a:pt x="2822" y="1894"/>
                    </a:lnTo>
                    <a:lnTo>
                      <a:pt x="2810" y="1894"/>
                    </a:lnTo>
                    <a:cubicBezTo>
                      <a:pt x="2536" y="2025"/>
                      <a:pt x="2286" y="2168"/>
                      <a:pt x="2036" y="2347"/>
                    </a:cubicBezTo>
                    <a:cubicBezTo>
                      <a:pt x="1929" y="2418"/>
                      <a:pt x="1845" y="2513"/>
                      <a:pt x="1774" y="2632"/>
                    </a:cubicBezTo>
                    <a:cubicBezTo>
                      <a:pt x="1750" y="2668"/>
                      <a:pt x="1703" y="2704"/>
                      <a:pt x="1667" y="2739"/>
                    </a:cubicBezTo>
                    <a:cubicBezTo>
                      <a:pt x="1619" y="2763"/>
                      <a:pt x="1584" y="2811"/>
                      <a:pt x="1560" y="2858"/>
                    </a:cubicBezTo>
                    <a:cubicBezTo>
                      <a:pt x="1560" y="2864"/>
                      <a:pt x="1551" y="2867"/>
                      <a:pt x="1540" y="2867"/>
                    </a:cubicBezTo>
                    <a:cubicBezTo>
                      <a:pt x="1530" y="2867"/>
                      <a:pt x="1518" y="2864"/>
                      <a:pt x="1512" y="2858"/>
                    </a:cubicBezTo>
                    <a:cubicBezTo>
                      <a:pt x="1494" y="2855"/>
                      <a:pt x="1480" y="2854"/>
                      <a:pt x="1468" y="2854"/>
                    </a:cubicBezTo>
                    <a:cubicBezTo>
                      <a:pt x="1394" y="2854"/>
                      <a:pt x="1432" y="2914"/>
                      <a:pt x="1453" y="2966"/>
                    </a:cubicBezTo>
                    <a:lnTo>
                      <a:pt x="1453" y="3013"/>
                    </a:lnTo>
                    <a:cubicBezTo>
                      <a:pt x="1369" y="3049"/>
                      <a:pt x="1381" y="3144"/>
                      <a:pt x="1345" y="3204"/>
                    </a:cubicBezTo>
                    <a:cubicBezTo>
                      <a:pt x="1322" y="3287"/>
                      <a:pt x="1250" y="3335"/>
                      <a:pt x="1167" y="3347"/>
                    </a:cubicBezTo>
                    <a:cubicBezTo>
                      <a:pt x="1119" y="3347"/>
                      <a:pt x="1072" y="3382"/>
                      <a:pt x="1072" y="3442"/>
                    </a:cubicBezTo>
                    <a:cubicBezTo>
                      <a:pt x="1083" y="3501"/>
                      <a:pt x="1083" y="3561"/>
                      <a:pt x="1072" y="3632"/>
                    </a:cubicBezTo>
                    <a:cubicBezTo>
                      <a:pt x="1060" y="3692"/>
                      <a:pt x="1036" y="3751"/>
                      <a:pt x="988" y="3799"/>
                    </a:cubicBezTo>
                    <a:cubicBezTo>
                      <a:pt x="976" y="3823"/>
                      <a:pt x="988" y="3847"/>
                      <a:pt x="1024" y="3882"/>
                    </a:cubicBezTo>
                    <a:cubicBezTo>
                      <a:pt x="1060" y="3906"/>
                      <a:pt x="1072" y="3930"/>
                      <a:pt x="1083" y="3954"/>
                    </a:cubicBezTo>
                    <a:cubicBezTo>
                      <a:pt x="1083" y="4013"/>
                      <a:pt x="1083" y="4061"/>
                      <a:pt x="1083" y="4121"/>
                    </a:cubicBezTo>
                    <a:cubicBezTo>
                      <a:pt x="1072" y="4192"/>
                      <a:pt x="1036" y="4263"/>
                      <a:pt x="988" y="4311"/>
                    </a:cubicBezTo>
                    <a:cubicBezTo>
                      <a:pt x="893" y="4371"/>
                      <a:pt x="822" y="4466"/>
                      <a:pt x="810" y="4585"/>
                    </a:cubicBezTo>
                    <a:cubicBezTo>
                      <a:pt x="798" y="4633"/>
                      <a:pt x="738" y="4656"/>
                      <a:pt x="691" y="4704"/>
                    </a:cubicBezTo>
                    <a:cubicBezTo>
                      <a:pt x="667" y="4728"/>
                      <a:pt x="667" y="4763"/>
                      <a:pt x="691" y="4799"/>
                    </a:cubicBezTo>
                    <a:cubicBezTo>
                      <a:pt x="702" y="4835"/>
                      <a:pt x="702" y="4871"/>
                      <a:pt x="667" y="4883"/>
                    </a:cubicBezTo>
                    <a:cubicBezTo>
                      <a:pt x="607" y="4918"/>
                      <a:pt x="524" y="4942"/>
                      <a:pt x="524" y="5014"/>
                    </a:cubicBezTo>
                    <a:cubicBezTo>
                      <a:pt x="500" y="5133"/>
                      <a:pt x="452" y="5228"/>
                      <a:pt x="369" y="5323"/>
                    </a:cubicBezTo>
                    <a:cubicBezTo>
                      <a:pt x="345" y="5359"/>
                      <a:pt x="321" y="5395"/>
                      <a:pt x="298" y="5430"/>
                    </a:cubicBezTo>
                    <a:cubicBezTo>
                      <a:pt x="274" y="5466"/>
                      <a:pt x="250" y="5502"/>
                      <a:pt x="214" y="5525"/>
                    </a:cubicBezTo>
                    <a:cubicBezTo>
                      <a:pt x="143" y="5585"/>
                      <a:pt x="202" y="5680"/>
                      <a:pt x="143" y="5728"/>
                    </a:cubicBezTo>
                    <a:cubicBezTo>
                      <a:pt x="48" y="5787"/>
                      <a:pt x="107" y="5895"/>
                      <a:pt x="48" y="5966"/>
                    </a:cubicBezTo>
                    <a:cubicBezTo>
                      <a:pt x="12" y="6049"/>
                      <a:pt x="0" y="6145"/>
                      <a:pt x="24" y="6240"/>
                    </a:cubicBezTo>
                    <a:cubicBezTo>
                      <a:pt x="48" y="6311"/>
                      <a:pt x="95" y="6383"/>
                      <a:pt x="107" y="6442"/>
                    </a:cubicBezTo>
                    <a:cubicBezTo>
                      <a:pt x="119" y="6526"/>
                      <a:pt x="119" y="6597"/>
                      <a:pt x="107" y="6680"/>
                    </a:cubicBezTo>
                    <a:cubicBezTo>
                      <a:pt x="191" y="6764"/>
                      <a:pt x="155" y="6883"/>
                      <a:pt x="191" y="6990"/>
                    </a:cubicBezTo>
                    <a:cubicBezTo>
                      <a:pt x="225" y="7083"/>
                      <a:pt x="260" y="7176"/>
                      <a:pt x="295" y="7281"/>
                    </a:cubicBezTo>
                    <a:lnTo>
                      <a:pt x="295" y="7281"/>
                    </a:lnTo>
                    <a:cubicBezTo>
                      <a:pt x="277" y="7259"/>
                      <a:pt x="264" y="7242"/>
                      <a:pt x="250" y="7228"/>
                    </a:cubicBezTo>
                    <a:lnTo>
                      <a:pt x="250" y="7228"/>
                    </a:lnTo>
                    <a:lnTo>
                      <a:pt x="298" y="7288"/>
                    </a:lnTo>
                    <a:cubicBezTo>
                      <a:pt x="297" y="7285"/>
                      <a:pt x="296" y="7283"/>
                      <a:pt x="295" y="7281"/>
                    </a:cubicBezTo>
                    <a:lnTo>
                      <a:pt x="295" y="7281"/>
                    </a:lnTo>
                    <a:cubicBezTo>
                      <a:pt x="309" y="7297"/>
                      <a:pt x="325" y="7315"/>
                      <a:pt x="345" y="7335"/>
                    </a:cubicBezTo>
                    <a:cubicBezTo>
                      <a:pt x="367" y="7362"/>
                      <a:pt x="398" y="7374"/>
                      <a:pt x="428" y="7374"/>
                    </a:cubicBezTo>
                    <a:cubicBezTo>
                      <a:pt x="464" y="7374"/>
                      <a:pt x="499" y="7356"/>
                      <a:pt x="512" y="7323"/>
                    </a:cubicBezTo>
                    <a:cubicBezTo>
                      <a:pt x="548" y="7276"/>
                      <a:pt x="595" y="7264"/>
                      <a:pt x="643" y="7264"/>
                    </a:cubicBezTo>
                    <a:cubicBezTo>
                      <a:pt x="702" y="7276"/>
                      <a:pt x="774" y="7288"/>
                      <a:pt x="833" y="7299"/>
                    </a:cubicBezTo>
                    <a:cubicBezTo>
                      <a:pt x="941" y="7276"/>
                      <a:pt x="1036" y="7240"/>
                      <a:pt x="1107" y="7228"/>
                    </a:cubicBezTo>
                    <a:cubicBezTo>
                      <a:pt x="1125" y="7235"/>
                      <a:pt x="1143" y="7238"/>
                      <a:pt x="1160" y="7238"/>
                    </a:cubicBezTo>
                    <a:cubicBezTo>
                      <a:pt x="1234" y="7238"/>
                      <a:pt x="1302" y="7183"/>
                      <a:pt x="1369" y="7145"/>
                    </a:cubicBezTo>
                    <a:cubicBezTo>
                      <a:pt x="1413" y="7127"/>
                      <a:pt x="1456" y="7116"/>
                      <a:pt x="1505" y="7116"/>
                    </a:cubicBezTo>
                    <a:cubicBezTo>
                      <a:pt x="1522" y="7116"/>
                      <a:pt x="1541" y="7118"/>
                      <a:pt x="1560" y="7121"/>
                    </a:cubicBezTo>
                    <a:lnTo>
                      <a:pt x="1572" y="7121"/>
                    </a:lnTo>
                    <a:lnTo>
                      <a:pt x="1726" y="7073"/>
                    </a:lnTo>
                    <a:cubicBezTo>
                      <a:pt x="1825" y="6964"/>
                      <a:pt x="1963" y="6905"/>
                      <a:pt x="2104" y="6905"/>
                    </a:cubicBezTo>
                    <a:cubicBezTo>
                      <a:pt x="2117" y="6905"/>
                      <a:pt x="2130" y="6906"/>
                      <a:pt x="2143" y="6907"/>
                    </a:cubicBezTo>
                    <a:cubicBezTo>
                      <a:pt x="2215" y="6907"/>
                      <a:pt x="2274" y="6895"/>
                      <a:pt x="2334" y="6847"/>
                    </a:cubicBezTo>
                    <a:cubicBezTo>
                      <a:pt x="2512" y="6704"/>
                      <a:pt x="2727" y="6597"/>
                      <a:pt x="2953" y="6549"/>
                    </a:cubicBezTo>
                    <a:cubicBezTo>
                      <a:pt x="2988" y="6549"/>
                      <a:pt x="3024" y="6549"/>
                      <a:pt x="3060" y="6561"/>
                    </a:cubicBezTo>
                    <a:lnTo>
                      <a:pt x="3036" y="6585"/>
                    </a:lnTo>
                    <a:lnTo>
                      <a:pt x="3084" y="6585"/>
                    </a:lnTo>
                    <a:cubicBezTo>
                      <a:pt x="3113" y="6579"/>
                      <a:pt x="3146" y="6576"/>
                      <a:pt x="3179" y="6576"/>
                    </a:cubicBezTo>
                    <a:cubicBezTo>
                      <a:pt x="3212" y="6576"/>
                      <a:pt x="3244" y="6579"/>
                      <a:pt x="3274" y="6585"/>
                    </a:cubicBezTo>
                    <a:cubicBezTo>
                      <a:pt x="3290" y="6591"/>
                      <a:pt x="3305" y="6593"/>
                      <a:pt x="3319" y="6593"/>
                    </a:cubicBezTo>
                    <a:cubicBezTo>
                      <a:pt x="3386" y="6593"/>
                      <a:pt x="3449" y="6546"/>
                      <a:pt x="3516" y="6546"/>
                    </a:cubicBezTo>
                    <a:cubicBezTo>
                      <a:pt x="3527" y="6546"/>
                      <a:pt x="3537" y="6547"/>
                      <a:pt x="3548" y="6549"/>
                    </a:cubicBezTo>
                    <a:cubicBezTo>
                      <a:pt x="3631" y="6585"/>
                      <a:pt x="3750" y="6561"/>
                      <a:pt x="3846" y="6597"/>
                    </a:cubicBezTo>
                    <a:cubicBezTo>
                      <a:pt x="3905" y="6618"/>
                      <a:pt x="3968" y="6630"/>
                      <a:pt x="4032" y="6630"/>
                    </a:cubicBezTo>
                    <a:cubicBezTo>
                      <a:pt x="4111" y="6630"/>
                      <a:pt x="4190" y="6613"/>
                      <a:pt x="4262" y="6573"/>
                    </a:cubicBezTo>
                    <a:cubicBezTo>
                      <a:pt x="4269" y="6569"/>
                      <a:pt x="4275" y="6568"/>
                      <a:pt x="4281" y="6568"/>
                    </a:cubicBezTo>
                    <a:cubicBezTo>
                      <a:pt x="4307" y="6568"/>
                      <a:pt x="4333" y="6599"/>
                      <a:pt x="4360" y="6599"/>
                    </a:cubicBezTo>
                    <a:cubicBezTo>
                      <a:pt x="4363" y="6599"/>
                      <a:pt x="4366" y="6598"/>
                      <a:pt x="4370" y="6597"/>
                    </a:cubicBezTo>
                    <a:cubicBezTo>
                      <a:pt x="4414" y="6586"/>
                      <a:pt x="4459" y="6585"/>
                      <a:pt x="4514" y="6585"/>
                    </a:cubicBezTo>
                    <a:lnTo>
                      <a:pt x="4514" y="6585"/>
                    </a:lnTo>
                    <a:cubicBezTo>
                      <a:pt x="4585" y="6585"/>
                      <a:pt x="4656" y="6597"/>
                      <a:pt x="4715" y="6633"/>
                    </a:cubicBezTo>
                    <a:cubicBezTo>
                      <a:pt x="4846" y="6633"/>
                      <a:pt x="4977" y="6645"/>
                      <a:pt x="5108" y="6668"/>
                    </a:cubicBezTo>
                    <a:cubicBezTo>
                      <a:pt x="5167" y="6680"/>
                      <a:pt x="5239" y="6692"/>
                      <a:pt x="5310" y="6692"/>
                    </a:cubicBezTo>
                    <a:cubicBezTo>
                      <a:pt x="5348" y="6681"/>
                      <a:pt x="5388" y="6675"/>
                      <a:pt x="5427" y="6675"/>
                    </a:cubicBezTo>
                    <a:cubicBezTo>
                      <a:pt x="5511" y="6675"/>
                      <a:pt x="5595" y="6699"/>
                      <a:pt x="5667" y="6740"/>
                    </a:cubicBezTo>
                    <a:cubicBezTo>
                      <a:pt x="5691" y="6752"/>
                      <a:pt x="5715" y="6752"/>
                      <a:pt x="5739" y="6764"/>
                    </a:cubicBezTo>
                    <a:lnTo>
                      <a:pt x="5798" y="6764"/>
                    </a:lnTo>
                    <a:cubicBezTo>
                      <a:pt x="5843" y="6791"/>
                      <a:pt x="5894" y="6804"/>
                      <a:pt x="5942" y="6804"/>
                    </a:cubicBezTo>
                    <a:cubicBezTo>
                      <a:pt x="5958" y="6804"/>
                      <a:pt x="5974" y="6802"/>
                      <a:pt x="5989" y="6799"/>
                    </a:cubicBezTo>
                    <a:cubicBezTo>
                      <a:pt x="6167" y="6776"/>
                      <a:pt x="6334" y="6776"/>
                      <a:pt x="6513" y="6776"/>
                    </a:cubicBezTo>
                    <a:cubicBezTo>
                      <a:pt x="6648" y="6776"/>
                      <a:pt x="6793" y="6770"/>
                      <a:pt x="6946" y="6770"/>
                    </a:cubicBezTo>
                    <a:cubicBezTo>
                      <a:pt x="7022" y="6770"/>
                      <a:pt x="7100" y="6772"/>
                      <a:pt x="7179" y="6776"/>
                    </a:cubicBezTo>
                    <a:lnTo>
                      <a:pt x="7215" y="6776"/>
                    </a:lnTo>
                    <a:cubicBezTo>
                      <a:pt x="7430" y="6811"/>
                      <a:pt x="7632" y="6835"/>
                      <a:pt x="7846" y="6859"/>
                    </a:cubicBezTo>
                    <a:cubicBezTo>
                      <a:pt x="8055" y="6873"/>
                      <a:pt x="8269" y="6879"/>
                      <a:pt x="8481" y="6879"/>
                    </a:cubicBezTo>
                    <a:cubicBezTo>
                      <a:pt x="8632" y="6879"/>
                      <a:pt x="8782" y="6876"/>
                      <a:pt x="8930" y="6871"/>
                    </a:cubicBezTo>
                    <a:cubicBezTo>
                      <a:pt x="9299" y="6871"/>
                      <a:pt x="9656" y="6847"/>
                      <a:pt x="10061" y="6835"/>
                    </a:cubicBezTo>
                    <a:cubicBezTo>
                      <a:pt x="10180" y="6847"/>
                      <a:pt x="10311" y="6859"/>
                      <a:pt x="10442" y="6871"/>
                    </a:cubicBezTo>
                    <a:cubicBezTo>
                      <a:pt x="10489" y="6871"/>
                      <a:pt x="10537" y="6871"/>
                      <a:pt x="10597" y="6859"/>
                    </a:cubicBezTo>
                    <a:cubicBezTo>
                      <a:pt x="10597" y="6859"/>
                      <a:pt x="10597" y="6847"/>
                      <a:pt x="10608" y="6835"/>
                    </a:cubicBezTo>
                    <a:cubicBezTo>
                      <a:pt x="10608" y="6847"/>
                      <a:pt x="10608" y="6859"/>
                      <a:pt x="10608" y="6871"/>
                    </a:cubicBezTo>
                    <a:lnTo>
                      <a:pt x="10632" y="6871"/>
                    </a:lnTo>
                    <a:cubicBezTo>
                      <a:pt x="10632" y="6844"/>
                      <a:pt x="10632" y="6831"/>
                      <a:pt x="10637" y="6831"/>
                    </a:cubicBezTo>
                    <a:cubicBezTo>
                      <a:pt x="10639" y="6831"/>
                      <a:pt x="10641" y="6832"/>
                      <a:pt x="10644" y="6835"/>
                    </a:cubicBezTo>
                    <a:cubicBezTo>
                      <a:pt x="10656" y="6847"/>
                      <a:pt x="10644" y="6859"/>
                      <a:pt x="10644" y="6871"/>
                    </a:cubicBezTo>
                    <a:lnTo>
                      <a:pt x="10680" y="6871"/>
                    </a:lnTo>
                    <a:cubicBezTo>
                      <a:pt x="10680" y="6843"/>
                      <a:pt x="10684" y="6831"/>
                      <a:pt x="10687" y="6831"/>
                    </a:cubicBezTo>
                    <a:cubicBezTo>
                      <a:pt x="10690" y="6831"/>
                      <a:pt x="10692" y="6837"/>
                      <a:pt x="10692" y="6847"/>
                    </a:cubicBezTo>
                    <a:cubicBezTo>
                      <a:pt x="10692" y="6859"/>
                      <a:pt x="10692" y="6871"/>
                      <a:pt x="10692" y="6871"/>
                    </a:cubicBezTo>
                    <a:cubicBezTo>
                      <a:pt x="10704" y="6829"/>
                      <a:pt x="10710" y="6814"/>
                      <a:pt x="10713" y="6814"/>
                    </a:cubicBezTo>
                    <a:cubicBezTo>
                      <a:pt x="10716" y="6814"/>
                      <a:pt x="10716" y="6829"/>
                      <a:pt x="10716" y="6847"/>
                    </a:cubicBezTo>
                    <a:lnTo>
                      <a:pt x="10716" y="6859"/>
                    </a:lnTo>
                    <a:cubicBezTo>
                      <a:pt x="10716" y="6859"/>
                      <a:pt x="10716" y="6864"/>
                      <a:pt x="10719" y="6864"/>
                    </a:cubicBezTo>
                    <a:cubicBezTo>
                      <a:pt x="10721" y="6864"/>
                      <a:pt x="10724" y="6863"/>
                      <a:pt x="10728" y="6859"/>
                    </a:cubicBezTo>
                    <a:cubicBezTo>
                      <a:pt x="10728" y="6854"/>
                      <a:pt x="10730" y="6848"/>
                      <a:pt x="10731" y="6848"/>
                    </a:cubicBezTo>
                    <a:lnTo>
                      <a:pt x="10731" y="6848"/>
                    </a:lnTo>
                    <a:cubicBezTo>
                      <a:pt x="10733" y="6848"/>
                      <a:pt x="10734" y="6856"/>
                      <a:pt x="10728" y="6883"/>
                    </a:cubicBezTo>
                    <a:lnTo>
                      <a:pt x="10751" y="6883"/>
                    </a:lnTo>
                    <a:cubicBezTo>
                      <a:pt x="10799" y="6895"/>
                      <a:pt x="10859" y="6907"/>
                      <a:pt x="10906" y="6930"/>
                    </a:cubicBezTo>
                    <a:lnTo>
                      <a:pt x="10966" y="6954"/>
                    </a:lnTo>
                    <a:lnTo>
                      <a:pt x="11037" y="6966"/>
                    </a:lnTo>
                    <a:cubicBezTo>
                      <a:pt x="11192" y="6990"/>
                      <a:pt x="11347" y="7038"/>
                      <a:pt x="11501" y="7097"/>
                    </a:cubicBezTo>
                    <a:cubicBezTo>
                      <a:pt x="11632" y="7157"/>
                      <a:pt x="11763" y="7204"/>
                      <a:pt x="11894" y="7228"/>
                    </a:cubicBezTo>
                    <a:cubicBezTo>
                      <a:pt x="11942" y="7252"/>
                      <a:pt x="11990" y="7276"/>
                      <a:pt x="12025" y="7311"/>
                    </a:cubicBezTo>
                    <a:cubicBezTo>
                      <a:pt x="12073" y="7347"/>
                      <a:pt x="12121" y="7371"/>
                      <a:pt x="12168" y="7383"/>
                    </a:cubicBezTo>
                    <a:cubicBezTo>
                      <a:pt x="12311" y="7395"/>
                      <a:pt x="12442" y="7442"/>
                      <a:pt x="12561" y="7514"/>
                    </a:cubicBezTo>
                    <a:cubicBezTo>
                      <a:pt x="12740" y="7585"/>
                      <a:pt x="12906" y="7680"/>
                      <a:pt x="13061" y="7776"/>
                    </a:cubicBezTo>
                    <a:cubicBezTo>
                      <a:pt x="13204" y="7871"/>
                      <a:pt x="13395" y="7883"/>
                      <a:pt x="13514" y="8014"/>
                    </a:cubicBezTo>
                    <a:cubicBezTo>
                      <a:pt x="13537" y="8038"/>
                      <a:pt x="13561" y="8061"/>
                      <a:pt x="13597" y="8061"/>
                    </a:cubicBezTo>
                    <a:cubicBezTo>
                      <a:pt x="13918" y="8157"/>
                      <a:pt x="14192" y="8359"/>
                      <a:pt x="14466" y="8550"/>
                    </a:cubicBezTo>
                    <a:cubicBezTo>
                      <a:pt x="14549" y="8585"/>
                      <a:pt x="14609" y="8645"/>
                      <a:pt x="14669" y="8704"/>
                    </a:cubicBezTo>
                    <a:cubicBezTo>
                      <a:pt x="14895" y="8931"/>
                      <a:pt x="15121" y="9133"/>
                      <a:pt x="15359" y="9335"/>
                    </a:cubicBezTo>
                    <a:cubicBezTo>
                      <a:pt x="15419" y="9371"/>
                      <a:pt x="15466" y="9419"/>
                      <a:pt x="15502" y="9478"/>
                    </a:cubicBezTo>
                    <a:cubicBezTo>
                      <a:pt x="15526" y="9514"/>
                      <a:pt x="15561" y="9550"/>
                      <a:pt x="15585" y="9585"/>
                    </a:cubicBezTo>
                    <a:lnTo>
                      <a:pt x="15609" y="9597"/>
                    </a:lnTo>
                    <a:lnTo>
                      <a:pt x="15633" y="9538"/>
                    </a:lnTo>
                    <a:cubicBezTo>
                      <a:pt x="15633" y="9538"/>
                      <a:pt x="15633" y="9538"/>
                      <a:pt x="15633" y="9550"/>
                    </a:cubicBezTo>
                    <a:cubicBezTo>
                      <a:pt x="15633" y="9559"/>
                      <a:pt x="15620" y="9587"/>
                      <a:pt x="15623" y="9587"/>
                    </a:cubicBezTo>
                    <a:cubicBezTo>
                      <a:pt x="15624" y="9587"/>
                      <a:pt x="15627" y="9583"/>
                      <a:pt x="15633" y="9574"/>
                    </a:cubicBezTo>
                    <a:cubicBezTo>
                      <a:pt x="15642" y="9564"/>
                      <a:pt x="15647" y="9561"/>
                      <a:pt x="15648" y="9561"/>
                    </a:cubicBezTo>
                    <a:lnTo>
                      <a:pt x="15648" y="9561"/>
                    </a:lnTo>
                    <a:cubicBezTo>
                      <a:pt x="15652" y="9561"/>
                      <a:pt x="15633" y="9589"/>
                      <a:pt x="15633" y="9597"/>
                    </a:cubicBezTo>
                    <a:lnTo>
                      <a:pt x="15657" y="9597"/>
                    </a:lnTo>
                    <a:cubicBezTo>
                      <a:pt x="15657" y="9591"/>
                      <a:pt x="15661" y="9584"/>
                      <a:pt x="15662" y="9584"/>
                    </a:cubicBezTo>
                    <a:lnTo>
                      <a:pt x="15662" y="9584"/>
                    </a:lnTo>
                    <a:cubicBezTo>
                      <a:pt x="15663" y="9584"/>
                      <a:pt x="15662" y="9587"/>
                      <a:pt x="15657" y="9597"/>
                    </a:cubicBezTo>
                    <a:cubicBezTo>
                      <a:pt x="15669" y="9597"/>
                      <a:pt x="15681" y="9585"/>
                      <a:pt x="15681" y="9585"/>
                    </a:cubicBezTo>
                    <a:lnTo>
                      <a:pt x="15681" y="9609"/>
                    </a:lnTo>
                    <a:cubicBezTo>
                      <a:pt x="15764" y="9621"/>
                      <a:pt x="15847" y="9633"/>
                      <a:pt x="15931" y="9633"/>
                    </a:cubicBezTo>
                    <a:lnTo>
                      <a:pt x="16026" y="9621"/>
                    </a:lnTo>
                    <a:lnTo>
                      <a:pt x="16085" y="9597"/>
                    </a:lnTo>
                    <a:cubicBezTo>
                      <a:pt x="16085" y="9585"/>
                      <a:pt x="16085" y="9585"/>
                      <a:pt x="16085" y="9574"/>
                    </a:cubicBezTo>
                    <a:cubicBezTo>
                      <a:pt x="16085" y="9574"/>
                      <a:pt x="16085" y="9574"/>
                      <a:pt x="16073" y="9562"/>
                    </a:cubicBezTo>
                    <a:cubicBezTo>
                      <a:pt x="16085" y="9550"/>
                      <a:pt x="16097" y="9550"/>
                      <a:pt x="16097" y="9538"/>
                    </a:cubicBezTo>
                    <a:cubicBezTo>
                      <a:pt x="16097" y="9526"/>
                      <a:pt x="16109" y="9526"/>
                      <a:pt x="16109" y="9514"/>
                    </a:cubicBezTo>
                    <a:lnTo>
                      <a:pt x="16121" y="9514"/>
                    </a:lnTo>
                    <a:cubicBezTo>
                      <a:pt x="16133" y="9514"/>
                      <a:pt x="16133" y="9502"/>
                      <a:pt x="16145" y="9502"/>
                    </a:cubicBezTo>
                    <a:cubicBezTo>
                      <a:pt x="16131" y="9488"/>
                      <a:pt x="16133" y="9482"/>
                      <a:pt x="16140" y="9482"/>
                    </a:cubicBezTo>
                    <a:cubicBezTo>
                      <a:pt x="16145" y="9482"/>
                      <a:pt x="16152" y="9485"/>
                      <a:pt x="16157" y="9490"/>
                    </a:cubicBezTo>
                    <a:cubicBezTo>
                      <a:pt x="16163" y="9485"/>
                      <a:pt x="16167" y="9482"/>
                      <a:pt x="16170" y="9482"/>
                    </a:cubicBezTo>
                    <a:cubicBezTo>
                      <a:pt x="16182" y="9482"/>
                      <a:pt x="16186" y="9505"/>
                      <a:pt x="16204" y="9514"/>
                    </a:cubicBezTo>
                    <a:cubicBezTo>
                      <a:pt x="16210" y="9520"/>
                      <a:pt x="16210" y="9523"/>
                      <a:pt x="16206" y="9523"/>
                    </a:cubicBezTo>
                    <a:cubicBezTo>
                      <a:pt x="16201" y="9523"/>
                      <a:pt x="16193" y="9520"/>
                      <a:pt x="16181" y="9514"/>
                    </a:cubicBezTo>
                    <a:lnTo>
                      <a:pt x="16145" y="9502"/>
                    </a:lnTo>
                    <a:lnTo>
                      <a:pt x="16133" y="9514"/>
                    </a:lnTo>
                    <a:lnTo>
                      <a:pt x="16169" y="9550"/>
                    </a:lnTo>
                    <a:cubicBezTo>
                      <a:pt x="16174" y="9560"/>
                      <a:pt x="16175" y="9564"/>
                      <a:pt x="16172" y="9564"/>
                    </a:cubicBezTo>
                    <a:cubicBezTo>
                      <a:pt x="16168" y="9564"/>
                      <a:pt x="16159" y="9557"/>
                      <a:pt x="16145" y="9550"/>
                    </a:cubicBezTo>
                    <a:lnTo>
                      <a:pt x="16121" y="9538"/>
                    </a:lnTo>
                    <a:lnTo>
                      <a:pt x="16121" y="9550"/>
                    </a:lnTo>
                    <a:cubicBezTo>
                      <a:pt x="16129" y="9558"/>
                      <a:pt x="16137" y="9572"/>
                      <a:pt x="16130" y="9572"/>
                    </a:cubicBezTo>
                    <a:cubicBezTo>
                      <a:pt x="16127" y="9572"/>
                      <a:pt x="16120" y="9569"/>
                      <a:pt x="16109" y="9562"/>
                    </a:cubicBezTo>
                    <a:lnTo>
                      <a:pt x="16109" y="9574"/>
                    </a:lnTo>
                    <a:cubicBezTo>
                      <a:pt x="16097" y="9585"/>
                      <a:pt x="16097" y="9597"/>
                      <a:pt x="16097" y="9609"/>
                    </a:cubicBezTo>
                    <a:lnTo>
                      <a:pt x="16109" y="9621"/>
                    </a:lnTo>
                    <a:cubicBezTo>
                      <a:pt x="16145" y="9609"/>
                      <a:pt x="16181" y="9597"/>
                      <a:pt x="16216" y="9585"/>
                    </a:cubicBezTo>
                    <a:lnTo>
                      <a:pt x="16228" y="9574"/>
                    </a:lnTo>
                    <a:cubicBezTo>
                      <a:pt x="16228" y="9556"/>
                      <a:pt x="16228" y="9545"/>
                      <a:pt x="16233" y="9545"/>
                    </a:cubicBezTo>
                    <a:cubicBezTo>
                      <a:pt x="16235" y="9545"/>
                      <a:pt x="16237" y="9547"/>
                      <a:pt x="16240" y="9550"/>
                    </a:cubicBezTo>
                    <a:cubicBezTo>
                      <a:pt x="16249" y="9550"/>
                      <a:pt x="16258" y="9530"/>
                      <a:pt x="16272" y="9530"/>
                    </a:cubicBezTo>
                    <a:cubicBezTo>
                      <a:pt x="16277" y="9530"/>
                      <a:pt x="16282" y="9532"/>
                      <a:pt x="16288" y="9538"/>
                    </a:cubicBezTo>
                    <a:cubicBezTo>
                      <a:pt x="16300" y="9526"/>
                      <a:pt x="16312" y="9514"/>
                      <a:pt x="16323" y="9514"/>
                    </a:cubicBezTo>
                    <a:lnTo>
                      <a:pt x="16335" y="9514"/>
                    </a:lnTo>
                    <a:cubicBezTo>
                      <a:pt x="16466" y="9455"/>
                      <a:pt x="16597" y="9395"/>
                      <a:pt x="16728" y="9347"/>
                    </a:cubicBezTo>
                    <a:lnTo>
                      <a:pt x="16764" y="9324"/>
                    </a:lnTo>
                    <a:lnTo>
                      <a:pt x="16800" y="9312"/>
                    </a:lnTo>
                    <a:cubicBezTo>
                      <a:pt x="16800" y="9312"/>
                      <a:pt x="16800" y="9300"/>
                      <a:pt x="16800" y="9288"/>
                    </a:cubicBezTo>
                    <a:cubicBezTo>
                      <a:pt x="16806" y="9282"/>
                      <a:pt x="16815" y="9279"/>
                      <a:pt x="16824" y="9279"/>
                    </a:cubicBezTo>
                    <a:cubicBezTo>
                      <a:pt x="16832" y="9279"/>
                      <a:pt x="16841" y="9282"/>
                      <a:pt x="16847" y="9288"/>
                    </a:cubicBezTo>
                    <a:cubicBezTo>
                      <a:pt x="16883" y="9264"/>
                      <a:pt x="16919" y="9228"/>
                      <a:pt x="16943" y="9204"/>
                    </a:cubicBezTo>
                    <a:cubicBezTo>
                      <a:pt x="16937" y="9181"/>
                      <a:pt x="16937" y="9169"/>
                      <a:pt x="16941" y="9169"/>
                    </a:cubicBezTo>
                    <a:lnTo>
                      <a:pt x="16941" y="9169"/>
                    </a:lnTo>
                    <a:cubicBezTo>
                      <a:pt x="16946" y="9169"/>
                      <a:pt x="16955" y="9181"/>
                      <a:pt x="16966" y="9204"/>
                    </a:cubicBezTo>
                    <a:cubicBezTo>
                      <a:pt x="16978" y="9193"/>
                      <a:pt x="16990" y="9181"/>
                      <a:pt x="17014" y="9169"/>
                    </a:cubicBezTo>
                    <a:cubicBezTo>
                      <a:pt x="17022" y="9154"/>
                      <a:pt x="17015" y="9133"/>
                      <a:pt x="17015" y="9133"/>
                    </a:cubicBezTo>
                    <a:lnTo>
                      <a:pt x="17015" y="9133"/>
                    </a:lnTo>
                    <a:cubicBezTo>
                      <a:pt x="17015" y="9133"/>
                      <a:pt x="17017" y="9140"/>
                      <a:pt x="17026" y="9157"/>
                    </a:cubicBezTo>
                    <a:cubicBezTo>
                      <a:pt x="17038" y="9145"/>
                      <a:pt x="17050" y="9133"/>
                      <a:pt x="17062" y="9133"/>
                    </a:cubicBezTo>
                    <a:lnTo>
                      <a:pt x="17097" y="9133"/>
                    </a:lnTo>
                    <a:cubicBezTo>
                      <a:pt x="17085" y="9109"/>
                      <a:pt x="17083" y="9097"/>
                      <a:pt x="17084" y="9097"/>
                    </a:cubicBezTo>
                    <a:lnTo>
                      <a:pt x="17084" y="9097"/>
                    </a:lnTo>
                    <a:cubicBezTo>
                      <a:pt x="17085" y="9097"/>
                      <a:pt x="17091" y="9109"/>
                      <a:pt x="17097" y="9133"/>
                    </a:cubicBezTo>
                    <a:lnTo>
                      <a:pt x="17133" y="9121"/>
                    </a:lnTo>
                    <a:cubicBezTo>
                      <a:pt x="17133" y="9109"/>
                      <a:pt x="17133" y="9097"/>
                      <a:pt x="17121" y="9085"/>
                    </a:cubicBezTo>
                    <a:cubicBezTo>
                      <a:pt x="17133" y="9074"/>
                      <a:pt x="17133" y="9062"/>
                      <a:pt x="17145" y="9050"/>
                    </a:cubicBezTo>
                    <a:cubicBezTo>
                      <a:pt x="17145" y="9062"/>
                      <a:pt x="17157" y="9085"/>
                      <a:pt x="17169" y="9109"/>
                    </a:cubicBezTo>
                    <a:lnTo>
                      <a:pt x="17181" y="9109"/>
                    </a:lnTo>
                    <a:cubicBezTo>
                      <a:pt x="17181" y="9105"/>
                      <a:pt x="17181" y="9100"/>
                      <a:pt x="17181" y="9097"/>
                    </a:cubicBezTo>
                    <a:cubicBezTo>
                      <a:pt x="17181" y="9097"/>
                      <a:pt x="17181" y="9081"/>
                      <a:pt x="17184" y="9081"/>
                    </a:cubicBezTo>
                    <a:cubicBezTo>
                      <a:pt x="17186" y="9081"/>
                      <a:pt x="17189" y="9085"/>
                      <a:pt x="17193" y="9097"/>
                    </a:cubicBezTo>
                    <a:cubicBezTo>
                      <a:pt x="17196" y="9105"/>
                      <a:pt x="17198" y="9108"/>
                      <a:pt x="17198" y="9108"/>
                    </a:cubicBezTo>
                    <a:cubicBezTo>
                      <a:pt x="17198" y="9108"/>
                      <a:pt x="17193" y="9094"/>
                      <a:pt x="17193" y="9085"/>
                    </a:cubicBezTo>
                    <a:cubicBezTo>
                      <a:pt x="17184" y="9049"/>
                      <a:pt x="17181" y="9034"/>
                      <a:pt x="17186" y="9034"/>
                    </a:cubicBezTo>
                    <a:cubicBezTo>
                      <a:pt x="17188" y="9034"/>
                      <a:pt x="17190" y="9035"/>
                      <a:pt x="17193" y="9038"/>
                    </a:cubicBezTo>
                    <a:cubicBezTo>
                      <a:pt x="17205" y="9050"/>
                      <a:pt x="17216" y="9074"/>
                      <a:pt x="17216" y="9085"/>
                    </a:cubicBezTo>
                    <a:cubicBezTo>
                      <a:pt x="17216" y="9085"/>
                      <a:pt x="17216" y="9050"/>
                      <a:pt x="17216" y="9050"/>
                    </a:cubicBezTo>
                    <a:cubicBezTo>
                      <a:pt x="17216" y="9046"/>
                      <a:pt x="17216" y="9045"/>
                      <a:pt x="17217" y="9045"/>
                    </a:cubicBezTo>
                    <a:cubicBezTo>
                      <a:pt x="17217" y="9045"/>
                      <a:pt x="17220" y="9053"/>
                      <a:pt x="17228" y="9062"/>
                    </a:cubicBezTo>
                    <a:cubicBezTo>
                      <a:pt x="17228" y="9074"/>
                      <a:pt x="17240" y="9085"/>
                      <a:pt x="17240" y="9085"/>
                    </a:cubicBezTo>
                    <a:lnTo>
                      <a:pt x="17252" y="9085"/>
                    </a:lnTo>
                    <a:cubicBezTo>
                      <a:pt x="17252" y="9074"/>
                      <a:pt x="17252" y="9062"/>
                      <a:pt x="17252" y="9050"/>
                    </a:cubicBezTo>
                    <a:cubicBezTo>
                      <a:pt x="17244" y="9041"/>
                      <a:pt x="17247" y="9033"/>
                      <a:pt x="17250" y="9033"/>
                    </a:cubicBezTo>
                    <a:lnTo>
                      <a:pt x="17250" y="9033"/>
                    </a:lnTo>
                    <a:cubicBezTo>
                      <a:pt x="17251" y="9033"/>
                      <a:pt x="17252" y="9034"/>
                      <a:pt x="17252" y="9038"/>
                    </a:cubicBezTo>
                    <a:cubicBezTo>
                      <a:pt x="17252" y="9050"/>
                      <a:pt x="17264" y="9062"/>
                      <a:pt x="17264" y="9085"/>
                    </a:cubicBezTo>
                    <a:cubicBezTo>
                      <a:pt x="17264" y="9075"/>
                      <a:pt x="17264" y="9066"/>
                      <a:pt x="17264" y="9062"/>
                    </a:cubicBezTo>
                    <a:cubicBezTo>
                      <a:pt x="17276" y="9074"/>
                      <a:pt x="17264" y="9074"/>
                      <a:pt x="17264" y="9085"/>
                    </a:cubicBezTo>
                    <a:lnTo>
                      <a:pt x="17276" y="9085"/>
                    </a:lnTo>
                    <a:cubicBezTo>
                      <a:pt x="17276" y="9074"/>
                      <a:pt x="17276" y="9062"/>
                      <a:pt x="17276" y="9062"/>
                    </a:cubicBezTo>
                    <a:cubicBezTo>
                      <a:pt x="17269" y="9021"/>
                      <a:pt x="17270" y="9007"/>
                      <a:pt x="17274" y="9007"/>
                    </a:cubicBezTo>
                    <a:cubicBezTo>
                      <a:pt x="17278" y="9007"/>
                      <a:pt x="17283" y="9016"/>
                      <a:pt x="17288" y="9026"/>
                    </a:cubicBezTo>
                    <a:cubicBezTo>
                      <a:pt x="17300" y="9050"/>
                      <a:pt x="17300" y="9038"/>
                      <a:pt x="17312" y="9050"/>
                    </a:cubicBezTo>
                    <a:cubicBezTo>
                      <a:pt x="17312" y="9054"/>
                      <a:pt x="17313" y="9057"/>
                      <a:pt x="17315" y="9057"/>
                    </a:cubicBezTo>
                    <a:cubicBezTo>
                      <a:pt x="17317" y="9057"/>
                      <a:pt x="17319" y="9049"/>
                      <a:pt x="17312" y="9026"/>
                    </a:cubicBezTo>
                    <a:lnTo>
                      <a:pt x="17312" y="9026"/>
                    </a:lnTo>
                    <a:cubicBezTo>
                      <a:pt x="17316" y="9035"/>
                      <a:pt x="17320" y="9043"/>
                      <a:pt x="17324" y="9050"/>
                    </a:cubicBezTo>
                    <a:cubicBezTo>
                      <a:pt x="17317" y="8994"/>
                      <a:pt x="17318" y="8971"/>
                      <a:pt x="17325" y="8971"/>
                    </a:cubicBezTo>
                    <a:cubicBezTo>
                      <a:pt x="17330" y="8971"/>
                      <a:pt x="17338" y="8982"/>
                      <a:pt x="17347" y="9002"/>
                    </a:cubicBezTo>
                    <a:cubicBezTo>
                      <a:pt x="17347" y="9008"/>
                      <a:pt x="17350" y="9011"/>
                      <a:pt x="17353" y="9011"/>
                    </a:cubicBezTo>
                    <a:cubicBezTo>
                      <a:pt x="17356" y="9011"/>
                      <a:pt x="17359" y="9008"/>
                      <a:pt x="17359" y="9002"/>
                    </a:cubicBezTo>
                    <a:cubicBezTo>
                      <a:pt x="17359" y="8990"/>
                      <a:pt x="17359" y="8981"/>
                      <a:pt x="17362" y="8981"/>
                    </a:cubicBezTo>
                    <a:cubicBezTo>
                      <a:pt x="17365" y="8981"/>
                      <a:pt x="17371" y="8990"/>
                      <a:pt x="17383" y="9014"/>
                    </a:cubicBezTo>
                    <a:cubicBezTo>
                      <a:pt x="17383" y="9026"/>
                      <a:pt x="17395" y="9038"/>
                      <a:pt x="17395" y="9050"/>
                    </a:cubicBezTo>
                    <a:lnTo>
                      <a:pt x="17443" y="9050"/>
                    </a:lnTo>
                    <a:cubicBezTo>
                      <a:pt x="17443" y="9038"/>
                      <a:pt x="17446" y="9032"/>
                      <a:pt x="17450" y="9032"/>
                    </a:cubicBezTo>
                    <a:cubicBezTo>
                      <a:pt x="17455" y="9032"/>
                      <a:pt x="17461" y="9038"/>
                      <a:pt x="17466" y="9050"/>
                    </a:cubicBezTo>
                    <a:lnTo>
                      <a:pt x="17526" y="9050"/>
                    </a:lnTo>
                    <a:cubicBezTo>
                      <a:pt x="17526" y="9038"/>
                      <a:pt x="17526" y="9026"/>
                      <a:pt x="17538" y="9026"/>
                    </a:cubicBezTo>
                    <a:cubicBezTo>
                      <a:pt x="17550" y="9026"/>
                      <a:pt x="17562" y="9014"/>
                      <a:pt x="17574" y="9002"/>
                    </a:cubicBezTo>
                    <a:cubicBezTo>
                      <a:pt x="17574" y="9002"/>
                      <a:pt x="17586" y="9002"/>
                      <a:pt x="17597" y="9050"/>
                    </a:cubicBezTo>
                    <a:lnTo>
                      <a:pt x="17609" y="9050"/>
                    </a:lnTo>
                    <a:lnTo>
                      <a:pt x="17609" y="9002"/>
                    </a:lnTo>
                    <a:cubicBezTo>
                      <a:pt x="17609" y="8996"/>
                      <a:pt x="17609" y="8990"/>
                      <a:pt x="17611" y="8990"/>
                    </a:cubicBezTo>
                    <a:cubicBezTo>
                      <a:pt x="17612" y="8990"/>
                      <a:pt x="17615" y="8996"/>
                      <a:pt x="17621" y="9014"/>
                    </a:cubicBezTo>
                    <a:cubicBezTo>
                      <a:pt x="17621" y="9015"/>
                      <a:pt x="17622" y="9015"/>
                      <a:pt x="17622" y="9016"/>
                    </a:cubicBezTo>
                    <a:lnTo>
                      <a:pt x="17622" y="9016"/>
                    </a:lnTo>
                    <a:cubicBezTo>
                      <a:pt x="17622" y="9012"/>
                      <a:pt x="17621" y="9007"/>
                      <a:pt x="17621" y="9002"/>
                    </a:cubicBezTo>
                    <a:cubicBezTo>
                      <a:pt x="17621" y="8990"/>
                      <a:pt x="17621" y="8987"/>
                      <a:pt x="17623" y="8987"/>
                    </a:cubicBezTo>
                    <a:cubicBezTo>
                      <a:pt x="17624" y="8987"/>
                      <a:pt x="17627" y="8990"/>
                      <a:pt x="17633" y="8990"/>
                    </a:cubicBezTo>
                    <a:cubicBezTo>
                      <a:pt x="17638" y="8990"/>
                      <a:pt x="17641" y="8988"/>
                      <a:pt x="17643" y="8988"/>
                    </a:cubicBezTo>
                    <a:cubicBezTo>
                      <a:pt x="17647" y="8988"/>
                      <a:pt x="17650" y="8993"/>
                      <a:pt x="17657" y="9014"/>
                    </a:cubicBezTo>
                    <a:cubicBezTo>
                      <a:pt x="17657" y="9020"/>
                      <a:pt x="17657" y="9023"/>
                      <a:pt x="17657" y="9023"/>
                    </a:cubicBezTo>
                    <a:cubicBezTo>
                      <a:pt x="17657" y="9023"/>
                      <a:pt x="17659" y="8986"/>
                      <a:pt x="17665" y="8986"/>
                    </a:cubicBezTo>
                    <a:cubicBezTo>
                      <a:pt x="17666" y="8986"/>
                      <a:pt x="17667" y="8987"/>
                      <a:pt x="17669" y="8990"/>
                    </a:cubicBezTo>
                    <a:cubicBezTo>
                      <a:pt x="17681" y="9026"/>
                      <a:pt x="17681" y="9002"/>
                      <a:pt x="17681" y="9038"/>
                    </a:cubicBezTo>
                    <a:cubicBezTo>
                      <a:pt x="17681" y="9038"/>
                      <a:pt x="17681" y="9038"/>
                      <a:pt x="17681" y="9050"/>
                    </a:cubicBezTo>
                    <a:lnTo>
                      <a:pt x="17705" y="9050"/>
                    </a:lnTo>
                    <a:cubicBezTo>
                      <a:pt x="17705" y="9038"/>
                      <a:pt x="17705" y="9026"/>
                      <a:pt x="17705" y="9014"/>
                    </a:cubicBezTo>
                    <a:cubicBezTo>
                      <a:pt x="17705" y="9010"/>
                      <a:pt x="17705" y="9008"/>
                      <a:pt x="17705" y="9008"/>
                    </a:cubicBezTo>
                    <a:cubicBezTo>
                      <a:pt x="17705" y="9008"/>
                      <a:pt x="17706" y="9039"/>
                      <a:pt x="17713" y="9039"/>
                    </a:cubicBezTo>
                    <a:cubicBezTo>
                      <a:pt x="17714" y="9039"/>
                      <a:pt x="17715" y="9039"/>
                      <a:pt x="17717" y="9038"/>
                    </a:cubicBezTo>
                    <a:cubicBezTo>
                      <a:pt x="17717" y="9038"/>
                      <a:pt x="17717" y="9033"/>
                      <a:pt x="17720" y="9033"/>
                    </a:cubicBezTo>
                    <a:cubicBezTo>
                      <a:pt x="17722" y="9033"/>
                      <a:pt x="17724" y="9034"/>
                      <a:pt x="17728" y="9038"/>
                    </a:cubicBezTo>
                    <a:cubicBezTo>
                      <a:pt x="17764" y="9026"/>
                      <a:pt x="17812" y="9014"/>
                      <a:pt x="17859" y="9014"/>
                    </a:cubicBezTo>
                    <a:lnTo>
                      <a:pt x="17895" y="9014"/>
                    </a:lnTo>
                    <a:lnTo>
                      <a:pt x="17931" y="8871"/>
                    </a:lnTo>
                    <a:lnTo>
                      <a:pt x="17931" y="9002"/>
                    </a:lnTo>
                    <a:lnTo>
                      <a:pt x="18181" y="9002"/>
                    </a:lnTo>
                    <a:lnTo>
                      <a:pt x="18264" y="9014"/>
                    </a:lnTo>
                    <a:cubicBezTo>
                      <a:pt x="18288" y="9014"/>
                      <a:pt x="18324" y="9002"/>
                      <a:pt x="18348" y="8990"/>
                    </a:cubicBezTo>
                    <a:cubicBezTo>
                      <a:pt x="18490" y="8954"/>
                      <a:pt x="18633" y="8907"/>
                      <a:pt x="18776" y="8835"/>
                    </a:cubicBezTo>
                    <a:cubicBezTo>
                      <a:pt x="18824" y="8812"/>
                      <a:pt x="18883" y="8800"/>
                      <a:pt x="18943" y="8776"/>
                    </a:cubicBezTo>
                    <a:cubicBezTo>
                      <a:pt x="18967" y="8740"/>
                      <a:pt x="19002" y="8704"/>
                      <a:pt x="19038" y="8669"/>
                    </a:cubicBezTo>
                    <a:cubicBezTo>
                      <a:pt x="19074" y="8645"/>
                      <a:pt x="19110" y="8633"/>
                      <a:pt x="19157" y="8609"/>
                    </a:cubicBezTo>
                    <a:lnTo>
                      <a:pt x="19193" y="8573"/>
                    </a:lnTo>
                    <a:cubicBezTo>
                      <a:pt x="19217" y="8550"/>
                      <a:pt x="19229" y="8538"/>
                      <a:pt x="19252" y="8526"/>
                    </a:cubicBezTo>
                    <a:cubicBezTo>
                      <a:pt x="19300" y="8490"/>
                      <a:pt x="19348" y="8466"/>
                      <a:pt x="19395" y="8431"/>
                    </a:cubicBezTo>
                    <a:lnTo>
                      <a:pt x="19419" y="8407"/>
                    </a:lnTo>
                    <a:lnTo>
                      <a:pt x="19479" y="8383"/>
                    </a:lnTo>
                    <a:cubicBezTo>
                      <a:pt x="19502" y="8335"/>
                      <a:pt x="19538" y="8288"/>
                      <a:pt x="19586" y="8252"/>
                    </a:cubicBezTo>
                    <a:cubicBezTo>
                      <a:pt x="19788" y="8002"/>
                      <a:pt x="19955" y="7728"/>
                      <a:pt x="20062" y="7419"/>
                    </a:cubicBezTo>
                    <a:cubicBezTo>
                      <a:pt x="20098" y="7323"/>
                      <a:pt x="20133" y="7228"/>
                      <a:pt x="20157" y="7133"/>
                    </a:cubicBezTo>
                    <a:cubicBezTo>
                      <a:pt x="20133" y="7073"/>
                      <a:pt x="20122" y="7002"/>
                      <a:pt x="20110" y="6942"/>
                    </a:cubicBezTo>
                    <a:cubicBezTo>
                      <a:pt x="20086" y="6823"/>
                      <a:pt x="20038" y="6716"/>
                      <a:pt x="19979" y="6621"/>
                    </a:cubicBezTo>
                    <a:cubicBezTo>
                      <a:pt x="19955" y="6585"/>
                      <a:pt x="19931" y="6538"/>
                      <a:pt x="19919" y="6490"/>
                    </a:cubicBezTo>
                    <a:cubicBezTo>
                      <a:pt x="19860" y="6252"/>
                      <a:pt x="19752" y="6014"/>
                      <a:pt x="19598" y="5811"/>
                    </a:cubicBezTo>
                    <a:cubicBezTo>
                      <a:pt x="19360" y="5454"/>
                      <a:pt x="19169" y="5073"/>
                      <a:pt x="19038" y="4656"/>
                    </a:cubicBezTo>
                    <a:cubicBezTo>
                      <a:pt x="19014" y="4573"/>
                      <a:pt x="19002" y="4490"/>
                      <a:pt x="19026" y="4394"/>
                    </a:cubicBezTo>
                    <a:cubicBezTo>
                      <a:pt x="19038" y="4347"/>
                      <a:pt x="19026" y="4287"/>
                      <a:pt x="18990" y="4252"/>
                    </a:cubicBezTo>
                    <a:cubicBezTo>
                      <a:pt x="18967" y="4216"/>
                      <a:pt x="18955" y="4192"/>
                      <a:pt x="18943" y="4156"/>
                    </a:cubicBezTo>
                    <a:cubicBezTo>
                      <a:pt x="18931" y="4121"/>
                      <a:pt x="18931" y="4085"/>
                      <a:pt x="18943" y="4049"/>
                    </a:cubicBezTo>
                    <a:cubicBezTo>
                      <a:pt x="18967" y="4001"/>
                      <a:pt x="18979" y="3942"/>
                      <a:pt x="18979" y="3882"/>
                    </a:cubicBezTo>
                    <a:cubicBezTo>
                      <a:pt x="18931" y="3871"/>
                      <a:pt x="18895" y="3835"/>
                      <a:pt x="18871" y="3811"/>
                    </a:cubicBezTo>
                    <a:lnTo>
                      <a:pt x="18860" y="3799"/>
                    </a:lnTo>
                    <a:lnTo>
                      <a:pt x="18955" y="3763"/>
                    </a:lnTo>
                    <a:cubicBezTo>
                      <a:pt x="18955" y="3728"/>
                      <a:pt x="18955" y="3692"/>
                      <a:pt x="18955" y="3656"/>
                    </a:cubicBezTo>
                    <a:cubicBezTo>
                      <a:pt x="18871" y="3382"/>
                      <a:pt x="18752" y="3132"/>
                      <a:pt x="18598" y="2906"/>
                    </a:cubicBezTo>
                    <a:cubicBezTo>
                      <a:pt x="18574" y="2847"/>
                      <a:pt x="18526" y="2799"/>
                      <a:pt x="18479" y="2763"/>
                    </a:cubicBezTo>
                    <a:cubicBezTo>
                      <a:pt x="18312" y="2680"/>
                      <a:pt x="18181" y="2549"/>
                      <a:pt x="18109" y="2382"/>
                    </a:cubicBezTo>
                    <a:cubicBezTo>
                      <a:pt x="18062" y="2358"/>
                      <a:pt x="18014" y="2323"/>
                      <a:pt x="17967" y="2299"/>
                    </a:cubicBezTo>
                    <a:lnTo>
                      <a:pt x="17859" y="2216"/>
                    </a:lnTo>
                    <a:cubicBezTo>
                      <a:pt x="17788" y="2168"/>
                      <a:pt x="17705" y="2120"/>
                      <a:pt x="17621" y="2085"/>
                    </a:cubicBezTo>
                    <a:lnTo>
                      <a:pt x="17562" y="2061"/>
                    </a:lnTo>
                    <a:lnTo>
                      <a:pt x="17395" y="2049"/>
                    </a:lnTo>
                    <a:cubicBezTo>
                      <a:pt x="17366" y="2049"/>
                      <a:pt x="17338" y="2034"/>
                      <a:pt x="17309" y="2034"/>
                    </a:cubicBezTo>
                    <a:cubicBezTo>
                      <a:pt x="17302" y="2034"/>
                      <a:pt x="17295" y="2035"/>
                      <a:pt x="17288" y="2037"/>
                    </a:cubicBezTo>
                    <a:cubicBezTo>
                      <a:pt x="17200" y="2066"/>
                      <a:pt x="17095" y="2088"/>
                      <a:pt x="16995" y="2088"/>
                    </a:cubicBezTo>
                    <a:cubicBezTo>
                      <a:pt x="16973" y="2088"/>
                      <a:pt x="16952" y="2087"/>
                      <a:pt x="16931" y="2085"/>
                    </a:cubicBezTo>
                    <a:cubicBezTo>
                      <a:pt x="16812" y="2061"/>
                      <a:pt x="16693" y="2061"/>
                      <a:pt x="16574" y="2061"/>
                    </a:cubicBezTo>
                    <a:cubicBezTo>
                      <a:pt x="16443" y="2049"/>
                      <a:pt x="16323" y="2025"/>
                      <a:pt x="16216" y="1989"/>
                    </a:cubicBezTo>
                    <a:cubicBezTo>
                      <a:pt x="16118" y="1960"/>
                      <a:pt x="16020" y="1939"/>
                      <a:pt x="15929" y="1939"/>
                    </a:cubicBezTo>
                    <a:cubicBezTo>
                      <a:pt x="15909" y="1939"/>
                      <a:pt x="15890" y="1940"/>
                      <a:pt x="15871" y="1942"/>
                    </a:cubicBezTo>
                    <a:cubicBezTo>
                      <a:pt x="15776" y="1942"/>
                      <a:pt x="15692" y="1930"/>
                      <a:pt x="15609" y="1894"/>
                    </a:cubicBezTo>
                    <a:cubicBezTo>
                      <a:pt x="15597" y="1894"/>
                      <a:pt x="15573" y="1882"/>
                      <a:pt x="15573" y="1870"/>
                    </a:cubicBezTo>
                    <a:cubicBezTo>
                      <a:pt x="15538" y="1835"/>
                      <a:pt x="15514" y="1787"/>
                      <a:pt x="15490" y="1739"/>
                    </a:cubicBezTo>
                    <a:lnTo>
                      <a:pt x="15359" y="1811"/>
                    </a:lnTo>
                    <a:cubicBezTo>
                      <a:pt x="15304" y="1749"/>
                      <a:pt x="15238" y="1739"/>
                      <a:pt x="15168" y="1739"/>
                    </a:cubicBezTo>
                    <a:cubicBezTo>
                      <a:pt x="15133" y="1739"/>
                      <a:pt x="15097" y="1741"/>
                      <a:pt x="15061" y="1741"/>
                    </a:cubicBezTo>
                    <a:cubicBezTo>
                      <a:pt x="15045" y="1741"/>
                      <a:pt x="15029" y="1741"/>
                      <a:pt x="15014" y="1739"/>
                    </a:cubicBezTo>
                    <a:cubicBezTo>
                      <a:pt x="14895" y="1715"/>
                      <a:pt x="14776" y="1680"/>
                      <a:pt x="14669" y="1644"/>
                    </a:cubicBezTo>
                    <a:cubicBezTo>
                      <a:pt x="14502" y="1596"/>
                      <a:pt x="14323" y="1561"/>
                      <a:pt x="14204" y="1418"/>
                    </a:cubicBezTo>
                    <a:cubicBezTo>
                      <a:pt x="14192" y="1394"/>
                      <a:pt x="14145" y="1394"/>
                      <a:pt x="14109" y="1394"/>
                    </a:cubicBezTo>
                    <a:cubicBezTo>
                      <a:pt x="14037" y="1394"/>
                      <a:pt x="13966" y="1382"/>
                      <a:pt x="13907" y="1346"/>
                    </a:cubicBezTo>
                    <a:cubicBezTo>
                      <a:pt x="13859" y="1263"/>
                      <a:pt x="13811" y="1180"/>
                      <a:pt x="13764" y="1096"/>
                    </a:cubicBezTo>
                    <a:cubicBezTo>
                      <a:pt x="13740" y="1073"/>
                      <a:pt x="13704" y="1049"/>
                      <a:pt x="13680" y="1049"/>
                    </a:cubicBezTo>
                    <a:cubicBezTo>
                      <a:pt x="13514" y="1037"/>
                      <a:pt x="13371" y="953"/>
                      <a:pt x="13287" y="811"/>
                    </a:cubicBezTo>
                    <a:lnTo>
                      <a:pt x="13133" y="846"/>
                    </a:lnTo>
                    <a:cubicBezTo>
                      <a:pt x="13061" y="751"/>
                      <a:pt x="12978" y="680"/>
                      <a:pt x="12883" y="632"/>
                    </a:cubicBezTo>
                    <a:cubicBezTo>
                      <a:pt x="12787" y="572"/>
                      <a:pt x="12680" y="513"/>
                      <a:pt x="12609" y="453"/>
                    </a:cubicBezTo>
                    <a:cubicBezTo>
                      <a:pt x="12537" y="406"/>
                      <a:pt x="12430" y="334"/>
                      <a:pt x="12347" y="263"/>
                    </a:cubicBezTo>
                    <a:cubicBezTo>
                      <a:pt x="12263" y="227"/>
                      <a:pt x="12180" y="191"/>
                      <a:pt x="12085" y="168"/>
                    </a:cubicBezTo>
                    <a:cubicBezTo>
                      <a:pt x="11990" y="132"/>
                      <a:pt x="11882" y="144"/>
                      <a:pt x="11787" y="72"/>
                    </a:cubicBezTo>
                    <a:cubicBezTo>
                      <a:pt x="11740" y="37"/>
                      <a:pt x="11680" y="13"/>
                      <a:pt x="11609" y="13"/>
                    </a:cubicBezTo>
                    <a:cubicBezTo>
                      <a:pt x="11513" y="1"/>
                      <a:pt x="11406" y="1"/>
                      <a:pt x="11299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393;p31"/>
              <p:cNvSpPr/>
              <p:nvPr/>
            </p:nvSpPr>
            <p:spPr>
              <a:xfrm>
                <a:off x="5219054" y="2318737"/>
                <a:ext cx="320473" cy="196282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7599" extrusionOk="0">
                    <a:moveTo>
                      <a:pt x="5906" y="1"/>
                    </a:moveTo>
                    <a:cubicBezTo>
                      <a:pt x="5870" y="25"/>
                      <a:pt x="5846" y="48"/>
                      <a:pt x="5822" y="72"/>
                    </a:cubicBezTo>
                    <a:cubicBezTo>
                      <a:pt x="5798" y="121"/>
                      <a:pt x="5773" y="153"/>
                      <a:pt x="5741" y="153"/>
                    </a:cubicBezTo>
                    <a:cubicBezTo>
                      <a:pt x="5726" y="153"/>
                      <a:pt x="5710" y="147"/>
                      <a:pt x="5691" y="132"/>
                    </a:cubicBezTo>
                    <a:cubicBezTo>
                      <a:pt x="5656" y="108"/>
                      <a:pt x="5608" y="96"/>
                      <a:pt x="5560" y="96"/>
                    </a:cubicBezTo>
                    <a:cubicBezTo>
                      <a:pt x="5430" y="108"/>
                      <a:pt x="5287" y="132"/>
                      <a:pt x="5156" y="156"/>
                    </a:cubicBezTo>
                    <a:cubicBezTo>
                      <a:pt x="5132" y="156"/>
                      <a:pt x="5108" y="156"/>
                      <a:pt x="5096" y="168"/>
                    </a:cubicBezTo>
                    <a:cubicBezTo>
                      <a:pt x="5037" y="191"/>
                      <a:pt x="4977" y="227"/>
                      <a:pt x="4918" y="263"/>
                    </a:cubicBezTo>
                    <a:cubicBezTo>
                      <a:pt x="4896" y="272"/>
                      <a:pt x="4872" y="274"/>
                      <a:pt x="4848" y="274"/>
                    </a:cubicBezTo>
                    <a:cubicBezTo>
                      <a:pt x="4822" y="274"/>
                      <a:pt x="4795" y="271"/>
                      <a:pt x="4769" y="271"/>
                    </a:cubicBezTo>
                    <a:cubicBezTo>
                      <a:pt x="4755" y="271"/>
                      <a:pt x="4741" y="272"/>
                      <a:pt x="4727" y="275"/>
                    </a:cubicBezTo>
                    <a:cubicBezTo>
                      <a:pt x="4668" y="314"/>
                      <a:pt x="4605" y="332"/>
                      <a:pt x="4541" y="332"/>
                    </a:cubicBezTo>
                    <a:cubicBezTo>
                      <a:pt x="4489" y="332"/>
                      <a:pt x="4435" y="320"/>
                      <a:pt x="4382" y="298"/>
                    </a:cubicBezTo>
                    <a:cubicBezTo>
                      <a:pt x="4375" y="295"/>
                      <a:pt x="4369" y="294"/>
                      <a:pt x="4363" y="294"/>
                    </a:cubicBezTo>
                    <a:cubicBezTo>
                      <a:pt x="4346" y="294"/>
                      <a:pt x="4331" y="305"/>
                      <a:pt x="4322" y="322"/>
                    </a:cubicBezTo>
                    <a:cubicBezTo>
                      <a:pt x="4293" y="351"/>
                      <a:pt x="4256" y="367"/>
                      <a:pt x="4217" y="367"/>
                    </a:cubicBezTo>
                    <a:cubicBezTo>
                      <a:pt x="4192" y="367"/>
                      <a:pt x="4167" y="360"/>
                      <a:pt x="4144" y="346"/>
                    </a:cubicBezTo>
                    <a:cubicBezTo>
                      <a:pt x="4120" y="346"/>
                      <a:pt x="4084" y="370"/>
                      <a:pt x="4060" y="382"/>
                    </a:cubicBezTo>
                    <a:cubicBezTo>
                      <a:pt x="4031" y="391"/>
                      <a:pt x="4010" y="409"/>
                      <a:pt x="3984" y="409"/>
                    </a:cubicBezTo>
                    <a:cubicBezTo>
                      <a:pt x="3978" y="409"/>
                      <a:pt x="3972" y="408"/>
                      <a:pt x="3965" y="406"/>
                    </a:cubicBezTo>
                    <a:cubicBezTo>
                      <a:pt x="3906" y="391"/>
                      <a:pt x="3847" y="381"/>
                      <a:pt x="3788" y="381"/>
                    </a:cubicBezTo>
                    <a:cubicBezTo>
                      <a:pt x="3752" y="381"/>
                      <a:pt x="3716" y="385"/>
                      <a:pt x="3679" y="394"/>
                    </a:cubicBezTo>
                    <a:cubicBezTo>
                      <a:pt x="3663" y="397"/>
                      <a:pt x="3647" y="398"/>
                      <a:pt x="3632" y="398"/>
                    </a:cubicBezTo>
                    <a:cubicBezTo>
                      <a:pt x="3589" y="398"/>
                      <a:pt x="3547" y="387"/>
                      <a:pt x="3513" y="370"/>
                    </a:cubicBezTo>
                    <a:cubicBezTo>
                      <a:pt x="3497" y="359"/>
                      <a:pt x="3478" y="353"/>
                      <a:pt x="3459" y="353"/>
                    </a:cubicBezTo>
                    <a:cubicBezTo>
                      <a:pt x="3436" y="353"/>
                      <a:pt x="3413" y="362"/>
                      <a:pt x="3394" y="382"/>
                    </a:cubicBezTo>
                    <a:cubicBezTo>
                      <a:pt x="3259" y="488"/>
                      <a:pt x="3101" y="547"/>
                      <a:pt x="2932" y="547"/>
                    </a:cubicBezTo>
                    <a:cubicBezTo>
                      <a:pt x="2892" y="547"/>
                      <a:pt x="2851" y="543"/>
                      <a:pt x="2810" y="537"/>
                    </a:cubicBezTo>
                    <a:cubicBezTo>
                      <a:pt x="2786" y="535"/>
                      <a:pt x="2763" y="534"/>
                      <a:pt x="2740" y="534"/>
                    </a:cubicBezTo>
                    <a:cubicBezTo>
                      <a:pt x="2624" y="534"/>
                      <a:pt x="2514" y="558"/>
                      <a:pt x="2405" y="608"/>
                    </a:cubicBezTo>
                    <a:cubicBezTo>
                      <a:pt x="2310" y="668"/>
                      <a:pt x="2191" y="691"/>
                      <a:pt x="2084" y="691"/>
                    </a:cubicBezTo>
                    <a:cubicBezTo>
                      <a:pt x="2066" y="685"/>
                      <a:pt x="2048" y="682"/>
                      <a:pt x="2030" y="682"/>
                    </a:cubicBezTo>
                    <a:cubicBezTo>
                      <a:pt x="2012" y="682"/>
                      <a:pt x="1995" y="685"/>
                      <a:pt x="1977" y="691"/>
                    </a:cubicBezTo>
                    <a:cubicBezTo>
                      <a:pt x="1620" y="763"/>
                      <a:pt x="1286" y="894"/>
                      <a:pt x="977" y="1084"/>
                    </a:cubicBezTo>
                    <a:cubicBezTo>
                      <a:pt x="929" y="1120"/>
                      <a:pt x="893" y="1156"/>
                      <a:pt x="869" y="1203"/>
                    </a:cubicBezTo>
                    <a:cubicBezTo>
                      <a:pt x="846" y="1239"/>
                      <a:pt x="798" y="1227"/>
                      <a:pt x="762" y="1251"/>
                    </a:cubicBezTo>
                    <a:cubicBezTo>
                      <a:pt x="715" y="1263"/>
                      <a:pt x="667" y="1299"/>
                      <a:pt x="631" y="1334"/>
                    </a:cubicBezTo>
                    <a:cubicBezTo>
                      <a:pt x="572" y="1394"/>
                      <a:pt x="584" y="1501"/>
                      <a:pt x="488" y="1513"/>
                    </a:cubicBezTo>
                    <a:cubicBezTo>
                      <a:pt x="465" y="1561"/>
                      <a:pt x="453" y="1608"/>
                      <a:pt x="429" y="1644"/>
                    </a:cubicBezTo>
                    <a:cubicBezTo>
                      <a:pt x="405" y="1680"/>
                      <a:pt x="346" y="1680"/>
                      <a:pt x="322" y="1703"/>
                    </a:cubicBezTo>
                    <a:cubicBezTo>
                      <a:pt x="286" y="1727"/>
                      <a:pt x="274" y="1787"/>
                      <a:pt x="238" y="1822"/>
                    </a:cubicBezTo>
                    <a:cubicBezTo>
                      <a:pt x="203" y="1858"/>
                      <a:pt x="143" y="1858"/>
                      <a:pt x="131" y="1894"/>
                    </a:cubicBezTo>
                    <a:cubicBezTo>
                      <a:pt x="119" y="1953"/>
                      <a:pt x="119" y="2025"/>
                      <a:pt x="143" y="2084"/>
                    </a:cubicBezTo>
                    <a:cubicBezTo>
                      <a:pt x="167" y="2144"/>
                      <a:pt x="155" y="2203"/>
                      <a:pt x="107" y="2251"/>
                    </a:cubicBezTo>
                    <a:cubicBezTo>
                      <a:pt x="84" y="2275"/>
                      <a:pt x="72" y="2299"/>
                      <a:pt x="60" y="2323"/>
                    </a:cubicBezTo>
                    <a:cubicBezTo>
                      <a:pt x="48" y="2358"/>
                      <a:pt x="36" y="2382"/>
                      <a:pt x="36" y="2418"/>
                    </a:cubicBezTo>
                    <a:cubicBezTo>
                      <a:pt x="0" y="2608"/>
                      <a:pt x="0" y="2811"/>
                      <a:pt x="36" y="3013"/>
                    </a:cubicBezTo>
                    <a:cubicBezTo>
                      <a:pt x="48" y="3096"/>
                      <a:pt x="72" y="3180"/>
                      <a:pt x="131" y="3239"/>
                    </a:cubicBezTo>
                    <a:cubicBezTo>
                      <a:pt x="179" y="3299"/>
                      <a:pt x="131" y="3382"/>
                      <a:pt x="191" y="3442"/>
                    </a:cubicBezTo>
                    <a:cubicBezTo>
                      <a:pt x="191" y="3442"/>
                      <a:pt x="179" y="3454"/>
                      <a:pt x="167" y="3466"/>
                    </a:cubicBezTo>
                    <a:cubicBezTo>
                      <a:pt x="60" y="3537"/>
                      <a:pt x="143" y="3537"/>
                      <a:pt x="203" y="3537"/>
                    </a:cubicBezTo>
                    <a:cubicBezTo>
                      <a:pt x="215" y="3537"/>
                      <a:pt x="238" y="3549"/>
                      <a:pt x="238" y="3549"/>
                    </a:cubicBezTo>
                    <a:cubicBezTo>
                      <a:pt x="215" y="3620"/>
                      <a:pt x="274" y="3644"/>
                      <a:pt x="298" y="3692"/>
                    </a:cubicBezTo>
                    <a:cubicBezTo>
                      <a:pt x="322" y="3727"/>
                      <a:pt x="322" y="3775"/>
                      <a:pt x="250" y="3847"/>
                    </a:cubicBezTo>
                    <a:cubicBezTo>
                      <a:pt x="215" y="3882"/>
                      <a:pt x="203" y="3918"/>
                      <a:pt x="238" y="3930"/>
                    </a:cubicBezTo>
                    <a:cubicBezTo>
                      <a:pt x="334" y="3978"/>
                      <a:pt x="393" y="4037"/>
                      <a:pt x="369" y="4132"/>
                    </a:cubicBezTo>
                    <a:cubicBezTo>
                      <a:pt x="369" y="4146"/>
                      <a:pt x="378" y="4152"/>
                      <a:pt x="391" y="4152"/>
                    </a:cubicBezTo>
                    <a:cubicBezTo>
                      <a:pt x="401" y="4152"/>
                      <a:pt x="414" y="4149"/>
                      <a:pt x="429" y="4144"/>
                    </a:cubicBezTo>
                    <a:lnTo>
                      <a:pt x="512" y="4144"/>
                    </a:lnTo>
                    <a:cubicBezTo>
                      <a:pt x="572" y="4192"/>
                      <a:pt x="619" y="4239"/>
                      <a:pt x="584" y="4335"/>
                    </a:cubicBezTo>
                    <a:cubicBezTo>
                      <a:pt x="548" y="4430"/>
                      <a:pt x="572" y="4478"/>
                      <a:pt x="643" y="4478"/>
                    </a:cubicBezTo>
                    <a:cubicBezTo>
                      <a:pt x="679" y="4478"/>
                      <a:pt x="679" y="4537"/>
                      <a:pt x="691" y="4561"/>
                    </a:cubicBezTo>
                    <a:cubicBezTo>
                      <a:pt x="696" y="4571"/>
                      <a:pt x="703" y="4575"/>
                      <a:pt x="712" y="4575"/>
                    </a:cubicBezTo>
                    <a:cubicBezTo>
                      <a:pt x="725" y="4575"/>
                      <a:pt x="742" y="4568"/>
                      <a:pt x="762" y="4561"/>
                    </a:cubicBezTo>
                    <a:cubicBezTo>
                      <a:pt x="779" y="4553"/>
                      <a:pt x="795" y="4539"/>
                      <a:pt x="808" y="4539"/>
                    </a:cubicBezTo>
                    <a:cubicBezTo>
                      <a:pt x="813" y="4539"/>
                      <a:pt x="818" y="4542"/>
                      <a:pt x="822" y="4549"/>
                    </a:cubicBezTo>
                    <a:cubicBezTo>
                      <a:pt x="822" y="4571"/>
                      <a:pt x="832" y="4634"/>
                      <a:pt x="871" y="4634"/>
                    </a:cubicBezTo>
                    <a:cubicBezTo>
                      <a:pt x="874" y="4634"/>
                      <a:pt x="878" y="4633"/>
                      <a:pt x="881" y="4632"/>
                    </a:cubicBezTo>
                    <a:cubicBezTo>
                      <a:pt x="899" y="4629"/>
                      <a:pt x="917" y="4628"/>
                      <a:pt x="935" y="4628"/>
                    </a:cubicBezTo>
                    <a:cubicBezTo>
                      <a:pt x="988" y="4628"/>
                      <a:pt x="1039" y="4641"/>
                      <a:pt x="1084" y="4668"/>
                    </a:cubicBezTo>
                    <a:cubicBezTo>
                      <a:pt x="1119" y="4692"/>
                      <a:pt x="1179" y="4692"/>
                      <a:pt x="1215" y="4751"/>
                    </a:cubicBezTo>
                    <a:cubicBezTo>
                      <a:pt x="1222" y="4769"/>
                      <a:pt x="1232" y="4774"/>
                      <a:pt x="1245" y="4774"/>
                    </a:cubicBezTo>
                    <a:cubicBezTo>
                      <a:pt x="1265" y="4774"/>
                      <a:pt x="1290" y="4760"/>
                      <a:pt x="1309" y="4760"/>
                    </a:cubicBezTo>
                    <a:cubicBezTo>
                      <a:pt x="1319" y="4760"/>
                      <a:pt x="1328" y="4764"/>
                      <a:pt x="1334" y="4775"/>
                    </a:cubicBezTo>
                    <a:cubicBezTo>
                      <a:pt x="1358" y="4835"/>
                      <a:pt x="1441" y="4799"/>
                      <a:pt x="1489" y="4835"/>
                    </a:cubicBezTo>
                    <a:cubicBezTo>
                      <a:pt x="1519" y="4858"/>
                      <a:pt x="1555" y="4871"/>
                      <a:pt x="1592" y="4871"/>
                    </a:cubicBezTo>
                    <a:cubicBezTo>
                      <a:pt x="1613" y="4871"/>
                      <a:pt x="1634" y="4867"/>
                      <a:pt x="1655" y="4859"/>
                    </a:cubicBezTo>
                    <a:cubicBezTo>
                      <a:pt x="1703" y="4847"/>
                      <a:pt x="1739" y="4799"/>
                      <a:pt x="1798" y="4799"/>
                    </a:cubicBezTo>
                    <a:cubicBezTo>
                      <a:pt x="1846" y="4799"/>
                      <a:pt x="1905" y="4811"/>
                      <a:pt x="1953" y="4835"/>
                    </a:cubicBezTo>
                    <a:cubicBezTo>
                      <a:pt x="1978" y="4813"/>
                      <a:pt x="2003" y="4806"/>
                      <a:pt x="2028" y="4806"/>
                    </a:cubicBezTo>
                    <a:cubicBezTo>
                      <a:pt x="2085" y="4806"/>
                      <a:pt x="2141" y="4847"/>
                      <a:pt x="2191" y="4847"/>
                    </a:cubicBezTo>
                    <a:cubicBezTo>
                      <a:pt x="2262" y="4859"/>
                      <a:pt x="2334" y="4870"/>
                      <a:pt x="2393" y="4894"/>
                    </a:cubicBezTo>
                    <a:cubicBezTo>
                      <a:pt x="2453" y="4930"/>
                      <a:pt x="2512" y="4978"/>
                      <a:pt x="2548" y="5037"/>
                    </a:cubicBezTo>
                    <a:cubicBezTo>
                      <a:pt x="2566" y="5061"/>
                      <a:pt x="2584" y="5073"/>
                      <a:pt x="2606" y="5073"/>
                    </a:cubicBezTo>
                    <a:cubicBezTo>
                      <a:pt x="2629" y="5073"/>
                      <a:pt x="2655" y="5061"/>
                      <a:pt x="2691" y="5037"/>
                    </a:cubicBezTo>
                    <a:cubicBezTo>
                      <a:pt x="2709" y="5019"/>
                      <a:pt x="2733" y="5010"/>
                      <a:pt x="2757" y="5010"/>
                    </a:cubicBezTo>
                    <a:cubicBezTo>
                      <a:pt x="2780" y="5010"/>
                      <a:pt x="2804" y="5019"/>
                      <a:pt x="2822" y="5037"/>
                    </a:cubicBezTo>
                    <a:cubicBezTo>
                      <a:pt x="2858" y="5061"/>
                      <a:pt x="2882" y="5097"/>
                      <a:pt x="2905" y="5121"/>
                    </a:cubicBezTo>
                    <a:cubicBezTo>
                      <a:pt x="2917" y="5132"/>
                      <a:pt x="2929" y="5144"/>
                      <a:pt x="2941" y="5168"/>
                    </a:cubicBezTo>
                    <a:lnTo>
                      <a:pt x="2941" y="5180"/>
                    </a:lnTo>
                    <a:cubicBezTo>
                      <a:pt x="2977" y="5251"/>
                      <a:pt x="3013" y="5323"/>
                      <a:pt x="3060" y="5394"/>
                    </a:cubicBezTo>
                    <a:cubicBezTo>
                      <a:pt x="3060" y="5478"/>
                      <a:pt x="3120" y="5490"/>
                      <a:pt x="3167" y="5513"/>
                    </a:cubicBezTo>
                    <a:cubicBezTo>
                      <a:pt x="3203" y="5537"/>
                      <a:pt x="3215" y="5561"/>
                      <a:pt x="3215" y="5609"/>
                    </a:cubicBezTo>
                    <a:cubicBezTo>
                      <a:pt x="3215" y="5648"/>
                      <a:pt x="3215" y="5671"/>
                      <a:pt x="3235" y="5671"/>
                    </a:cubicBezTo>
                    <a:cubicBezTo>
                      <a:pt x="3239" y="5671"/>
                      <a:pt x="3245" y="5670"/>
                      <a:pt x="3251" y="5668"/>
                    </a:cubicBezTo>
                    <a:cubicBezTo>
                      <a:pt x="3274" y="5666"/>
                      <a:pt x="3294" y="5664"/>
                      <a:pt x="3312" y="5664"/>
                    </a:cubicBezTo>
                    <a:cubicBezTo>
                      <a:pt x="3388" y="5664"/>
                      <a:pt x="3427" y="5689"/>
                      <a:pt x="3465" y="5775"/>
                    </a:cubicBezTo>
                    <a:cubicBezTo>
                      <a:pt x="3485" y="5805"/>
                      <a:pt x="3504" y="5826"/>
                      <a:pt x="3530" y="5826"/>
                    </a:cubicBezTo>
                    <a:cubicBezTo>
                      <a:pt x="3536" y="5826"/>
                      <a:pt x="3542" y="5825"/>
                      <a:pt x="3548" y="5823"/>
                    </a:cubicBezTo>
                    <a:cubicBezTo>
                      <a:pt x="3637" y="5784"/>
                      <a:pt x="3726" y="5760"/>
                      <a:pt x="3821" y="5760"/>
                    </a:cubicBezTo>
                    <a:cubicBezTo>
                      <a:pt x="3841" y="5760"/>
                      <a:pt x="3861" y="5761"/>
                      <a:pt x="3882" y="5763"/>
                    </a:cubicBezTo>
                    <a:cubicBezTo>
                      <a:pt x="3894" y="5763"/>
                      <a:pt x="3906" y="5775"/>
                      <a:pt x="3929" y="5799"/>
                    </a:cubicBezTo>
                    <a:cubicBezTo>
                      <a:pt x="3917" y="5811"/>
                      <a:pt x="3917" y="5823"/>
                      <a:pt x="3906" y="5835"/>
                    </a:cubicBezTo>
                    <a:lnTo>
                      <a:pt x="3953" y="5835"/>
                    </a:lnTo>
                    <a:cubicBezTo>
                      <a:pt x="3995" y="5835"/>
                      <a:pt x="4038" y="5873"/>
                      <a:pt x="4080" y="5873"/>
                    </a:cubicBezTo>
                    <a:cubicBezTo>
                      <a:pt x="4085" y="5873"/>
                      <a:pt x="4091" y="5872"/>
                      <a:pt x="4096" y="5871"/>
                    </a:cubicBezTo>
                    <a:cubicBezTo>
                      <a:pt x="4135" y="5866"/>
                      <a:pt x="4177" y="5863"/>
                      <a:pt x="4219" y="5863"/>
                    </a:cubicBezTo>
                    <a:cubicBezTo>
                      <a:pt x="4278" y="5863"/>
                      <a:pt x="4338" y="5869"/>
                      <a:pt x="4394" y="5883"/>
                    </a:cubicBezTo>
                    <a:lnTo>
                      <a:pt x="4632" y="5883"/>
                    </a:lnTo>
                    <a:lnTo>
                      <a:pt x="4632" y="5871"/>
                    </a:lnTo>
                    <a:cubicBezTo>
                      <a:pt x="4834" y="5871"/>
                      <a:pt x="5049" y="5894"/>
                      <a:pt x="5239" y="5942"/>
                    </a:cubicBezTo>
                    <a:cubicBezTo>
                      <a:pt x="5287" y="5954"/>
                      <a:pt x="5334" y="5966"/>
                      <a:pt x="5382" y="5966"/>
                    </a:cubicBezTo>
                    <a:cubicBezTo>
                      <a:pt x="5407" y="5957"/>
                      <a:pt x="5432" y="5952"/>
                      <a:pt x="5456" y="5952"/>
                    </a:cubicBezTo>
                    <a:cubicBezTo>
                      <a:pt x="5524" y="5952"/>
                      <a:pt x="5588" y="5988"/>
                      <a:pt x="5632" y="6049"/>
                    </a:cubicBezTo>
                    <a:cubicBezTo>
                      <a:pt x="5680" y="6109"/>
                      <a:pt x="5739" y="6133"/>
                      <a:pt x="5811" y="6133"/>
                    </a:cubicBezTo>
                    <a:cubicBezTo>
                      <a:pt x="5941" y="6133"/>
                      <a:pt x="6072" y="6180"/>
                      <a:pt x="6168" y="6252"/>
                    </a:cubicBezTo>
                    <a:cubicBezTo>
                      <a:pt x="6430" y="6394"/>
                      <a:pt x="6668" y="6573"/>
                      <a:pt x="6894" y="6764"/>
                    </a:cubicBezTo>
                    <a:cubicBezTo>
                      <a:pt x="7215" y="7049"/>
                      <a:pt x="7585" y="7276"/>
                      <a:pt x="8001" y="7418"/>
                    </a:cubicBezTo>
                    <a:cubicBezTo>
                      <a:pt x="8073" y="7442"/>
                      <a:pt x="8144" y="7466"/>
                      <a:pt x="8216" y="7490"/>
                    </a:cubicBezTo>
                    <a:cubicBezTo>
                      <a:pt x="8275" y="7514"/>
                      <a:pt x="8323" y="7526"/>
                      <a:pt x="8382" y="7537"/>
                    </a:cubicBezTo>
                    <a:lnTo>
                      <a:pt x="8561" y="7537"/>
                    </a:lnTo>
                    <a:cubicBezTo>
                      <a:pt x="8656" y="7537"/>
                      <a:pt x="8739" y="7549"/>
                      <a:pt x="8823" y="7561"/>
                    </a:cubicBezTo>
                    <a:cubicBezTo>
                      <a:pt x="8864" y="7567"/>
                      <a:pt x="8906" y="7570"/>
                      <a:pt x="8946" y="7570"/>
                    </a:cubicBezTo>
                    <a:cubicBezTo>
                      <a:pt x="8987" y="7570"/>
                      <a:pt x="9025" y="7567"/>
                      <a:pt x="9061" y="7561"/>
                    </a:cubicBezTo>
                    <a:cubicBezTo>
                      <a:pt x="9097" y="7561"/>
                      <a:pt x="9120" y="7573"/>
                      <a:pt x="9156" y="7585"/>
                    </a:cubicBezTo>
                    <a:cubicBezTo>
                      <a:pt x="9170" y="7592"/>
                      <a:pt x="9188" y="7599"/>
                      <a:pt x="9205" y="7599"/>
                    </a:cubicBezTo>
                    <a:cubicBezTo>
                      <a:pt x="9217" y="7599"/>
                      <a:pt x="9229" y="7595"/>
                      <a:pt x="9240" y="7585"/>
                    </a:cubicBezTo>
                    <a:cubicBezTo>
                      <a:pt x="9299" y="7546"/>
                      <a:pt x="9366" y="7523"/>
                      <a:pt x="9435" y="7523"/>
                    </a:cubicBezTo>
                    <a:cubicBezTo>
                      <a:pt x="9449" y="7523"/>
                      <a:pt x="9463" y="7524"/>
                      <a:pt x="9478" y="7526"/>
                    </a:cubicBezTo>
                    <a:cubicBezTo>
                      <a:pt x="9585" y="7502"/>
                      <a:pt x="9692" y="7490"/>
                      <a:pt x="9811" y="7490"/>
                    </a:cubicBezTo>
                    <a:cubicBezTo>
                      <a:pt x="9891" y="7490"/>
                      <a:pt x="9963" y="7422"/>
                      <a:pt x="10055" y="7422"/>
                    </a:cubicBezTo>
                    <a:cubicBezTo>
                      <a:pt x="10072" y="7422"/>
                      <a:pt x="10090" y="7425"/>
                      <a:pt x="10109" y="7430"/>
                    </a:cubicBezTo>
                    <a:cubicBezTo>
                      <a:pt x="10112" y="7434"/>
                      <a:pt x="10117" y="7435"/>
                      <a:pt x="10122" y="7435"/>
                    </a:cubicBezTo>
                    <a:cubicBezTo>
                      <a:pt x="10135" y="7435"/>
                      <a:pt x="10151" y="7427"/>
                      <a:pt x="10168" y="7418"/>
                    </a:cubicBezTo>
                    <a:cubicBezTo>
                      <a:pt x="10335" y="7335"/>
                      <a:pt x="10513" y="7276"/>
                      <a:pt x="10692" y="7240"/>
                    </a:cubicBezTo>
                    <a:cubicBezTo>
                      <a:pt x="10716" y="7228"/>
                      <a:pt x="10752" y="7204"/>
                      <a:pt x="10775" y="7204"/>
                    </a:cubicBezTo>
                    <a:cubicBezTo>
                      <a:pt x="10930" y="7168"/>
                      <a:pt x="11073" y="7073"/>
                      <a:pt x="11168" y="6942"/>
                    </a:cubicBezTo>
                    <a:cubicBezTo>
                      <a:pt x="11192" y="6918"/>
                      <a:pt x="11204" y="6883"/>
                      <a:pt x="11240" y="6859"/>
                    </a:cubicBezTo>
                    <a:cubicBezTo>
                      <a:pt x="11335" y="6775"/>
                      <a:pt x="11383" y="6645"/>
                      <a:pt x="11359" y="6514"/>
                    </a:cubicBezTo>
                    <a:cubicBezTo>
                      <a:pt x="11347" y="6371"/>
                      <a:pt x="11311" y="6240"/>
                      <a:pt x="11252" y="6109"/>
                    </a:cubicBezTo>
                    <a:cubicBezTo>
                      <a:pt x="11240" y="6037"/>
                      <a:pt x="11192" y="5978"/>
                      <a:pt x="11133" y="5930"/>
                    </a:cubicBezTo>
                    <a:cubicBezTo>
                      <a:pt x="11085" y="5906"/>
                      <a:pt x="11061" y="5859"/>
                      <a:pt x="11037" y="5799"/>
                    </a:cubicBezTo>
                    <a:cubicBezTo>
                      <a:pt x="10990" y="5716"/>
                      <a:pt x="10966" y="5609"/>
                      <a:pt x="10990" y="5502"/>
                    </a:cubicBezTo>
                    <a:cubicBezTo>
                      <a:pt x="10930" y="5430"/>
                      <a:pt x="10859" y="5371"/>
                      <a:pt x="10847" y="5275"/>
                    </a:cubicBezTo>
                    <a:cubicBezTo>
                      <a:pt x="10847" y="5240"/>
                      <a:pt x="10835" y="5216"/>
                      <a:pt x="10835" y="5180"/>
                    </a:cubicBezTo>
                    <a:cubicBezTo>
                      <a:pt x="10835" y="5109"/>
                      <a:pt x="10871" y="5037"/>
                      <a:pt x="10799" y="4990"/>
                    </a:cubicBezTo>
                    <a:cubicBezTo>
                      <a:pt x="10740" y="4930"/>
                      <a:pt x="10811" y="4847"/>
                      <a:pt x="10799" y="4787"/>
                    </a:cubicBezTo>
                    <a:cubicBezTo>
                      <a:pt x="10787" y="4728"/>
                      <a:pt x="10787" y="4680"/>
                      <a:pt x="10764" y="4620"/>
                    </a:cubicBezTo>
                    <a:cubicBezTo>
                      <a:pt x="10752" y="4573"/>
                      <a:pt x="10704" y="4549"/>
                      <a:pt x="10704" y="4501"/>
                    </a:cubicBezTo>
                    <a:cubicBezTo>
                      <a:pt x="10692" y="4442"/>
                      <a:pt x="10716" y="4394"/>
                      <a:pt x="10740" y="4335"/>
                    </a:cubicBezTo>
                    <a:cubicBezTo>
                      <a:pt x="10775" y="4275"/>
                      <a:pt x="10799" y="4216"/>
                      <a:pt x="10740" y="4144"/>
                    </a:cubicBezTo>
                    <a:cubicBezTo>
                      <a:pt x="10716" y="4108"/>
                      <a:pt x="10704" y="4061"/>
                      <a:pt x="10716" y="4013"/>
                    </a:cubicBezTo>
                    <a:cubicBezTo>
                      <a:pt x="10704" y="3787"/>
                      <a:pt x="10728" y="3573"/>
                      <a:pt x="10775" y="3346"/>
                    </a:cubicBezTo>
                    <a:cubicBezTo>
                      <a:pt x="10787" y="3275"/>
                      <a:pt x="10799" y="3216"/>
                      <a:pt x="10835" y="3156"/>
                    </a:cubicBezTo>
                    <a:cubicBezTo>
                      <a:pt x="10847" y="3085"/>
                      <a:pt x="10871" y="3025"/>
                      <a:pt x="10906" y="2965"/>
                    </a:cubicBezTo>
                    <a:cubicBezTo>
                      <a:pt x="10942" y="2894"/>
                      <a:pt x="10978" y="2823"/>
                      <a:pt x="10990" y="2751"/>
                    </a:cubicBezTo>
                    <a:cubicBezTo>
                      <a:pt x="11002" y="2715"/>
                      <a:pt x="11014" y="2692"/>
                      <a:pt x="11037" y="2656"/>
                    </a:cubicBezTo>
                    <a:cubicBezTo>
                      <a:pt x="11156" y="2549"/>
                      <a:pt x="11264" y="2418"/>
                      <a:pt x="11335" y="2263"/>
                    </a:cubicBezTo>
                    <a:cubicBezTo>
                      <a:pt x="11466" y="2025"/>
                      <a:pt x="11680" y="1834"/>
                      <a:pt x="11823" y="1632"/>
                    </a:cubicBezTo>
                    <a:cubicBezTo>
                      <a:pt x="11859" y="1584"/>
                      <a:pt x="11895" y="1549"/>
                      <a:pt x="11954" y="1537"/>
                    </a:cubicBezTo>
                    <a:cubicBezTo>
                      <a:pt x="11990" y="1513"/>
                      <a:pt x="11990" y="1489"/>
                      <a:pt x="11990" y="1453"/>
                    </a:cubicBezTo>
                    <a:cubicBezTo>
                      <a:pt x="11966" y="1406"/>
                      <a:pt x="11990" y="1358"/>
                      <a:pt x="12026" y="1334"/>
                    </a:cubicBezTo>
                    <a:cubicBezTo>
                      <a:pt x="12085" y="1299"/>
                      <a:pt x="12121" y="1275"/>
                      <a:pt x="12121" y="1203"/>
                    </a:cubicBezTo>
                    <a:cubicBezTo>
                      <a:pt x="12121" y="1168"/>
                      <a:pt x="12145" y="1120"/>
                      <a:pt x="12168" y="1084"/>
                    </a:cubicBezTo>
                    <a:cubicBezTo>
                      <a:pt x="12228" y="1001"/>
                      <a:pt x="12264" y="930"/>
                      <a:pt x="12311" y="858"/>
                    </a:cubicBezTo>
                    <a:cubicBezTo>
                      <a:pt x="12359" y="799"/>
                      <a:pt x="12383" y="715"/>
                      <a:pt x="12395" y="644"/>
                    </a:cubicBezTo>
                    <a:cubicBezTo>
                      <a:pt x="12407" y="632"/>
                      <a:pt x="12407" y="620"/>
                      <a:pt x="12395" y="596"/>
                    </a:cubicBezTo>
                    <a:cubicBezTo>
                      <a:pt x="12407" y="584"/>
                      <a:pt x="12395" y="572"/>
                      <a:pt x="12383" y="572"/>
                    </a:cubicBezTo>
                    <a:cubicBezTo>
                      <a:pt x="12335" y="572"/>
                      <a:pt x="12323" y="596"/>
                      <a:pt x="12299" y="596"/>
                    </a:cubicBezTo>
                    <a:cubicBezTo>
                      <a:pt x="12264" y="584"/>
                      <a:pt x="12228" y="560"/>
                      <a:pt x="12204" y="537"/>
                    </a:cubicBezTo>
                    <a:cubicBezTo>
                      <a:pt x="12085" y="596"/>
                      <a:pt x="11954" y="620"/>
                      <a:pt x="11823" y="620"/>
                    </a:cubicBezTo>
                    <a:cubicBezTo>
                      <a:pt x="11787" y="626"/>
                      <a:pt x="11755" y="629"/>
                      <a:pt x="11722" y="629"/>
                    </a:cubicBezTo>
                    <a:cubicBezTo>
                      <a:pt x="11689" y="629"/>
                      <a:pt x="11656" y="626"/>
                      <a:pt x="11621" y="620"/>
                    </a:cubicBezTo>
                    <a:cubicBezTo>
                      <a:pt x="11602" y="620"/>
                      <a:pt x="11583" y="605"/>
                      <a:pt x="11570" y="605"/>
                    </a:cubicBezTo>
                    <a:cubicBezTo>
                      <a:pt x="11566" y="605"/>
                      <a:pt x="11564" y="606"/>
                      <a:pt x="11561" y="608"/>
                    </a:cubicBezTo>
                    <a:cubicBezTo>
                      <a:pt x="11492" y="661"/>
                      <a:pt x="11423" y="674"/>
                      <a:pt x="11354" y="674"/>
                    </a:cubicBezTo>
                    <a:cubicBezTo>
                      <a:pt x="11290" y="674"/>
                      <a:pt x="11226" y="663"/>
                      <a:pt x="11161" y="663"/>
                    </a:cubicBezTo>
                    <a:cubicBezTo>
                      <a:pt x="11140" y="663"/>
                      <a:pt x="11118" y="664"/>
                      <a:pt x="11097" y="668"/>
                    </a:cubicBezTo>
                    <a:cubicBezTo>
                      <a:pt x="11076" y="671"/>
                      <a:pt x="11055" y="672"/>
                      <a:pt x="11035" y="672"/>
                    </a:cubicBezTo>
                    <a:cubicBezTo>
                      <a:pt x="10973" y="672"/>
                      <a:pt x="10912" y="659"/>
                      <a:pt x="10859" y="632"/>
                    </a:cubicBezTo>
                    <a:cubicBezTo>
                      <a:pt x="10819" y="612"/>
                      <a:pt x="10780" y="603"/>
                      <a:pt x="10741" y="603"/>
                    </a:cubicBezTo>
                    <a:cubicBezTo>
                      <a:pt x="10709" y="603"/>
                      <a:pt x="10677" y="609"/>
                      <a:pt x="10644" y="620"/>
                    </a:cubicBezTo>
                    <a:cubicBezTo>
                      <a:pt x="10627" y="623"/>
                      <a:pt x="10610" y="625"/>
                      <a:pt x="10592" y="625"/>
                    </a:cubicBezTo>
                    <a:cubicBezTo>
                      <a:pt x="10551" y="625"/>
                      <a:pt x="10511" y="616"/>
                      <a:pt x="10478" y="608"/>
                    </a:cubicBezTo>
                    <a:cubicBezTo>
                      <a:pt x="10466" y="596"/>
                      <a:pt x="10454" y="596"/>
                      <a:pt x="10454" y="584"/>
                    </a:cubicBezTo>
                    <a:cubicBezTo>
                      <a:pt x="10430" y="549"/>
                      <a:pt x="10418" y="501"/>
                      <a:pt x="10406" y="465"/>
                    </a:cubicBezTo>
                    <a:lnTo>
                      <a:pt x="10311" y="549"/>
                    </a:lnTo>
                    <a:cubicBezTo>
                      <a:pt x="10287" y="515"/>
                      <a:pt x="10260" y="505"/>
                      <a:pt x="10231" y="505"/>
                    </a:cubicBezTo>
                    <a:cubicBezTo>
                      <a:pt x="10187" y="505"/>
                      <a:pt x="10140" y="529"/>
                      <a:pt x="10097" y="537"/>
                    </a:cubicBezTo>
                    <a:cubicBezTo>
                      <a:pt x="10013" y="537"/>
                      <a:pt x="9930" y="525"/>
                      <a:pt x="9859" y="513"/>
                    </a:cubicBezTo>
                    <a:cubicBezTo>
                      <a:pt x="9751" y="489"/>
                      <a:pt x="9632" y="501"/>
                      <a:pt x="9561" y="394"/>
                    </a:cubicBezTo>
                    <a:cubicBezTo>
                      <a:pt x="9557" y="386"/>
                      <a:pt x="9550" y="383"/>
                      <a:pt x="9542" y="383"/>
                    </a:cubicBezTo>
                    <a:cubicBezTo>
                      <a:pt x="9527" y="383"/>
                      <a:pt x="9505" y="394"/>
                      <a:pt x="9490" y="394"/>
                    </a:cubicBezTo>
                    <a:cubicBezTo>
                      <a:pt x="9469" y="408"/>
                      <a:pt x="9444" y="413"/>
                      <a:pt x="9419" y="413"/>
                    </a:cubicBezTo>
                    <a:cubicBezTo>
                      <a:pt x="9402" y="413"/>
                      <a:pt x="9385" y="411"/>
                      <a:pt x="9370" y="406"/>
                    </a:cubicBezTo>
                    <a:cubicBezTo>
                      <a:pt x="9311" y="382"/>
                      <a:pt x="9251" y="346"/>
                      <a:pt x="9192" y="310"/>
                    </a:cubicBezTo>
                    <a:cubicBezTo>
                      <a:pt x="9180" y="298"/>
                      <a:pt x="9156" y="298"/>
                      <a:pt x="9132" y="298"/>
                    </a:cubicBezTo>
                    <a:cubicBezTo>
                      <a:pt x="9100" y="315"/>
                      <a:pt x="9066" y="323"/>
                      <a:pt x="9032" y="323"/>
                    </a:cubicBezTo>
                    <a:cubicBezTo>
                      <a:pt x="8969" y="323"/>
                      <a:pt x="8910" y="294"/>
                      <a:pt x="8870" y="239"/>
                    </a:cubicBezTo>
                    <a:lnTo>
                      <a:pt x="8787" y="322"/>
                    </a:lnTo>
                    <a:cubicBezTo>
                      <a:pt x="8668" y="215"/>
                      <a:pt x="8525" y="251"/>
                      <a:pt x="8394" y="227"/>
                    </a:cubicBezTo>
                    <a:cubicBezTo>
                      <a:pt x="8323" y="203"/>
                      <a:pt x="8251" y="179"/>
                      <a:pt x="8192" y="144"/>
                    </a:cubicBezTo>
                    <a:cubicBezTo>
                      <a:pt x="8170" y="135"/>
                      <a:pt x="8148" y="133"/>
                      <a:pt x="8125" y="133"/>
                    </a:cubicBezTo>
                    <a:cubicBezTo>
                      <a:pt x="8100" y="133"/>
                      <a:pt x="8075" y="135"/>
                      <a:pt x="8048" y="135"/>
                    </a:cubicBezTo>
                    <a:cubicBezTo>
                      <a:pt x="8033" y="135"/>
                      <a:pt x="8017" y="135"/>
                      <a:pt x="8001" y="132"/>
                    </a:cubicBezTo>
                    <a:cubicBezTo>
                      <a:pt x="7986" y="126"/>
                      <a:pt x="7970" y="124"/>
                      <a:pt x="7953" y="124"/>
                    </a:cubicBezTo>
                    <a:cubicBezTo>
                      <a:pt x="7936" y="124"/>
                      <a:pt x="7918" y="126"/>
                      <a:pt x="7900" y="126"/>
                    </a:cubicBezTo>
                    <a:cubicBezTo>
                      <a:pt x="7864" y="126"/>
                      <a:pt x="7829" y="120"/>
                      <a:pt x="7799" y="84"/>
                    </a:cubicBezTo>
                    <a:cubicBezTo>
                      <a:pt x="7763" y="60"/>
                      <a:pt x="7716" y="48"/>
                      <a:pt x="7668" y="48"/>
                    </a:cubicBezTo>
                    <a:cubicBezTo>
                      <a:pt x="7537" y="37"/>
                      <a:pt x="7406" y="25"/>
                      <a:pt x="7263" y="25"/>
                    </a:cubicBezTo>
                    <a:lnTo>
                      <a:pt x="6727" y="25"/>
                    </a:lnTo>
                    <a:cubicBezTo>
                      <a:pt x="6549" y="25"/>
                      <a:pt x="6370" y="37"/>
                      <a:pt x="6192" y="48"/>
                    </a:cubicBezTo>
                    <a:cubicBezTo>
                      <a:pt x="6147" y="54"/>
                      <a:pt x="6102" y="65"/>
                      <a:pt x="6057" y="65"/>
                    </a:cubicBezTo>
                    <a:cubicBezTo>
                      <a:pt x="6007" y="65"/>
                      <a:pt x="5956" y="51"/>
                      <a:pt x="5906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394;p31"/>
              <p:cNvSpPr/>
              <p:nvPr/>
            </p:nvSpPr>
            <p:spPr>
              <a:xfrm>
                <a:off x="4033173" y="3605045"/>
                <a:ext cx="811940" cy="793058"/>
              </a:xfrm>
              <a:custGeom>
                <a:avLst/>
                <a:gdLst/>
                <a:ahLst/>
                <a:cxnLst/>
                <a:rect l="l" t="t" r="r" b="b"/>
                <a:pathLst>
                  <a:path w="31434" h="30703" extrusionOk="0">
                    <a:moveTo>
                      <a:pt x="15181" y="315"/>
                    </a:moveTo>
                    <a:lnTo>
                      <a:pt x="15181" y="315"/>
                    </a:lnTo>
                    <a:cubicBezTo>
                      <a:pt x="15191" y="345"/>
                      <a:pt x="15210" y="367"/>
                      <a:pt x="15237" y="394"/>
                    </a:cubicBezTo>
                    <a:lnTo>
                      <a:pt x="15237" y="394"/>
                    </a:lnTo>
                    <a:lnTo>
                      <a:pt x="15181" y="315"/>
                    </a:lnTo>
                    <a:close/>
                    <a:moveTo>
                      <a:pt x="13928" y="0"/>
                    </a:moveTo>
                    <a:cubicBezTo>
                      <a:pt x="13863" y="0"/>
                      <a:pt x="13795" y="16"/>
                      <a:pt x="13724" y="16"/>
                    </a:cubicBezTo>
                    <a:cubicBezTo>
                      <a:pt x="13695" y="16"/>
                      <a:pt x="13664" y="13"/>
                      <a:pt x="13633" y="6"/>
                    </a:cubicBezTo>
                    <a:cubicBezTo>
                      <a:pt x="13586" y="17"/>
                      <a:pt x="13526" y="41"/>
                      <a:pt x="13479" y="65"/>
                    </a:cubicBezTo>
                    <a:cubicBezTo>
                      <a:pt x="13312" y="172"/>
                      <a:pt x="13133" y="256"/>
                      <a:pt x="12943" y="327"/>
                    </a:cubicBezTo>
                    <a:cubicBezTo>
                      <a:pt x="12776" y="446"/>
                      <a:pt x="12586" y="529"/>
                      <a:pt x="12371" y="565"/>
                    </a:cubicBezTo>
                    <a:lnTo>
                      <a:pt x="12252" y="637"/>
                    </a:lnTo>
                    <a:cubicBezTo>
                      <a:pt x="11952" y="819"/>
                      <a:pt x="11604" y="914"/>
                      <a:pt x="11252" y="914"/>
                    </a:cubicBezTo>
                    <a:cubicBezTo>
                      <a:pt x="11212" y="914"/>
                      <a:pt x="11173" y="913"/>
                      <a:pt x="11133" y="910"/>
                    </a:cubicBezTo>
                    <a:cubicBezTo>
                      <a:pt x="11062" y="910"/>
                      <a:pt x="11002" y="922"/>
                      <a:pt x="10943" y="946"/>
                    </a:cubicBezTo>
                    <a:cubicBezTo>
                      <a:pt x="10919" y="958"/>
                      <a:pt x="10907" y="970"/>
                      <a:pt x="10895" y="982"/>
                    </a:cubicBezTo>
                    <a:cubicBezTo>
                      <a:pt x="10907" y="1006"/>
                      <a:pt x="10931" y="1018"/>
                      <a:pt x="10943" y="1041"/>
                    </a:cubicBezTo>
                    <a:cubicBezTo>
                      <a:pt x="10966" y="1065"/>
                      <a:pt x="11002" y="1101"/>
                      <a:pt x="11026" y="1137"/>
                    </a:cubicBezTo>
                    <a:cubicBezTo>
                      <a:pt x="11038" y="1160"/>
                      <a:pt x="11050" y="1184"/>
                      <a:pt x="11062" y="1208"/>
                    </a:cubicBezTo>
                    <a:cubicBezTo>
                      <a:pt x="11074" y="1232"/>
                      <a:pt x="11074" y="1232"/>
                      <a:pt x="11085" y="1256"/>
                    </a:cubicBezTo>
                    <a:cubicBezTo>
                      <a:pt x="11097" y="1280"/>
                      <a:pt x="11097" y="1303"/>
                      <a:pt x="11097" y="1327"/>
                    </a:cubicBezTo>
                    <a:cubicBezTo>
                      <a:pt x="11109" y="1363"/>
                      <a:pt x="11109" y="1399"/>
                      <a:pt x="11097" y="1434"/>
                    </a:cubicBezTo>
                    <a:cubicBezTo>
                      <a:pt x="11097" y="1494"/>
                      <a:pt x="11074" y="1541"/>
                      <a:pt x="11050" y="1589"/>
                    </a:cubicBezTo>
                    <a:cubicBezTo>
                      <a:pt x="11014" y="1625"/>
                      <a:pt x="10978" y="1661"/>
                      <a:pt x="10931" y="1684"/>
                    </a:cubicBezTo>
                    <a:cubicBezTo>
                      <a:pt x="10907" y="1696"/>
                      <a:pt x="10883" y="1708"/>
                      <a:pt x="10847" y="1708"/>
                    </a:cubicBezTo>
                    <a:cubicBezTo>
                      <a:pt x="10812" y="1722"/>
                      <a:pt x="10774" y="1728"/>
                      <a:pt x="10735" y="1728"/>
                    </a:cubicBezTo>
                    <a:cubicBezTo>
                      <a:pt x="10708" y="1728"/>
                      <a:pt x="10682" y="1725"/>
                      <a:pt x="10657" y="1720"/>
                    </a:cubicBezTo>
                    <a:cubicBezTo>
                      <a:pt x="10597" y="1708"/>
                      <a:pt x="10538" y="1708"/>
                      <a:pt x="10490" y="1684"/>
                    </a:cubicBezTo>
                    <a:cubicBezTo>
                      <a:pt x="10181" y="1720"/>
                      <a:pt x="9895" y="1815"/>
                      <a:pt x="9633" y="1970"/>
                    </a:cubicBezTo>
                    <a:cubicBezTo>
                      <a:pt x="9311" y="2125"/>
                      <a:pt x="9002" y="2327"/>
                      <a:pt x="8645" y="2494"/>
                    </a:cubicBezTo>
                    <a:cubicBezTo>
                      <a:pt x="8299" y="2661"/>
                      <a:pt x="7918" y="2744"/>
                      <a:pt x="7537" y="2744"/>
                    </a:cubicBezTo>
                    <a:lnTo>
                      <a:pt x="7383" y="2744"/>
                    </a:lnTo>
                    <a:cubicBezTo>
                      <a:pt x="7395" y="2732"/>
                      <a:pt x="7395" y="2732"/>
                      <a:pt x="7383" y="2732"/>
                    </a:cubicBezTo>
                    <a:cubicBezTo>
                      <a:pt x="7383" y="2732"/>
                      <a:pt x="7383" y="2732"/>
                      <a:pt x="7371" y="2744"/>
                    </a:cubicBezTo>
                    <a:cubicBezTo>
                      <a:pt x="7323" y="2780"/>
                      <a:pt x="7287" y="2827"/>
                      <a:pt x="7252" y="2875"/>
                    </a:cubicBezTo>
                    <a:cubicBezTo>
                      <a:pt x="7204" y="2946"/>
                      <a:pt x="7156" y="3030"/>
                      <a:pt x="7109" y="3101"/>
                    </a:cubicBezTo>
                    <a:cubicBezTo>
                      <a:pt x="7097" y="3149"/>
                      <a:pt x="7073" y="3196"/>
                      <a:pt x="7037" y="3232"/>
                    </a:cubicBezTo>
                    <a:lnTo>
                      <a:pt x="7014" y="3256"/>
                    </a:lnTo>
                    <a:cubicBezTo>
                      <a:pt x="7002" y="3280"/>
                      <a:pt x="6978" y="3304"/>
                      <a:pt x="6966" y="3327"/>
                    </a:cubicBezTo>
                    <a:cubicBezTo>
                      <a:pt x="6871" y="3506"/>
                      <a:pt x="6752" y="3673"/>
                      <a:pt x="6633" y="3827"/>
                    </a:cubicBezTo>
                    <a:cubicBezTo>
                      <a:pt x="6621" y="3839"/>
                      <a:pt x="6609" y="3863"/>
                      <a:pt x="6585" y="3875"/>
                    </a:cubicBezTo>
                    <a:lnTo>
                      <a:pt x="6513" y="3947"/>
                    </a:lnTo>
                    <a:cubicBezTo>
                      <a:pt x="6430" y="4018"/>
                      <a:pt x="6347" y="4054"/>
                      <a:pt x="6252" y="4066"/>
                    </a:cubicBezTo>
                    <a:cubicBezTo>
                      <a:pt x="6228" y="4072"/>
                      <a:pt x="6201" y="4075"/>
                      <a:pt x="6173" y="4075"/>
                    </a:cubicBezTo>
                    <a:cubicBezTo>
                      <a:pt x="6144" y="4075"/>
                      <a:pt x="6115" y="4072"/>
                      <a:pt x="6085" y="4066"/>
                    </a:cubicBezTo>
                    <a:lnTo>
                      <a:pt x="6049" y="4066"/>
                    </a:lnTo>
                    <a:lnTo>
                      <a:pt x="6013" y="4054"/>
                    </a:lnTo>
                    <a:lnTo>
                      <a:pt x="5954" y="4030"/>
                    </a:lnTo>
                    <a:cubicBezTo>
                      <a:pt x="5918" y="4006"/>
                      <a:pt x="5882" y="3994"/>
                      <a:pt x="5859" y="3970"/>
                    </a:cubicBezTo>
                    <a:cubicBezTo>
                      <a:pt x="5835" y="3947"/>
                      <a:pt x="5799" y="3935"/>
                      <a:pt x="5775" y="3911"/>
                    </a:cubicBezTo>
                    <a:lnTo>
                      <a:pt x="5763" y="3887"/>
                    </a:lnTo>
                    <a:cubicBezTo>
                      <a:pt x="5728" y="3887"/>
                      <a:pt x="5704" y="3863"/>
                      <a:pt x="5680" y="3851"/>
                    </a:cubicBezTo>
                    <a:cubicBezTo>
                      <a:pt x="5644" y="3816"/>
                      <a:pt x="5621" y="3780"/>
                      <a:pt x="5597" y="3732"/>
                    </a:cubicBezTo>
                    <a:lnTo>
                      <a:pt x="5585" y="3720"/>
                    </a:lnTo>
                    <a:lnTo>
                      <a:pt x="5478" y="3589"/>
                    </a:lnTo>
                    <a:lnTo>
                      <a:pt x="5406" y="3494"/>
                    </a:lnTo>
                    <a:lnTo>
                      <a:pt x="5394" y="3494"/>
                    </a:lnTo>
                    <a:cubicBezTo>
                      <a:pt x="5359" y="3494"/>
                      <a:pt x="5347" y="3458"/>
                      <a:pt x="5347" y="3423"/>
                    </a:cubicBezTo>
                    <a:lnTo>
                      <a:pt x="5251" y="3304"/>
                    </a:lnTo>
                    <a:cubicBezTo>
                      <a:pt x="5120" y="3244"/>
                      <a:pt x="5025" y="3137"/>
                      <a:pt x="4978" y="3006"/>
                    </a:cubicBezTo>
                    <a:cubicBezTo>
                      <a:pt x="4954" y="2970"/>
                      <a:pt x="4930" y="2946"/>
                      <a:pt x="4906" y="2923"/>
                    </a:cubicBezTo>
                    <a:cubicBezTo>
                      <a:pt x="4882" y="2899"/>
                      <a:pt x="4870" y="2875"/>
                      <a:pt x="4823" y="2863"/>
                    </a:cubicBezTo>
                    <a:cubicBezTo>
                      <a:pt x="4799" y="2863"/>
                      <a:pt x="4763" y="2851"/>
                      <a:pt x="4739" y="2827"/>
                    </a:cubicBezTo>
                    <a:cubicBezTo>
                      <a:pt x="4728" y="2804"/>
                      <a:pt x="4716" y="2792"/>
                      <a:pt x="4704" y="2768"/>
                    </a:cubicBezTo>
                    <a:cubicBezTo>
                      <a:pt x="4665" y="2738"/>
                      <a:pt x="4617" y="2717"/>
                      <a:pt x="4569" y="2717"/>
                    </a:cubicBezTo>
                    <a:cubicBezTo>
                      <a:pt x="4558" y="2717"/>
                      <a:pt x="4548" y="2718"/>
                      <a:pt x="4537" y="2720"/>
                    </a:cubicBezTo>
                    <a:cubicBezTo>
                      <a:pt x="4454" y="2744"/>
                      <a:pt x="4382" y="2780"/>
                      <a:pt x="4323" y="2851"/>
                    </a:cubicBezTo>
                    <a:cubicBezTo>
                      <a:pt x="4239" y="2946"/>
                      <a:pt x="4156" y="3042"/>
                      <a:pt x="4073" y="3149"/>
                    </a:cubicBezTo>
                    <a:cubicBezTo>
                      <a:pt x="4001" y="3232"/>
                      <a:pt x="3918" y="3375"/>
                      <a:pt x="3823" y="3482"/>
                    </a:cubicBezTo>
                    <a:cubicBezTo>
                      <a:pt x="3739" y="3601"/>
                      <a:pt x="3632" y="3708"/>
                      <a:pt x="3525" y="3816"/>
                    </a:cubicBezTo>
                    <a:cubicBezTo>
                      <a:pt x="3442" y="3887"/>
                      <a:pt x="3335" y="3947"/>
                      <a:pt x="3227" y="3982"/>
                    </a:cubicBezTo>
                    <a:cubicBezTo>
                      <a:pt x="3132" y="4042"/>
                      <a:pt x="3001" y="4078"/>
                      <a:pt x="2918" y="4113"/>
                    </a:cubicBezTo>
                    <a:cubicBezTo>
                      <a:pt x="2702" y="4226"/>
                      <a:pt x="2463" y="4279"/>
                      <a:pt x="2226" y="4279"/>
                    </a:cubicBezTo>
                    <a:cubicBezTo>
                      <a:pt x="2163" y="4279"/>
                      <a:pt x="2100" y="4276"/>
                      <a:pt x="2037" y="4268"/>
                    </a:cubicBezTo>
                    <a:lnTo>
                      <a:pt x="2025" y="4268"/>
                    </a:lnTo>
                    <a:lnTo>
                      <a:pt x="1525" y="4292"/>
                    </a:lnTo>
                    <a:cubicBezTo>
                      <a:pt x="1382" y="4304"/>
                      <a:pt x="1227" y="4328"/>
                      <a:pt x="1096" y="4375"/>
                    </a:cubicBezTo>
                    <a:lnTo>
                      <a:pt x="1072" y="4387"/>
                    </a:lnTo>
                    <a:cubicBezTo>
                      <a:pt x="977" y="4447"/>
                      <a:pt x="894" y="4530"/>
                      <a:pt x="846" y="4625"/>
                    </a:cubicBezTo>
                    <a:cubicBezTo>
                      <a:pt x="798" y="4697"/>
                      <a:pt x="775" y="4780"/>
                      <a:pt x="763" y="4863"/>
                    </a:cubicBezTo>
                    <a:cubicBezTo>
                      <a:pt x="763" y="4899"/>
                      <a:pt x="775" y="4947"/>
                      <a:pt x="798" y="4970"/>
                    </a:cubicBezTo>
                    <a:lnTo>
                      <a:pt x="822" y="5006"/>
                    </a:lnTo>
                    <a:cubicBezTo>
                      <a:pt x="834" y="5018"/>
                      <a:pt x="846" y="5042"/>
                      <a:pt x="846" y="5054"/>
                    </a:cubicBezTo>
                    <a:lnTo>
                      <a:pt x="918" y="5161"/>
                    </a:lnTo>
                    <a:cubicBezTo>
                      <a:pt x="965" y="5256"/>
                      <a:pt x="1013" y="5340"/>
                      <a:pt x="1037" y="5423"/>
                    </a:cubicBezTo>
                    <a:cubicBezTo>
                      <a:pt x="1108" y="5625"/>
                      <a:pt x="1120" y="5852"/>
                      <a:pt x="1072" y="6054"/>
                    </a:cubicBezTo>
                    <a:cubicBezTo>
                      <a:pt x="1025" y="6256"/>
                      <a:pt x="929" y="6447"/>
                      <a:pt x="787" y="6602"/>
                    </a:cubicBezTo>
                    <a:cubicBezTo>
                      <a:pt x="668" y="6745"/>
                      <a:pt x="537" y="6864"/>
                      <a:pt x="382" y="6971"/>
                    </a:cubicBezTo>
                    <a:lnTo>
                      <a:pt x="275" y="7054"/>
                    </a:lnTo>
                    <a:cubicBezTo>
                      <a:pt x="239" y="7078"/>
                      <a:pt x="227" y="7090"/>
                      <a:pt x="203" y="7114"/>
                    </a:cubicBezTo>
                    <a:cubicBezTo>
                      <a:pt x="179" y="7126"/>
                      <a:pt x="120" y="7185"/>
                      <a:pt x="84" y="7221"/>
                    </a:cubicBezTo>
                    <a:cubicBezTo>
                      <a:pt x="36" y="7256"/>
                      <a:pt x="1" y="7316"/>
                      <a:pt x="1" y="7387"/>
                    </a:cubicBezTo>
                    <a:cubicBezTo>
                      <a:pt x="1" y="7387"/>
                      <a:pt x="1" y="7399"/>
                      <a:pt x="1" y="7399"/>
                    </a:cubicBezTo>
                    <a:cubicBezTo>
                      <a:pt x="1" y="7399"/>
                      <a:pt x="1" y="7411"/>
                      <a:pt x="13" y="7423"/>
                    </a:cubicBezTo>
                    <a:cubicBezTo>
                      <a:pt x="13" y="7423"/>
                      <a:pt x="13" y="7423"/>
                      <a:pt x="25" y="7435"/>
                    </a:cubicBezTo>
                    <a:lnTo>
                      <a:pt x="48" y="7447"/>
                    </a:lnTo>
                    <a:cubicBezTo>
                      <a:pt x="108" y="7507"/>
                      <a:pt x="167" y="7566"/>
                      <a:pt x="227" y="7626"/>
                    </a:cubicBezTo>
                    <a:cubicBezTo>
                      <a:pt x="465" y="7888"/>
                      <a:pt x="608" y="8209"/>
                      <a:pt x="656" y="8554"/>
                    </a:cubicBezTo>
                    <a:cubicBezTo>
                      <a:pt x="679" y="8685"/>
                      <a:pt x="691" y="8828"/>
                      <a:pt x="679" y="8971"/>
                    </a:cubicBezTo>
                    <a:cubicBezTo>
                      <a:pt x="668" y="9078"/>
                      <a:pt x="656" y="9173"/>
                      <a:pt x="656" y="9281"/>
                    </a:cubicBezTo>
                    <a:cubicBezTo>
                      <a:pt x="656" y="9435"/>
                      <a:pt x="668" y="9590"/>
                      <a:pt x="668" y="9745"/>
                    </a:cubicBezTo>
                    <a:cubicBezTo>
                      <a:pt x="751" y="9864"/>
                      <a:pt x="858" y="9959"/>
                      <a:pt x="965" y="10043"/>
                    </a:cubicBezTo>
                    <a:cubicBezTo>
                      <a:pt x="1191" y="10066"/>
                      <a:pt x="1418" y="10114"/>
                      <a:pt x="1644" y="10173"/>
                    </a:cubicBezTo>
                    <a:cubicBezTo>
                      <a:pt x="1894" y="10233"/>
                      <a:pt x="2120" y="10352"/>
                      <a:pt x="2311" y="10531"/>
                    </a:cubicBezTo>
                    <a:cubicBezTo>
                      <a:pt x="2346" y="10554"/>
                      <a:pt x="2370" y="10590"/>
                      <a:pt x="2406" y="10626"/>
                    </a:cubicBezTo>
                    <a:cubicBezTo>
                      <a:pt x="2453" y="10685"/>
                      <a:pt x="2501" y="10757"/>
                      <a:pt x="2549" y="10828"/>
                    </a:cubicBezTo>
                    <a:lnTo>
                      <a:pt x="2644" y="10995"/>
                    </a:lnTo>
                    <a:lnTo>
                      <a:pt x="2692" y="11078"/>
                    </a:lnTo>
                    <a:cubicBezTo>
                      <a:pt x="2702" y="11100"/>
                      <a:pt x="2722" y="11140"/>
                      <a:pt x="2726" y="11140"/>
                    </a:cubicBezTo>
                    <a:cubicBezTo>
                      <a:pt x="2727" y="11140"/>
                      <a:pt x="2727" y="11139"/>
                      <a:pt x="2727" y="11138"/>
                    </a:cubicBezTo>
                    <a:lnTo>
                      <a:pt x="2799" y="11138"/>
                    </a:lnTo>
                    <a:cubicBezTo>
                      <a:pt x="2828" y="11144"/>
                      <a:pt x="2861" y="11147"/>
                      <a:pt x="2895" y="11147"/>
                    </a:cubicBezTo>
                    <a:cubicBezTo>
                      <a:pt x="2930" y="11147"/>
                      <a:pt x="2965" y="11144"/>
                      <a:pt x="3001" y="11138"/>
                    </a:cubicBezTo>
                    <a:lnTo>
                      <a:pt x="3073" y="11138"/>
                    </a:lnTo>
                    <a:cubicBezTo>
                      <a:pt x="3287" y="11102"/>
                      <a:pt x="3489" y="11031"/>
                      <a:pt x="3680" y="10912"/>
                    </a:cubicBezTo>
                    <a:cubicBezTo>
                      <a:pt x="3751" y="10816"/>
                      <a:pt x="3823" y="10709"/>
                      <a:pt x="3882" y="10614"/>
                    </a:cubicBezTo>
                    <a:cubicBezTo>
                      <a:pt x="3942" y="10495"/>
                      <a:pt x="4025" y="10388"/>
                      <a:pt x="4108" y="10293"/>
                    </a:cubicBezTo>
                    <a:cubicBezTo>
                      <a:pt x="4180" y="10197"/>
                      <a:pt x="4251" y="10126"/>
                      <a:pt x="4335" y="10054"/>
                    </a:cubicBezTo>
                    <a:cubicBezTo>
                      <a:pt x="4489" y="9912"/>
                      <a:pt x="4656" y="9828"/>
                      <a:pt x="4835" y="9673"/>
                    </a:cubicBezTo>
                    <a:cubicBezTo>
                      <a:pt x="5001" y="9507"/>
                      <a:pt x="5228" y="9519"/>
                      <a:pt x="5430" y="9459"/>
                    </a:cubicBezTo>
                    <a:cubicBezTo>
                      <a:pt x="5597" y="9411"/>
                      <a:pt x="5775" y="9388"/>
                      <a:pt x="5954" y="9376"/>
                    </a:cubicBezTo>
                    <a:cubicBezTo>
                      <a:pt x="6025" y="9376"/>
                      <a:pt x="6085" y="9352"/>
                      <a:pt x="6156" y="9340"/>
                    </a:cubicBezTo>
                    <a:lnTo>
                      <a:pt x="6359" y="9340"/>
                    </a:lnTo>
                    <a:cubicBezTo>
                      <a:pt x="6537" y="9364"/>
                      <a:pt x="6704" y="9411"/>
                      <a:pt x="6859" y="9495"/>
                    </a:cubicBezTo>
                    <a:cubicBezTo>
                      <a:pt x="6942" y="9531"/>
                      <a:pt x="7025" y="9566"/>
                      <a:pt x="7121" y="9602"/>
                    </a:cubicBezTo>
                    <a:cubicBezTo>
                      <a:pt x="7216" y="9638"/>
                      <a:pt x="7311" y="9650"/>
                      <a:pt x="7406" y="9662"/>
                    </a:cubicBezTo>
                    <a:cubicBezTo>
                      <a:pt x="7537" y="9685"/>
                      <a:pt x="7668" y="9733"/>
                      <a:pt x="7787" y="9792"/>
                    </a:cubicBezTo>
                    <a:cubicBezTo>
                      <a:pt x="8430" y="10043"/>
                      <a:pt x="9014" y="10447"/>
                      <a:pt x="9490" y="10947"/>
                    </a:cubicBezTo>
                    <a:cubicBezTo>
                      <a:pt x="9764" y="11257"/>
                      <a:pt x="10002" y="11602"/>
                      <a:pt x="10169" y="11971"/>
                    </a:cubicBezTo>
                    <a:cubicBezTo>
                      <a:pt x="10228" y="12078"/>
                      <a:pt x="10264" y="12186"/>
                      <a:pt x="10312" y="12293"/>
                    </a:cubicBezTo>
                    <a:cubicBezTo>
                      <a:pt x="10359" y="12400"/>
                      <a:pt x="10395" y="12507"/>
                      <a:pt x="10443" y="12614"/>
                    </a:cubicBezTo>
                    <a:cubicBezTo>
                      <a:pt x="10478" y="12710"/>
                      <a:pt x="10514" y="12805"/>
                      <a:pt x="10538" y="12900"/>
                    </a:cubicBezTo>
                    <a:cubicBezTo>
                      <a:pt x="10574" y="13376"/>
                      <a:pt x="10835" y="13793"/>
                      <a:pt x="11097" y="14186"/>
                    </a:cubicBezTo>
                    <a:lnTo>
                      <a:pt x="11121" y="14222"/>
                    </a:lnTo>
                    <a:cubicBezTo>
                      <a:pt x="11383" y="14543"/>
                      <a:pt x="11633" y="14876"/>
                      <a:pt x="11931" y="15162"/>
                    </a:cubicBezTo>
                    <a:cubicBezTo>
                      <a:pt x="12074" y="15317"/>
                      <a:pt x="12228" y="15448"/>
                      <a:pt x="12395" y="15555"/>
                    </a:cubicBezTo>
                    <a:cubicBezTo>
                      <a:pt x="12550" y="15674"/>
                      <a:pt x="12740" y="15781"/>
                      <a:pt x="12907" y="15888"/>
                    </a:cubicBezTo>
                    <a:cubicBezTo>
                      <a:pt x="13050" y="15972"/>
                      <a:pt x="13193" y="16067"/>
                      <a:pt x="13312" y="16186"/>
                    </a:cubicBezTo>
                    <a:cubicBezTo>
                      <a:pt x="13371" y="16258"/>
                      <a:pt x="13455" y="16305"/>
                      <a:pt x="13550" y="16341"/>
                    </a:cubicBezTo>
                    <a:cubicBezTo>
                      <a:pt x="13669" y="16377"/>
                      <a:pt x="13788" y="16448"/>
                      <a:pt x="13872" y="16543"/>
                    </a:cubicBezTo>
                    <a:cubicBezTo>
                      <a:pt x="13979" y="16674"/>
                      <a:pt x="14098" y="16770"/>
                      <a:pt x="14241" y="16853"/>
                    </a:cubicBezTo>
                    <a:cubicBezTo>
                      <a:pt x="14348" y="16924"/>
                      <a:pt x="14455" y="16996"/>
                      <a:pt x="14562" y="17079"/>
                    </a:cubicBezTo>
                    <a:cubicBezTo>
                      <a:pt x="14991" y="17460"/>
                      <a:pt x="15396" y="17853"/>
                      <a:pt x="15812" y="18234"/>
                    </a:cubicBezTo>
                    <a:cubicBezTo>
                      <a:pt x="15908" y="18329"/>
                      <a:pt x="16003" y="18413"/>
                      <a:pt x="16110" y="18484"/>
                    </a:cubicBezTo>
                    <a:cubicBezTo>
                      <a:pt x="16431" y="18663"/>
                      <a:pt x="16705" y="18877"/>
                      <a:pt x="16955" y="19139"/>
                    </a:cubicBezTo>
                    <a:cubicBezTo>
                      <a:pt x="17039" y="19187"/>
                      <a:pt x="17134" y="19246"/>
                      <a:pt x="17217" y="19294"/>
                    </a:cubicBezTo>
                    <a:cubicBezTo>
                      <a:pt x="17312" y="19353"/>
                      <a:pt x="17408" y="19401"/>
                      <a:pt x="17491" y="19460"/>
                    </a:cubicBezTo>
                    <a:cubicBezTo>
                      <a:pt x="17670" y="19579"/>
                      <a:pt x="17848" y="19675"/>
                      <a:pt x="18027" y="19782"/>
                    </a:cubicBezTo>
                    <a:cubicBezTo>
                      <a:pt x="18205" y="19889"/>
                      <a:pt x="18372" y="19960"/>
                      <a:pt x="18539" y="20044"/>
                    </a:cubicBezTo>
                    <a:cubicBezTo>
                      <a:pt x="18598" y="20079"/>
                      <a:pt x="18646" y="20103"/>
                      <a:pt x="18705" y="20115"/>
                    </a:cubicBezTo>
                    <a:cubicBezTo>
                      <a:pt x="18967" y="20163"/>
                      <a:pt x="19229" y="20210"/>
                      <a:pt x="19491" y="20282"/>
                    </a:cubicBezTo>
                    <a:lnTo>
                      <a:pt x="19503" y="20282"/>
                    </a:lnTo>
                    <a:cubicBezTo>
                      <a:pt x="19539" y="20294"/>
                      <a:pt x="19575" y="20318"/>
                      <a:pt x="19598" y="20341"/>
                    </a:cubicBezTo>
                    <a:cubicBezTo>
                      <a:pt x="19718" y="20484"/>
                      <a:pt x="19848" y="20615"/>
                      <a:pt x="19991" y="20722"/>
                    </a:cubicBezTo>
                    <a:cubicBezTo>
                      <a:pt x="20158" y="20865"/>
                      <a:pt x="20325" y="21020"/>
                      <a:pt x="20491" y="21175"/>
                    </a:cubicBezTo>
                    <a:cubicBezTo>
                      <a:pt x="20646" y="21330"/>
                      <a:pt x="20837" y="21449"/>
                      <a:pt x="21039" y="21544"/>
                    </a:cubicBezTo>
                    <a:cubicBezTo>
                      <a:pt x="21182" y="21627"/>
                      <a:pt x="21325" y="21711"/>
                      <a:pt x="21456" y="21818"/>
                    </a:cubicBezTo>
                    <a:cubicBezTo>
                      <a:pt x="21480" y="21830"/>
                      <a:pt x="21503" y="21854"/>
                      <a:pt x="21515" y="21877"/>
                    </a:cubicBezTo>
                    <a:cubicBezTo>
                      <a:pt x="21563" y="21949"/>
                      <a:pt x="21587" y="22020"/>
                      <a:pt x="21623" y="22092"/>
                    </a:cubicBezTo>
                    <a:lnTo>
                      <a:pt x="21861" y="22115"/>
                    </a:lnTo>
                    <a:cubicBezTo>
                      <a:pt x="22015" y="22306"/>
                      <a:pt x="22242" y="22377"/>
                      <a:pt x="22432" y="22485"/>
                    </a:cubicBezTo>
                    <a:cubicBezTo>
                      <a:pt x="22611" y="22592"/>
                      <a:pt x="22825" y="22723"/>
                      <a:pt x="23027" y="22842"/>
                    </a:cubicBezTo>
                    <a:cubicBezTo>
                      <a:pt x="23301" y="23020"/>
                      <a:pt x="23611" y="23175"/>
                      <a:pt x="23825" y="23437"/>
                    </a:cubicBezTo>
                    <a:cubicBezTo>
                      <a:pt x="23873" y="23485"/>
                      <a:pt x="23920" y="23520"/>
                      <a:pt x="23980" y="23532"/>
                    </a:cubicBezTo>
                    <a:cubicBezTo>
                      <a:pt x="24099" y="23592"/>
                      <a:pt x="24218" y="23663"/>
                      <a:pt x="24313" y="23747"/>
                    </a:cubicBezTo>
                    <a:cubicBezTo>
                      <a:pt x="24468" y="23889"/>
                      <a:pt x="24611" y="24044"/>
                      <a:pt x="24730" y="24211"/>
                    </a:cubicBezTo>
                    <a:cubicBezTo>
                      <a:pt x="24766" y="24270"/>
                      <a:pt x="24813" y="24318"/>
                      <a:pt x="24861" y="24354"/>
                    </a:cubicBezTo>
                    <a:cubicBezTo>
                      <a:pt x="25111" y="24556"/>
                      <a:pt x="25290" y="24830"/>
                      <a:pt x="25361" y="25140"/>
                    </a:cubicBezTo>
                    <a:cubicBezTo>
                      <a:pt x="25421" y="25187"/>
                      <a:pt x="25480" y="25247"/>
                      <a:pt x="25540" y="25306"/>
                    </a:cubicBezTo>
                    <a:cubicBezTo>
                      <a:pt x="25563" y="25413"/>
                      <a:pt x="25599" y="25533"/>
                      <a:pt x="25611" y="25640"/>
                    </a:cubicBezTo>
                    <a:cubicBezTo>
                      <a:pt x="25635" y="25699"/>
                      <a:pt x="25647" y="25747"/>
                      <a:pt x="25659" y="25806"/>
                    </a:cubicBezTo>
                    <a:lnTo>
                      <a:pt x="25671" y="25878"/>
                    </a:lnTo>
                    <a:cubicBezTo>
                      <a:pt x="25683" y="25890"/>
                      <a:pt x="25683" y="25902"/>
                      <a:pt x="25694" y="25925"/>
                    </a:cubicBezTo>
                    <a:cubicBezTo>
                      <a:pt x="25802" y="26092"/>
                      <a:pt x="25909" y="26259"/>
                      <a:pt x="26028" y="26414"/>
                    </a:cubicBezTo>
                    <a:lnTo>
                      <a:pt x="26087" y="26497"/>
                    </a:lnTo>
                    <a:lnTo>
                      <a:pt x="26099" y="26509"/>
                    </a:lnTo>
                    <a:cubicBezTo>
                      <a:pt x="26099" y="26521"/>
                      <a:pt x="26111" y="26533"/>
                      <a:pt x="26111" y="26556"/>
                    </a:cubicBezTo>
                    <a:cubicBezTo>
                      <a:pt x="26171" y="26759"/>
                      <a:pt x="26218" y="26961"/>
                      <a:pt x="26230" y="27176"/>
                    </a:cubicBezTo>
                    <a:cubicBezTo>
                      <a:pt x="26254" y="27378"/>
                      <a:pt x="26278" y="27580"/>
                      <a:pt x="26290" y="27795"/>
                    </a:cubicBezTo>
                    <a:cubicBezTo>
                      <a:pt x="26278" y="28021"/>
                      <a:pt x="26302" y="28271"/>
                      <a:pt x="26206" y="28497"/>
                    </a:cubicBezTo>
                    <a:cubicBezTo>
                      <a:pt x="26159" y="28628"/>
                      <a:pt x="26123" y="28759"/>
                      <a:pt x="26099" y="28890"/>
                    </a:cubicBezTo>
                    <a:cubicBezTo>
                      <a:pt x="26075" y="28973"/>
                      <a:pt x="26052" y="29045"/>
                      <a:pt x="26028" y="29128"/>
                    </a:cubicBezTo>
                    <a:cubicBezTo>
                      <a:pt x="26028" y="29128"/>
                      <a:pt x="26028" y="29140"/>
                      <a:pt x="26028" y="29152"/>
                    </a:cubicBezTo>
                    <a:cubicBezTo>
                      <a:pt x="25849" y="29450"/>
                      <a:pt x="25718" y="29771"/>
                      <a:pt x="25635" y="30105"/>
                    </a:cubicBezTo>
                    <a:cubicBezTo>
                      <a:pt x="25599" y="30212"/>
                      <a:pt x="25563" y="30319"/>
                      <a:pt x="25552" y="30402"/>
                    </a:cubicBezTo>
                    <a:cubicBezTo>
                      <a:pt x="25540" y="30474"/>
                      <a:pt x="25552" y="30545"/>
                      <a:pt x="25587" y="30593"/>
                    </a:cubicBezTo>
                    <a:cubicBezTo>
                      <a:pt x="25647" y="30652"/>
                      <a:pt x="25706" y="30688"/>
                      <a:pt x="25790" y="30700"/>
                    </a:cubicBezTo>
                    <a:cubicBezTo>
                      <a:pt x="25798" y="30702"/>
                      <a:pt x="25806" y="30703"/>
                      <a:pt x="25815" y="30703"/>
                    </a:cubicBezTo>
                    <a:cubicBezTo>
                      <a:pt x="25857" y="30703"/>
                      <a:pt x="25903" y="30680"/>
                      <a:pt x="25933" y="30640"/>
                    </a:cubicBezTo>
                    <a:cubicBezTo>
                      <a:pt x="26004" y="30569"/>
                      <a:pt x="26064" y="30486"/>
                      <a:pt x="26111" y="30390"/>
                    </a:cubicBezTo>
                    <a:lnTo>
                      <a:pt x="26135" y="30355"/>
                    </a:lnTo>
                    <a:lnTo>
                      <a:pt x="26159" y="30331"/>
                    </a:lnTo>
                    <a:cubicBezTo>
                      <a:pt x="26171" y="30319"/>
                      <a:pt x="26183" y="30295"/>
                      <a:pt x="26195" y="30271"/>
                    </a:cubicBezTo>
                    <a:cubicBezTo>
                      <a:pt x="26206" y="30235"/>
                      <a:pt x="26230" y="30188"/>
                      <a:pt x="26242" y="30140"/>
                    </a:cubicBezTo>
                    <a:cubicBezTo>
                      <a:pt x="26278" y="30045"/>
                      <a:pt x="26314" y="29938"/>
                      <a:pt x="26361" y="29819"/>
                    </a:cubicBezTo>
                    <a:cubicBezTo>
                      <a:pt x="26397" y="29712"/>
                      <a:pt x="26468" y="29604"/>
                      <a:pt x="26552" y="29521"/>
                    </a:cubicBezTo>
                    <a:cubicBezTo>
                      <a:pt x="26647" y="29307"/>
                      <a:pt x="26718" y="29092"/>
                      <a:pt x="26826" y="28866"/>
                    </a:cubicBezTo>
                    <a:cubicBezTo>
                      <a:pt x="26897" y="28711"/>
                      <a:pt x="26980" y="28569"/>
                      <a:pt x="27076" y="28438"/>
                    </a:cubicBezTo>
                    <a:cubicBezTo>
                      <a:pt x="27183" y="28319"/>
                      <a:pt x="27314" y="28223"/>
                      <a:pt x="27468" y="28176"/>
                    </a:cubicBezTo>
                    <a:cubicBezTo>
                      <a:pt x="27528" y="28116"/>
                      <a:pt x="27588" y="28045"/>
                      <a:pt x="27647" y="27973"/>
                    </a:cubicBezTo>
                    <a:cubicBezTo>
                      <a:pt x="27730" y="27842"/>
                      <a:pt x="27849" y="27747"/>
                      <a:pt x="27992" y="27688"/>
                    </a:cubicBezTo>
                    <a:cubicBezTo>
                      <a:pt x="28100" y="27652"/>
                      <a:pt x="28195" y="27592"/>
                      <a:pt x="28254" y="27497"/>
                    </a:cubicBezTo>
                    <a:cubicBezTo>
                      <a:pt x="28469" y="27223"/>
                      <a:pt x="28290" y="26830"/>
                      <a:pt x="28028" y="26533"/>
                    </a:cubicBezTo>
                    <a:cubicBezTo>
                      <a:pt x="27992" y="26473"/>
                      <a:pt x="27957" y="26425"/>
                      <a:pt x="27909" y="26390"/>
                    </a:cubicBezTo>
                    <a:cubicBezTo>
                      <a:pt x="27766" y="26259"/>
                      <a:pt x="27611" y="26152"/>
                      <a:pt x="27457" y="26021"/>
                    </a:cubicBezTo>
                    <a:cubicBezTo>
                      <a:pt x="27314" y="25902"/>
                      <a:pt x="27195" y="25723"/>
                      <a:pt x="27040" y="25580"/>
                    </a:cubicBezTo>
                    <a:lnTo>
                      <a:pt x="27004" y="25533"/>
                    </a:lnTo>
                    <a:cubicBezTo>
                      <a:pt x="26992" y="25521"/>
                      <a:pt x="26980" y="25497"/>
                      <a:pt x="26968" y="25485"/>
                    </a:cubicBezTo>
                    <a:lnTo>
                      <a:pt x="26957" y="25449"/>
                    </a:lnTo>
                    <a:cubicBezTo>
                      <a:pt x="26885" y="25271"/>
                      <a:pt x="26837" y="25080"/>
                      <a:pt x="26826" y="24890"/>
                    </a:cubicBezTo>
                    <a:cubicBezTo>
                      <a:pt x="26814" y="24675"/>
                      <a:pt x="26861" y="24473"/>
                      <a:pt x="26980" y="24294"/>
                    </a:cubicBezTo>
                    <a:cubicBezTo>
                      <a:pt x="27016" y="24223"/>
                      <a:pt x="27040" y="24151"/>
                      <a:pt x="27076" y="24080"/>
                    </a:cubicBezTo>
                    <a:cubicBezTo>
                      <a:pt x="27159" y="23866"/>
                      <a:pt x="27326" y="23687"/>
                      <a:pt x="27540" y="23604"/>
                    </a:cubicBezTo>
                    <a:cubicBezTo>
                      <a:pt x="27588" y="23580"/>
                      <a:pt x="27623" y="23544"/>
                      <a:pt x="27671" y="23520"/>
                    </a:cubicBezTo>
                    <a:cubicBezTo>
                      <a:pt x="27719" y="23485"/>
                      <a:pt x="27766" y="23461"/>
                      <a:pt x="27802" y="23425"/>
                    </a:cubicBezTo>
                    <a:cubicBezTo>
                      <a:pt x="27885" y="23366"/>
                      <a:pt x="27980" y="23318"/>
                      <a:pt x="28076" y="23282"/>
                    </a:cubicBezTo>
                    <a:cubicBezTo>
                      <a:pt x="28171" y="23258"/>
                      <a:pt x="28254" y="23247"/>
                      <a:pt x="28338" y="23223"/>
                    </a:cubicBezTo>
                    <a:lnTo>
                      <a:pt x="28385" y="23211"/>
                    </a:lnTo>
                    <a:lnTo>
                      <a:pt x="28397" y="23211"/>
                    </a:lnTo>
                    <a:cubicBezTo>
                      <a:pt x="28576" y="23139"/>
                      <a:pt x="28766" y="23092"/>
                      <a:pt x="28969" y="23080"/>
                    </a:cubicBezTo>
                    <a:cubicBezTo>
                      <a:pt x="29005" y="23075"/>
                      <a:pt x="29042" y="23073"/>
                      <a:pt x="29078" y="23073"/>
                    </a:cubicBezTo>
                    <a:cubicBezTo>
                      <a:pt x="29220" y="23073"/>
                      <a:pt x="29360" y="23109"/>
                      <a:pt x="29493" y="23175"/>
                    </a:cubicBezTo>
                    <a:cubicBezTo>
                      <a:pt x="29612" y="23235"/>
                      <a:pt x="29743" y="23282"/>
                      <a:pt x="29885" y="23318"/>
                    </a:cubicBezTo>
                    <a:cubicBezTo>
                      <a:pt x="30147" y="23401"/>
                      <a:pt x="30397" y="23532"/>
                      <a:pt x="30612" y="23699"/>
                    </a:cubicBezTo>
                    <a:lnTo>
                      <a:pt x="30612" y="23687"/>
                    </a:lnTo>
                    <a:cubicBezTo>
                      <a:pt x="30617" y="23659"/>
                      <a:pt x="30620" y="23650"/>
                      <a:pt x="30622" y="23650"/>
                    </a:cubicBezTo>
                    <a:cubicBezTo>
                      <a:pt x="30624" y="23650"/>
                      <a:pt x="30624" y="23662"/>
                      <a:pt x="30624" y="23675"/>
                    </a:cubicBezTo>
                    <a:lnTo>
                      <a:pt x="30624" y="23699"/>
                    </a:lnTo>
                    <a:cubicBezTo>
                      <a:pt x="30624" y="23688"/>
                      <a:pt x="30624" y="23677"/>
                      <a:pt x="30634" y="23665"/>
                    </a:cubicBezTo>
                    <a:lnTo>
                      <a:pt x="30634" y="23665"/>
                    </a:lnTo>
                    <a:cubicBezTo>
                      <a:pt x="30632" y="23672"/>
                      <a:pt x="30629" y="23683"/>
                      <a:pt x="30624" y="23699"/>
                    </a:cubicBezTo>
                    <a:lnTo>
                      <a:pt x="30636" y="23699"/>
                    </a:lnTo>
                    <a:lnTo>
                      <a:pt x="30671" y="23711"/>
                    </a:lnTo>
                    <a:cubicBezTo>
                      <a:pt x="30671" y="23702"/>
                      <a:pt x="30678" y="23700"/>
                      <a:pt x="30681" y="23694"/>
                    </a:cubicBezTo>
                    <a:lnTo>
                      <a:pt x="30681" y="23694"/>
                    </a:lnTo>
                    <a:cubicBezTo>
                      <a:pt x="30681" y="23697"/>
                      <a:pt x="30682" y="23699"/>
                      <a:pt x="30683" y="23699"/>
                    </a:cubicBezTo>
                    <a:cubicBezTo>
                      <a:pt x="30686" y="23699"/>
                      <a:pt x="30693" y="23691"/>
                      <a:pt x="30707" y="23663"/>
                    </a:cubicBezTo>
                    <a:lnTo>
                      <a:pt x="30707" y="23663"/>
                    </a:lnTo>
                    <a:lnTo>
                      <a:pt x="30683" y="23711"/>
                    </a:lnTo>
                    <a:lnTo>
                      <a:pt x="30683" y="23723"/>
                    </a:lnTo>
                    <a:lnTo>
                      <a:pt x="30707" y="23735"/>
                    </a:lnTo>
                    <a:lnTo>
                      <a:pt x="30719" y="23711"/>
                    </a:lnTo>
                    <a:cubicBezTo>
                      <a:pt x="30739" y="23690"/>
                      <a:pt x="30749" y="23683"/>
                      <a:pt x="30750" y="23683"/>
                    </a:cubicBezTo>
                    <a:cubicBezTo>
                      <a:pt x="30754" y="23683"/>
                      <a:pt x="30730" y="23711"/>
                      <a:pt x="30707" y="23735"/>
                    </a:cubicBezTo>
                    <a:cubicBezTo>
                      <a:pt x="30767" y="23758"/>
                      <a:pt x="30826" y="23782"/>
                      <a:pt x="30874" y="23818"/>
                    </a:cubicBezTo>
                    <a:cubicBezTo>
                      <a:pt x="30945" y="23866"/>
                      <a:pt x="31005" y="23901"/>
                      <a:pt x="31052" y="23925"/>
                    </a:cubicBezTo>
                    <a:cubicBezTo>
                      <a:pt x="31088" y="23949"/>
                      <a:pt x="31124" y="23961"/>
                      <a:pt x="31159" y="23961"/>
                    </a:cubicBezTo>
                    <a:cubicBezTo>
                      <a:pt x="31207" y="23949"/>
                      <a:pt x="31243" y="23925"/>
                      <a:pt x="31278" y="23889"/>
                    </a:cubicBezTo>
                    <a:cubicBezTo>
                      <a:pt x="31398" y="23770"/>
                      <a:pt x="31433" y="23580"/>
                      <a:pt x="31350" y="23437"/>
                    </a:cubicBezTo>
                    <a:cubicBezTo>
                      <a:pt x="31314" y="23342"/>
                      <a:pt x="31267" y="23258"/>
                      <a:pt x="31207" y="23175"/>
                    </a:cubicBezTo>
                    <a:cubicBezTo>
                      <a:pt x="31148" y="23092"/>
                      <a:pt x="31088" y="23020"/>
                      <a:pt x="31005" y="22949"/>
                    </a:cubicBezTo>
                    <a:cubicBezTo>
                      <a:pt x="30921" y="22877"/>
                      <a:pt x="30814" y="22794"/>
                      <a:pt x="30707" y="22711"/>
                    </a:cubicBezTo>
                    <a:cubicBezTo>
                      <a:pt x="30624" y="22639"/>
                      <a:pt x="30552" y="22556"/>
                      <a:pt x="30481" y="22485"/>
                    </a:cubicBezTo>
                    <a:cubicBezTo>
                      <a:pt x="30445" y="22449"/>
                      <a:pt x="30397" y="22413"/>
                      <a:pt x="30362" y="22377"/>
                    </a:cubicBezTo>
                    <a:cubicBezTo>
                      <a:pt x="30326" y="22354"/>
                      <a:pt x="30290" y="22318"/>
                      <a:pt x="30243" y="22282"/>
                    </a:cubicBezTo>
                    <a:cubicBezTo>
                      <a:pt x="30171" y="22223"/>
                      <a:pt x="30088" y="22163"/>
                      <a:pt x="30005" y="22115"/>
                    </a:cubicBezTo>
                    <a:cubicBezTo>
                      <a:pt x="29516" y="21842"/>
                      <a:pt x="28969" y="21603"/>
                      <a:pt x="28457" y="21318"/>
                    </a:cubicBezTo>
                    <a:cubicBezTo>
                      <a:pt x="27945" y="21032"/>
                      <a:pt x="27397" y="20853"/>
                      <a:pt x="26873" y="20580"/>
                    </a:cubicBezTo>
                    <a:lnTo>
                      <a:pt x="26421" y="20330"/>
                    </a:lnTo>
                    <a:cubicBezTo>
                      <a:pt x="26314" y="20270"/>
                      <a:pt x="26206" y="20175"/>
                      <a:pt x="26123" y="20068"/>
                    </a:cubicBezTo>
                    <a:cubicBezTo>
                      <a:pt x="26016" y="19937"/>
                      <a:pt x="25897" y="19806"/>
                      <a:pt x="25790" y="19675"/>
                    </a:cubicBezTo>
                    <a:lnTo>
                      <a:pt x="25730" y="19591"/>
                    </a:lnTo>
                    <a:lnTo>
                      <a:pt x="25671" y="19520"/>
                    </a:lnTo>
                    <a:cubicBezTo>
                      <a:pt x="25623" y="19484"/>
                      <a:pt x="25575" y="19437"/>
                      <a:pt x="25540" y="19389"/>
                    </a:cubicBezTo>
                    <a:cubicBezTo>
                      <a:pt x="25444" y="19306"/>
                      <a:pt x="25373" y="19222"/>
                      <a:pt x="25290" y="19115"/>
                    </a:cubicBezTo>
                    <a:cubicBezTo>
                      <a:pt x="25171" y="19044"/>
                      <a:pt x="25040" y="18972"/>
                      <a:pt x="24897" y="18913"/>
                    </a:cubicBezTo>
                    <a:cubicBezTo>
                      <a:pt x="24801" y="18853"/>
                      <a:pt x="24718" y="18758"/>
                      <a:pt x="24599" y="18722"/>
                    </a:cubicBezTo>
                    <a:cubicBezTo>
                      <a:pt x="24456" y="18663"/>
                      <a:pt x="24301" y="18627"/>
                      <a:pt x="24147" y="18603"/>
                    </a:cubicBezTo>
                    <a:cubicBezTo>
                      <a:pt x="24016" y="18567"/>
                      <a:pt x="23897" y="18496"/>
                      <a:pt x="23778" y="18472"/>
                    </a:cubicBezTo>
                    <a:lnTo>
                      <a:pt x="23182" y="18389"/>
                    </a:lnTo>
                    <a:cubicBezTo>
                      <a:pt x="22980" y="18353"/>
                      <a:pt x="22789" y="18270"/>
                      <a:pt x="22635" y="18139"/>
                    </a:cubicBezTo>
                    <a:cubicBezTo>
                      <a:pt x="22480" y="18008"/>
                      <a:pt x="22313" y="17877"/>
                      <a:pt x="22158" y="17746"/>
                    </a:cubicBezTo>
                    <a:cubicBezTo>
                      <a:pt x="21873" y="17496"/>
                      <a:pt x="21611" y="17222"/>
                      <a:pt x="21396" y="16912"/>
                    </a:cubicBezTo>
                    <a:cubicBezTo>
                      <a:pt x="21361" y="16841"/>
                      <a:pt x="21325" y="16781"/>
                      <a:pt x="21277" y="16734"/>
                    </a:cubicBezTo>
                    <a:cubicBezTo>
                      <a:pt x="21242" y="16674"/>
                      <a:pt x="21194" y="16615"/>
                      <a:pt x="21146" y="16567"/>
                    </a:cubicBezTo>
                    <a:cubicBezTo>
                      <a:pt x="21039" y="16448"/>
                      <a:pt x="20944" y="16329"/>
                      <a:pt x="20849" y="16210"/>
                    </a:cubicBezTo>
                    <a:cubicBezTo>
                      <a:pt x="20682" y="15996"/>
                      <a:pt x="20527" y="15781"/>
                      <a:pt x="20360" y="15555"/>
                    </a:cubicBezTo>
                    <a:cubicBezTo>
                      <a:pt x="20229" y="15365"/>
                      <a:pt x="20218" y="15103"/>
                      <a:pt x="20099" y="14888"/>
                    </a:cubicBezTo>
                    <a:cubicBezTo>
                      <a:pt x="20099" y="14853"/>
                      <a:pt x="20099" y="14829"/>
                      <a:pt x="20110" y="14805"/>
                    </a:cubicBezTo>
                    <a:cubicBezTo>
                      <a:pt x="20206" y="14650"/>
                      <a:pt x="20110" y="14615"/>
                      <a:pt x="20051" y="14543"/>
                    </a:cubicBezTo>
                    <a:cubicBezTo>
                      <a:pt x="20027" y="14519"/>
                      <a:pt x="20015" y="14495"/>
                      <a:pt x="20015" y="14460"/>
                    </a:cubicBezTo>
                    <a:cubicBezTo>
                      <a:pt x="20015" y="14424"/>
                      <a:pt x="20015" y="14376"/>
                      <a:pt x="20015" y="14341"/>
                    </a:cubicBezTo>
                    <a:cubicBezTo>
                      <a:pt x="19979" y="14234"/>
                      <a:pt x="19932" y="14138"/>
                      <a:pt x="19896" y="14031"/>
                    </a:cubicBezTo>
                    <a:cubicBezTo>
                      <a:pt x="19837" y="13888"/>
                      <a:pt x="19825" y="13733"/>
                      <a:pt x="19872" y="13602"/>
                    </a:cubicBezTo>
                    <a:cubicBezTo>
                      <a:pt x="19896" y="13507"/>
                      <a:pt x="19884" y="13412"/>
                      <a:pt x="19837" y="13341"/>
                    </a:cubicBezTo>
                    <a:cubicBezTo>
                      <a:pt x="19682" y="13150"/>
                      <a:pt x="19551" y="12948"/>
                      <a:pt x="19444" y="12721"/>
                    </a:cubicBezTo>
                    <a:cubicBezTo>
                      <a:pt x="19424" y="12682"/>
                      <a:pt x="19388" y="12659"/>
                      <a:pt x="19349" y="12659"/>
                    </a:cubicBezTo>
                    <a:cubicBezTo>
                      <a:pt x="19341" y="12659"/>
                      <a:pt x="19333" y="12660"/>
                      <a:pt x="19325" y="12662"/>
                    </a:cubicBezTo>
                    <a:cubicBezTo>
                      <a:pt x="19277" y="12650"/>
                      <a:pt x="19229" y="12638"/>
                      <a:pt x="19182" y="12614"/>
                    </a:cubicBezTo>
                    <a:cubicBezTo>
                      <a:pt x="19122" y="12567"/>
                      <a:pt x="19051" y="12531"/>
                      <a:pt x="18979" y="12495"/>
                    </a:cubicBezTo>
                    <a:cubicBezTo>
                      <a:pt x="18872" y="12448"/>
                      <a:pt x="18765" y="12376"/>
                      <a:pt x="18682" y="12293"/>
                    </a:cubicBezTo>
                    <a:cubicBezTo>
                      <a:pt x="18575" y="12162"/>
                      <a:pt x="18420" y="12067"/>
                      <a:pt x="18265" y="12031"/>
                    </a:cubicBezTo>
                    <a:cubicBezTo>
                      <a:pt x="18170" y="11983"/>
                      <a:pt x="18086" y="11936"/>
                      <a:pt x="18015" y="11864"/>
                    </a:cubicBezTo>
                    <a:cubicBezTo>
                      <a:pt x="17980" y="11847"/>
                      <a:pt x="17939" y="11836"/>
                      <a:pt x="17901" y="11836"/>
                    </a:cubicBezTo>
                    <a:cubicBezTo>
                      <a:pt x="17887" y="11836"/>
                      <a:pt x="17873" y="11837"/>
                      <a:pt x="17860" y="11840"/>
                    </a:cubicBezTo>
                    <a:cubicBezTo>
                      <a:pt x="17845" y="11843"/>
                      <a:pt x="17830" y="11845"/>
                      <a:pt x="17816" y="11845"/>
                    </a:cubicBezTo>
                    <a:cubicBezTo>
                      <a:pt x="17772" y="11845"/>
                      <a:pt x="17729" y="11831"/>
                      <a:pt x="17693" y="11805"/>
                    </a:cubicBezTo>
                    <a:cubicBezTo>
                      <a:pt x="17610" y="11709"/>
                      <a:pt x="17503" y="11626"/>
                      <a:pt x="17384" y="11578"/>
                    </a:cubicBezTo>
                    <a:cubicBezTo>
                      <a:pt x="17158" y="11507"/>
                      <a:pt x="16943" y="11388"/>
                      <a:pt x="16777" y="11233"/>
                    </a:cubicBezTo>
                    <a:lnTo>
                      <a:pt x="16539" y="11031"/>
                    </a:lnTo>
                    <a:cubicBezTo>
                      <a:pt x="16455" y="10959"/>
                      <a:pt x="16384" y="10888"/>
                      <a:pt x="16336" y="10793"/>
                    </a:cubicBezTo>
                    <a:cubicBezTo>
                      <a:pt x="16277" y="10721"/>
                      <a:pt x="16217" y="10662"/>
                      <a:pt x="16146" y="10614"/>
                    </a:cubicBezTo>
                    <a:cubicBezTo>
                      <a:pt x="16074" y="10566"/>
                      <a:pt x="16027" y="10507"/>
                      <a:pt x="15991" y="10435"/>
                    </a:cubicBezTo>
                    <a:cubicBezTo>
                      <a:pt x="15908" y="10233"/>
                      <a:pt x="15741" y="10114"/>
                      <a:pt x="15657" y="9935"/>
                    </a:cubicBezTo>
                    <a:cubicBezTo>
                      <a:pt x="15622" y="9840"/>
                      <a:pt x="15574" y="9745"/>
                      <a:pt x="15527" y="9662"/>
                    </a:cubicBezTo>
                    <a:cubicBezTo>
                      <a:pt x="15479" y="9566"/>
                      <a:pt x="15419" y="9483"/>
                      <a:pt x="15360" y="9388"/>
                    </a:cubicBezTo>
                    <a:cubicBezTo>
                      <a:pt x="15312" y="9304"/>
                      <a:pt x="15253" y="9209"/>
                      <a:pt x="15193" y="9126"/>
                    </a:cubicBezTo>
                    <a:cubicBezTo>
                      <a:pt x="15169" y="9090"/>
                      <a:pt x="15134" y="9054"/>
                      <a:pt x="15110" y="9019"/>
                    </a:cubicBezTo>
                    <a:cubicBezTo>
                      <a:pt x="15038" y="8923"/>
                      <a:pt x="15003" y="8804"/>
                      <a:pt x="14991" y="8685"/>
                    </a:cubicBezTo>
                    <a:cubicBezTo>
                      <a:pt x="14991" y="8566"/>
                      <a:pt x="15015" y="8447"/>
                      <a:pt x="15074" y="8352"/>
                    </a:cubicBezTo>
                    <a:cubicBezTo>
                      <a:pt x="15086" y="8221"/>
                      <a:pt x="15134" y="8114"/>
                      <a:pt x="15205" y="8007"/>
                    </a:cubicBezTo>
                    <a:cubicBezTo>
                      <a:pt x="15241" y="7959"/>
                      <a:pt x="15265" y="7935"/>
                      <a:pt x="15288" y="7899"/>
                    </a:cubicBezTo>
                    <a:cubicBezTo>
                      <a:pt x="15300" y="7852"/>
                      <a:pt x="15324" y="7804"/>
                      <a:pt x="15336" y="7757"/>
                    </a:cubicBezTo>
                    <a:cubicBezTo>
                      <a:pt x="15348" y="7709"/>
                      <a:pt x="15360" y="7661"/>
                      <a:pt x="15360" y="7614"/>
                    </a:cubicBezTo>
                    <a:cubicBezTo>
                      <a:pt x="15360" y="7590"/>
                      <a:pt x="15360" y="7578"/>
                      <a:pt x="15372" y="7566"/>
                    </a:cubicBezTo>
                    <a:cubicBezTo>
                      <a:pt x="15467" y="7304"/>
                      <a:pt x="15598" y="7042"/>
                      <a:pt x="15741" y="6804"/>
                    </a:cubicBezTo>
                    <a:cubicBezTo>
                      <a:pt x="15812" y="6685"/>
                      <a:pt x="15800" y="6578"/>
                      <a:pt x="15717" y="6530"/>
                    </a:cubicBezTo>
                    <a:cubicBezTo>
                      <a:pt x="15669" y="6494"/>
                      <a:pt x="15634" y="6435"/>
                      <a:pt x="15610" y="6375"/>
                    </a:cubicBezTo>
                    <a:cubicBezTo>
                      <a:pt x="15598" y="6340"/>
                      <a:pt x="15586" y="6304"/>
                      <a:pt x="15562" y="6268"/>
                    </a:cubicBezTo>
                    <a:cubicBezTo>
                      <a:pt x="15550" y="6221"/>
                      <a:pt x="15538" y="6173"/>
                      <a:pt x="15538" y="6125"/>
                    </a:cubicBezTo>
                    <a:cubicBezTo>
                      <a:pt x="15538" y="5899"/>
                      <a:pt x="15622" y="5673"/>
                      <a:pt x="15765" y="5494"/>
                    </a:cubicBezTo>
                    <a:cubicBezTo>
                      <a:pt x="15896" y="5328"/>
                      <a:pt x="16050" y="5197"/>
                      <a:pt x="16229" y="5090"/>
                    </a:cubicBezTo>
                    <a:cubicBezTo>
                      <a:pt x="16360" y="5042"/>
                      <a:pt x="16467" y="4970"/>
                      <a:pt x="16574" y="4887"/>
                    </a:cubicBezTo>
                    <a:lnTo>
                      <a:pt x="16586" y="4851"/>
                    </a:lnTo>
                    <a:cubicBezTo>
                      <a:pt x="16622" y="4744"/>
                      <a:pt x="16681" y="4637"/>
                      <a:pt x="16753" y="4542"/>
                    </a:cubicBezTo>
                    <a:cubicBezTo>
                      <a:pt x="16789" y="4506"/>
                      <a:pt x="16812" y="4459"/>
                      <a:pt x="16836" y="4411"/>
                    </a:cubicBezTo>
                    <a:cubicBezTo>
                      <a:pt x="16824" y="4387"/>
                      <a:pt x="16812" y="4363"/>
                      <a:pt x="16800" y="4339"/>
                    </a:cubicBezTo>
                    <a:cubicBezTo>
                      <a:pt x="16789" y="4316"/>
                      <a:pt x="16789" y="4292"/>
                      <a:pt x="16800" y="4268"/>
                    </a:cubicBezTo>
                    <a:cubicBezTo>
                      <a:pt x="16812" y="4256"/>
                      <a:pt x="16836" y="4232"/>
                      <a:pt x="16848" y="4220"/>
                    </a:cubicBezTo>
                    <a:cubicBezTo>
                      <a:pt x="16848" y="4113"/>
                      <a:pt x="16848" y="4006"/>
                      <a:pt x="16860" y="3899"/>
                    </a:cubicBezTo>
                    <a:cubicBezTo>
                      <a:pt x="16848" y="3875"/>
                      <a:pt x="16848" y="3839"/>
                      <a:pt x="16860" y="3816"/>
                    </a:cubicBezTo>
                    <a:cubicBezTo>
                      <a:pt x="16872" y="3720"/>
                      <a:pt x="16884" y="3637"/>
                      <a:pt x="16896" y="3554"/>
                    </a:cubicBezTo>
                    <a:lnTo>
                      <a:pt x="16896" y="3542"/>
                    </a:lnTo>
                    <a:cubicBezTo>
                      <a:pt x="16872" y="3518"/>
                      <a:pt x="16884" y="3494"/>
                      <a:pt x="16908" y="3470"/>
                    </a:cubicBezTo>
                    <a:lnTo>
                      <a:pt x="16920" y="3458"/>
                    </a:lnTo>
                    <a:cubicBezTo>
                      <a:pt x="16920" y="3446"/>
                      <a:pt x="16920" y="3423"/>
                      <a:pt x="16931" y="3399"/>
                    </a:cubicBezTo>
                    <a:cubicBezTo>
                      <a:pt x="16931" y="3399"/>
                      <a:pt x="16931" y="3387"/>
                      <a:pt x="16931" y="3387"/>
                    </a:cubicBezTo>
                    <a:cubicBezTo>
                      <a:pt x="16848" y="3280"/>
                      <a:pt x="16836" y="3137"/>
                      <a:pt x="16896" y="3018"/>
                    </a:cubicBezTo>
                    <a:cubicBezTo>
                      <a:pt x="16896" y="2994"/>
                      <a:pt x="16896" y="2958"/>
                      <a:pt x="16896" y="2935"/>
                    </a:cubicBezTo>
                    <a:cubicBezTo>
                      <a:pt x="16884" y="2899"/>
                      <a:pt x="16896" y="2875"/>
                      <a:pt x="16872" y="2839"/>
                    </a:cubicBezTo>
                    <a:cubicBezTo>
                      <a:pt x="16848" y="2792"/>
                      <a:pt x="16848" y="2744"/>
                      <a:pt x="16872" y="2696"/>
                    </a:cubicBezTo>
                    <a:cubicBezTo>
                      <a:pt x="16860" y="2601"/>
                      <a:pt x="16848" y="2518"/>
                      <a:pt x="16836" y="2423"/>
                    </a:cubicBezTo>
                    <a:cubicBezTo>
                      <a:pt x="16800" y="2208"/>
                      <a:pt x="16789" y="1982"/>
                      <a:pt x="16765" y="1780"/>
                    </a:cubicBezTo>
                    <a:cubicBezTo>
                      <a:pt x="16765" y="1744"/>
                      <a:pt x="16777" y="1696"/>
                      <a:pt x="16789" y="1649"/>
                    </a:cubicBezTo>
                    <a:lnTo>
                      <a:pt x="16860" y="1756"/>
                    </a:lnTo>
                    <a:cubicBezTo>
                      <a:pt x="16872" y="1768"/>
                      <a:pt x="16884" y="1780"/>
                      <a:pt x="16896" y="1792"/>
                    </a:cubicBezTo>
                    <a:cubicBezTo>
                      <a:pt x="16908" y="1768"/>
                      <a:pt x="16908" y="1756"/>
                      <a:pt x="16896" y="1744"/>
                    </a:cubicBezTo>
                    <a:cubicBezTo>
                      <a:pt x="16836" y="1732"/>
                      <a:pt x="16824" y="1661"/>
                      <a:pt x="16848" y="1625"/>
                    </a:cubicBezTo>
                    <a:cubicBezTo>
                      <a:pt x="16812" y="1601"/>
                      <a:pt x="16824" y="1553"/>
                      <a:pt x="16812" y="1518"/>
                    </a:cubicBezTo>
                    <a:lnTo>
                      <a:pt x="16741" y="1530"/>
                    </a:lnTo>
                    <a:cubicBezTo>
                      <a:pt x="16681" y="1530"/>
                      <a:pt x="16646" y="1506"/>
                      <a:pt x="16622" y="1458"/>
                    </a:cubicBezTo>
                    <a:cubicBezTo>
                      <a:pt x="16574" y="1351"/>
                      <a:pt x="16479" y="1291"/>
                      <a:pt x="16372" y="1291"/>
                    </a:cubicBezTo>
                    <a:cubicBezTo>
                      <a:pt x="16229" y="1280"/>
                      <a:pt x="16098" y="1220"/>
                      <a:pt x="16003" y="1137"/>
                    </a:cubicBezTo>
                    <a:cubicBezTo>
                      <a:pt x="15908" y="1065"/>
                      <a:pt x="15812" y="1018"/>
                      <a:pt x="15729" y="946"/>
                    </a:cubicBezTo>
                    <a:cubicBezTo>
                      <a:pt x="15657" y="875"/>
                      <a:pt x="15574" y="815"/>
                      <a:pt x="15491" y="779"/>
                    </a:cubicBezTo>
                    <a:cubicBezTo>
                      <a:pt x="15419" y="744"/>
                      <a:pt x="15384" y="696"/>
                      <a:pt x="15372" y="625"/>
                    </a:cubicBezTo>
                    <a:cubicBezTo>
                      <a:pt x="15348" y="541"/>
                      <a:pt x="15300" y="470"/>
                      <a:pt x="15253" y="410"/>
                    </a:cubicBezTo>
                    <a:cubicBezTo>
                      <a:pt x="15247" y="405"/>
                      <a:pt x="15242" y="399"/>
                      <a:pt x="15237" y="394"/>
                    </a:cubicBezTo>
                    <a:lnTo>
                      <a:pt x="15237" y="394"/>
                    </a:lnTo>
                    <a:lnTo>
                      <a:pt x="15265" y="434"/>
                    </a:lnTo>
                    <a:cubicBezTo>
                      <a:pt x="15062" y="351"/>
                      <a:pt x="14884" y="244"/>
                      <a:pt x="14705" y="125"/>
                    </a:cubicBezTo>
                    <a:cubicBezTo>
                      <a:pt x="14657" y="101"/>
                      <a:pt x="14598" y="77"/>
                      <a:pt x="14550" y="77"/>
                    </a:cubicBezTo>
                    <a:cubicBezTo>
                      <a:pt x="14503" y="77"/>
                      <a:pt x="14463" y="47"/>
                      <a:pt x="14412" y="47"/>
                    </a:cubicBezTo>
                    <a:cubicBezTo>
                      <a:pt x="14399" y="47"/>
                      <a:pt x="14386" y="48"/>
                      <a:pt x="14372" y="53"/>
                    </a:cubicBezTo>
                    <a:cubicBezTo>
                      <a:pt x="14336" y="61"/>
                      <a:pt x="14298" y="65"/>
                      <a:pt x="14258" y="65"/>
                    </a:cubicBezTo>
                    <a:cubicBezTo>
                      <a:pt x="14180" y="65"/>
                      <a:pt x="14098" y="49"/>
                      <a:pt x="14026" y="17"/>
                    </a:cubicBezTo>
                    <a:cubicBezTo>
                      <a:pt x="13994" y="5"/>
                      <a:pt x="13962" y="0"/>
                      <a:pt x="1392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395;p31"/>
              <p:cNvSpPr/>
              <p:nvPr/>
            </p:nvSpPr>
            <p:spPr>
              <a:xfrm>
                <a:off x="3199743" y="3221986"/>
                <a:ext cx="930965" cy="807007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31243" extrusionOk="0">
                    <a:moveTo>
                      <a:pt x="20277" y="0"/>
                    </a:moveTo>
                    <a:cubicBezTo>
                      <a:pt x="20134" y="0"/>
                      <a:pt x="19991" y="12"/>
                      <a:pt x="19860" y="36"/>
                    </a:cubicBezTo>
                    <a:cubicBezTo>
                      <a:pt x="19587" y="48"/>
                      <a:pt x="19325" y="143"/>
                      <a:pt x="19098" y="310"/>
                    </a:cubicBezTo>
                    <a:cubicBezTo>
                      <a:pt x="18944" y="453"/>
                      <a:pt x="18825" y="631"/>
                      <a:pt x="18765" y="822"/>
                    </a:cubicBezTo>
                    <a:cubicBezTo>
                      <a:pt x="18694" y="1048"/>
                      <a:pt x="18646" y="1262"/>
                      <a:pt x="18610" y="1489"/>
                    </a:cubicBezTo>
                    <a:cubicBezTo>
                      <a:pt x="18575" y="1763"/>
                      <a:pt x="18527" y="2024"/>
                      <a:pt x="18491" y="2298"/>
                    </a:cubicBezTo>
                    <a:cubicBezTo>
                      <a:pt x="18479" y="2417"/>
                      <a:pt x="18467" y="2536"/>
                      <a:pt x="18432" y="2656"/>
                    </a:cubicBezTo>
                    <a:cubicBezTo>
                      <a:pt x="18348" y="2941"/>
                      <a:pt x="18217" y="3227"/>
                      <a:pt x="18063" y="3489"/>
                    </a:cubicBezTo>
                    <a:cubicBezTo>
                      <a:pt x="17872" y="3739"/>
                      <a:pt x="17610" y="3918"/>
                      <a:pt x="17313" y="4013"/>
                    </a:cubicBezTo>
                    <a:cubicBezTo>
                      <a:pt x="16836" y="4156"/>
                      <a:pt x="16336" y="4251"/>
                      <a:pt x="15848" y="4299"/>
                    </a:cubicBezTo>
                    <a:cubicBezTo>
                      <a:pt x="15598" y="4322"/>
                      <a:pt x="15360" y="4370"/>
                      <a:pt x="15122" y="4418"/>
                    </a:cubicBezTo>
                    <a:cubicBezTo>
                      <a:pt x="15003" y="4441"/>
                      <a:pt x="14896" y="4489"/>
                      <a:pt x="14788" y="4537"/>
                    </a:cubicBezTo>
                    <a:cubicBezTo>
                      <a:pt x="14681" y="4584"/>
                      <a:pt x="14586" y="4656"/>
                      <a:pt x="14503" y="4727"/>
                    </a:cubicBezTo>
                    <a:cubicBezTo>
                      <a:pt x="14372" y="4858"/>
                      <a:pt x="14253" y="5001"/>
                      <a:pt x="14145" y="5156"/>
                    </a:cubicBezTo>
                    <a:cubicBezTo>
                      <a:pt x="14110" y="5203"/>
                      <a:pt x="14086" y="5251"/>
                      <a:pt x="14062" y="5299"/>
                    </a:cubicBezTo>
                    <a:cubicBezTo>
                      <a:pt x="14050" y="5358"/>
                      <a:pt x="14038" y="5406"/>
                      <a:pt x="14038" y="5465"/>
                    </a:cubicBezTo>
                    <a:cubicBezTo>
                      <a:pt x="14038" y="5620"/>
                      <a:pt x="13979" y="5775"/>
                      <a:pt x="13884" y="5906"/>
                    </a:cubicBezTo>
                    <a:cubicBezTo>
                      <a:pt x="13753" y="6061"/>
                      <a:pt x="13610" y="6192"/>
                      <a:pt x="13455" y="6323"/>
                    </a:cubicBezTo>
                    <a:cubicBezTo>
                      <a:pt x="13336" y="6430"/>
                      <a:pt x="13181" y="6501"/>
                      <a:pt x="13014" y="6525"/>
                    </a:cubicBezTo>
                    <a:cubicBezTo>
                      <a:pt x="12884" y="6548"/>
                      <a:pt x="12752" y="6558"/>
                      <a:pt x="12620" y="6558"/>
                    </a:cubicBezTo>
                    <a:cubicBezTo>
                      <a:pt x="12401" y="6558"/>
                      <a:pt x="12182" y="6529"/>
                      <a:pt x="11967" y="6477"/>
                    </a:cubicBezTo>
                    <a:cubicBezTo>
                      <a:pt x="11633" y="6406"/>
                      <a:pt x="11312" y="6299"/>
                      <a:pt x="10990" y="6180"/>
                    </a:cubicBezTo>
                    <a:cubicBezTo>
                      <a:pt x="10836" y="6120"/>
                      <a:pt x="10681" y="6025"/>
                      <a:pt x="10538" y="5977"/>
                    </a:cubicBezTo>
                    <a:cubicBezTo>
                      <a:pt x="10335" y="5906"/>
                      <a:pt x="10133" y="5787"/>
                      <a:pt x="9966" y="5644"/>
                    </a:cubicBezTo>
                    <a:cubicBezTo>
                      <a:pt x="9871" y="5573"/>
                      <a:pt x="9788" y="5501"/>
                      <a:pt x="9716" y="5406"/>
                    </a:cubicBezTo>
                    <a:cubicBezTo>
                      <a:pt x="9693" y="5358"/>
                      <a:pt x="9645" y="5311"/>
                      <a:pt x="9621" y="5275"/>
                    </a:cubicBezTo>
                    <a:cubicBezTo>
                      <a:pt x="9597" y="5227"/>
                      <a:pt x="9562" y="5192"/>
                      <a:pt x="9538" y="5144"/>
                    </a:cubicBezTo>
                    <a:cubicBezTo>
                      <a:pt x="9396" y="5024"/>
                      <a:pt x="9214" y="4964"/>
                      <a:pt x="9038" y="4964"/>
                    </a:cubicBezTo>
                    <a:cubicBezTo>
                      <a:pt x="9022" y="4964"/>
                      <a:pt x="9006" y="4964"/>
                      <a:pt x="8990" y="4965"/>
                    </a:cubicBezTo>
                    <a:cubicBezTo>
                      <a:pt x="8883" y="4989"/>
                      <a:pt x="8776" y="5025"/>
                      <a:pt x="8692" y="5072"/>
                    </a:cubicBezTo>
                    <a:cubicBezTo>
                      <a:pt x="8597" y="5120"/>
                      <a:pt x="8502" y="5180"/>
                      <a:pt x="8430" y="5251"/>
                    </a:cubicBezTo>
                    <a:cubicBezTo>
                      <a:pt x="8371" y="5299"/>
                      <a:pt x="8335" y="5370"/>
                      <a:pt x="8335" y="5442"/>
                    </a:cubicBezTo>
                    <a:cubicBezTo>
                      <a:pt x="8323" y="5537"/>
                      <a:pt x="8335" y="5620"/>
                      <a:pt x="8383" y="5704"/>
                    </a:cubicBezTo>
                    <a:cubicBezTo>
                      <a:pt x="8395" y="5763"/>
                      <a:pt x="8430" y="5823"/>
                      <a:pt x="8466" y="5882"/>
                    </a:cubicBezTo>
                    <a:cubicBezTo>
                      <a:pt x="8514" y="5930"/>
                      <a:pt x="8561" y="5977"/>
                      <a:pt x="8609" y="6025"/>
                    </a:cubicBezTo>
                    <a:cubicBezTo>
                      <a:pt x="8657" y="6085"/>
                      <a:pt x="8704" y="6144"/>
                      <a:pt x="8740" y="6204"/>
                    </a:cubicBezTo>
                    <a:cubicBezTo>
                      <a:pt x="8823" y="6323"/>
                      <a:pt x="8895" y="6454"/>
                      <a:pt x="8954" y="6585"/>
                    </a:cubicBezTo>
                    <a:cubicBezTo>
                      <a:pt x="9061" y="6858"/>
                      <a:pt x="9145" y="7144"/>
                      <a:pt x="9216" y="7430"/>
                    </a:cubicBezTo>
                    <a:cubicBezTo>
                      <a:pt x="9276" y="7716"/>
                      <a:pt x="9288" y="8013"/>
                      <a:pt x="9252" y="8299"/>
                    </a:cubicBezTo>
                    <a:cubicBezTo>
                      <a:pt x="9228" y="8442"/>
                      <a:pt x="9192" y="8585"/>
                      <a:pt x="9145" y="8728"/>
                    </a:cubicBezTo>
                    <a:cubicBezTo>
                      <a:pt x="9085" y="8882"/>
                      <a:pt x="9002" y="9013"/>
                      <a:pt x="8907" y="9144"/>
                    </a:cubicBezTo>
                    <a:cubicBezTo>
                      <a:pt x="8859" y="9192"/>
                      <a:pt x="8823" y="9228"/>
                      <a:pt x="8776" y="9263"/>
                    </a:cubicBezTo>
                    <a:cubicBezTo>
                      <a:pt x="8728" y="9299"/>
                      <a:pt x="8669" y="9335"/>
                      <a:pt x="8621" y="9359"/>
                    </a:cubicBezTo>
                    <a:cubicBezTo>
                      <a:pt x="8561" y="9383"/>
                      <a:pt x="8502" y="9394"/>
                      <a:pt x="8442" y="9418"/>
                    </a:cubicBezTo>
                    <a:cubicBezTo>
                      <a:pt x="8383" y="9430"/>
                      <a:pt x="8323" y="9430"/>
                      <a:pt x="8276" y="9442"/>
                    </a:cubicBezTo>
                    <a:cubicBezTo>
                      <a:pt x="8252" y="9448"/>
                      <a:pt x="8231" y="9451"/>
                      <a:pt x="8210" y="9451"/>
                    </a:cubicBezTo>
                    <a:cubicBezTo>
                      <a:pt x="8189" y="9451"/>
                      <a:pt x="8169" y="9448"/>
                      <a:pt x="8145" y="9442"/>
                    </a:cubicBezTo>
                    <a:cubicBezTo>
                      <a:pt x="8049" y="9418"/>
                      <a:pt x="7966" y="9383"/>
                      <a:pt x="7883" y="9335"/>
                    </a:cubicBezTo>
                    <a:cubicBezTo>
                      <a:pt x="7799" y="9359"/>
                      <a:pt x="7704" y="9383"/>
                      <a:pt x="7609" y="9394"/>
                    </a:cubicBezTo>
                    <a:cubicBezTo>
                      <a:pt x="7537" y="9371"/>
                      <a:pt x="7478" y="9347"/>
                      <a:pt x="7407" y="9323"/>
                    </a:cubicBezTo>
                    <a:cubicBezTo>
                      <a:pt x="7347" y="9311"/>
                      <a:pt x="7287" y="9299"/>
                      <a:pt x="7216" y="9299"/>
                    </a:cubicBezTo>
                    <a:lnTo>
                      <a:pt x="6847" y="9299"/>
                    </a:lnTo>
                    <a:cubicBezTo>
                      <a:pt x="6585" y="9299"/>
                      <a:pt x="6299" y="9311"/>
                      <a:pt x="6025" y="9311"/>
                    </a:cubicBezTo>
                    <a:cubicBezTo>
                      <a:pt x="5811" y="9311"/>
                      <a:pt x="5609" y="9299"/>
                      <a:pt x="5406" y="9275"/>
                    </a:cubicBezTo>
                    <a:cubicBezTo>
                      <a:pt x="5192" y="9252"/>
                      <a:pt x="4990" y="9168"/>
                      <a:pt x="4811" y="9049"/>
                    </a:cubicBezTo>
                    <a:cubicBezTo>
                      <a:pt x="4740" y="9013"/>
                      <a:pt x="4668" y="8978"/>
                      <a:pt x="4585" y="8954"/>
                    </a:cubicBezTo>
                    <a:cubicBezTo>
                      <a:pt x="4513" y="8930"/>
                      <a:pt x="4430" y="8894"/>
                      <a:pt x="4359" y="8847"/>
                    </a:cubicBezTo>
                    <a:cubicBezTo>
                      <a:pt x="4287" y="8799"/>
                      <a:pt x="4216" y="8740"/>
                      <a:pt x="4156" y="8668"/>
                    </a:cubicBezTo>
                    <a:lnTo>
                      <a:pt x="4037" y="8525"/>
                    </a:lnTo>
                    <a:lnTo>
                      <a:pt x="4001" y="8490"/>
                    </a:lnTo>
                    <a:lnTo>
                      <a:pt x="3989" y="8478"/>
                    </a:lnTo>
                    <a:cubicBezTo>
                      <a:pt x="3918" y="8442"/>
                      <a:pt x="3823" y="8430"/>
                      <a:pt x="3739" y="8430"/>
                    </a:cubicBezTo>
                    <a:cubicBezTo>
                      <a:pt x="3668" y="8430"/>
                      <a:pt x="3597" y="8430"/>
                      <a:pt x="3537" y="8454"/>
                    </a:cubicBezTo>
                    <a:cubicBezTo>
                      <a:pt x="3466" y="8478"/>
                      <a:pt x="3382" y="8513"/>
                      <a:pt x="3311" y="8537"/>
                    </a:cubicBezTo>
                    <a:cubicBezTo>
                      <a:pt x="3227" y="8573"/>
                      <a:pt x="3144" y="8597"/>
                      <a:pt x="3061" y="8621"/>
                    </a:cubicBezTo>
                    <a:cubicBezTo>
                      <a:pt x="2924" y="8657"/>
                      <a:pt x="2788" y="8672"/>
                      <a:pt x="2646" y="8672"/>
                    </a:cubicBezTo>
                    <a:cubicBezTo>
                      <a:pt x="2602" y="8672"/>
                      <a:pt x="2558" y="8671"/>
                      <a:pt x="2513" y="8668"/>
                    </a:cubicBezTo>
                    <a:cubicBezTo>
                      <a:pt x="2442" y="8704"/>
                      <a:pt x="2358" y="8752"/>
                      <a:pt x="2275" y="8799"/>
                    </a:cubicBezTo>
                    <a:cubicBezTo>
                      <a:pt x="2188" y="8791"/>
                      <a:pt x="2100" y="8789"/>
                      <a:pt x="2013" y="8789"/>
                    </a:cubicBezTo>
                    <a:cubicBezTo>
                      <a:pt x="1838" y="8789"/>
                      <a:pt x="1664" y="8799"/>
                      <a:pt x="1489" y="8799"/>
                    </a:cubicBezTo>
                    <a:cubicBezTo>
                      <a:pt x="1227" y="8799"/>
                      <a:pt x="989" y="8823"/>
                      <a:pt x="751" y="8847"/>
                    </a:cubicBezTo>
                    <a:cubicBezTo>
                      <a:pt x="632" y="8859"/>
                      <a:pt x="513" y="8882"/>
                      <a:pt x="394" y="8906"/>
                    </a:cubicBezTo>
                    <a:cubicBezTo>
                      <a:pt x="287" y="8930"/>
                      <a:pt x="179" y="8966"/>
                      <a:pt x="96" y="9013"/>
                    </a:cubicBezTo>
                    <a:cubicBezTo>
                      <a:pt x="37" y="9049"/>
                      <a:pt x="1" y="9109"/>
                      <a:pt x="13" y="9168"/>
                    </a:cubicBezTo>
                    <a:cubicBezTo>
                      <a:pt x="13" y="9180"/>
                      <a:pt x="25" y="9204"/>
                      <a:pt x="25" y="9216"/>
                    </a:cubicBezTo>
                    <a:lnTo>
                      <a:pt x="48" y="9287"/>
                    </a:lnTo>
                    <a:cubicBezTo>
                      <a:pt x="60" y="9347"/>
                      <a:pt x="72" y="9418"/>
                      <a:pt x="84" y="9490"/>
                    </a:cubicBezTo>
                    <a:cubicBezTo>
                      <a:pt x="132" y="9764"/>
                      <a:pt x="132" y="10049"/>
                      <a:pt x="96" y="10323"/>
                    </a:cubicBezTo>
                    <a:cubicBezTo>
                      <a:pt x="72" y="10466"/>
                      <a:pt x="72" y="10621"/>
                      <a:pt x="96" y="10764"/>
                    </a:cubicBezTo>
                    <a:cubicBezTo>
                      <a:pt x="120" y="10990"/>
                      <a:pt x="215" y="11204"/>
                      <a:pt x="370" y="11359"/>
                    </a:cubicBezTo>
                    <a:cubicBezTo>
                      <a:pt x="453" y="11442"/>
                      <a:pt x="549" y="11490"/>
                      <a:pt x="656" y="11526"/>
                    </a:cubicBezTo>
                    <a:cubicBezTo>
                      <a:pt x="703" y="11549"/>
                      <a:pt x="763" y="11561"/>
                      <a:pt x="822" y="11573"/>
                    </a:cubicBezTo>
                    <a:cubicBezTo>
                      <a:pt x="882" y="11585"/>
                      <a:pt x="930" y="11597"/>
                      <a:pt x="1001" y="11609"/>
                    </a:cubicBezTo>
                    <a:cubicBezTo>
                      <a:pt x="2370" y="11835"/>
                      <a:pt x="3597" y="12442"/>
                      <a:pt x="4882" y="12776"/>
                    </a:cubicBezTo>
                    <a:cubicBezTo>
                      <a:pt x="5216" y="12871"/>
                      <a:pt x="5561" y="12895"/>
                      <a:pt x="5871" y="13038"/>
                    </a:cubicBezTo>
                    <a:cubicBezTo>
                      <a:pt x="5950" y="13038"/>
                      <a:pt x="6035" y="13043"/>
                      <a:pt x="6110" y="13043"/>
                    </a:cubicBezTo>
                    <a:cubicBezTo>
                      <a:pt x="6148" y="13043"/>
                      <a:pt x="6184" y="13042"/>
                      <a:pt x="6216" y="13038"/>
                    </a:cubicBezTo>
                    <a:cubicBezTo>
                      <a:pt x="6242" y="13035"/>
                      <a:pt x="6267" y="13033"/>
                      <a:pt x="6293" y="13033"/>
                    </a:cubicBezTo>
                    <a:cubicBezTo>
                      <a:pt x="6469" y="13033"/>
                      <a:pt x="6640" y="13104"/>
                      <a:pt x="6775" y="13228"/>
                    </a:cubicBezTo>
                    <a:cubicBezTo>
                      <a:pt x="6895" y="13335"/>
                      <a:pt x="7014" y="13454"/>
                      <a:pt x="7133" y="13585"/>
                    </a:cubicBezTo>
                    <a:cubicBezTo>
                      <a:pt x="7335" y="13788"/>
                      <a:pt x="7478" y="14038"/>
                      <a:pt x="7561" y="14312"/>
                    </a:cubicBezTo>
                    <a:cubicBezTo>
                      <a:pt x="7597" y="14443"/>
                      <a:pt x="7633" y="14574"/>
                      <a:pt x="7645" y="14717"/>
                    </a:cubicBezTo>
                    <a:cubicBezTo>
                      <a:pt x="7668" y="14847"/>
                      <a:pt x="7680" y="14955"/>
                      <a:pt x="7704" y="15074"/>
                    </a:cubicBezTo>
                    <a:cubicBezTo>
                      <a:pt x="7728" y="15145"/>
                      <a:pt x="7740" y="15217"/>
                      <a:pt x="7776" y="15288"/>
                    </a:cubicBezTo>
                    <a:cubicBezTo>
                      <a:pt x="7859" y="15479"/>
                      <a:pt x="7978" y="15657"/>
                      <a:pt x="8121" y="15812"/>
                    </a:cubicBezTo>
                    <a:cubicBezTo>
                      <a:pt x="8240" y="15990"/>
                      <a:pt x="8383" y="16145"/>
                      <a:pt x="8550" y="16276"/>
                    </a:cubicBezTo>
                    <a:cubicBezTo>
                      <a:pt x="8716" y="16383"/>
                      <a:pt x="8895" y="16479"/>
                      <a:pt x="9073" y="16562"/>
                    </a:cubicBezTo>
                    <a:cubicBezTo>
                      <a:pt x="9252" y="16645"/>
                      <a:pt x="9431" y="16729"/>
                      <a:pt x="9621" y="16836"/>
                    </a:cubicBezTo>
                    <a:cubicBezTo>
                      <a:pt x="9693" y="16872"/>
                      <a:pt x="9764" y="16907"/>
                      <a:pt x="9847" y="16919"/>
                    </a:cubicBezTo>
                    <a:cubicBezTo>
                      <a:pt x="9978" y="16943"/>
                      <a:pt x="10109" y="17003"/>
                      <a:pt x="10216" y="17086"/>
                    </a:cubicBezTo>
                    <a:cubicBezTo>
                      <a:pt x="10335" y="17181"/>
                      <a:pt x="10431" y="17300"/>
                      <a:pt x="10490" y="17443"/>
                    </a:cubicBezTo>
                    <a:cubicBezTo>
                      <a:pt x="10514" y="17514"/>
                      <a:pt x="10538" y="17574"/>
                      <a:pt x="10562" y="17645"/>
                    </a:cubicBezTo>
                    <a:cubicBezTo>
                      <a:pt x="10574" y="17681"/>
                      <a:pt x="10585" y="17717"/>
                      <a:pt x="10597" y="17753"/>
                    </a:cubicBezTo>
                    <a:lnTo>
                      <a:pt x="10609" y="17812"/>
                    </a:lnTo>
                    <a:lnTo>
                      <a:pt x="10609" y="17848"/>
                    </a:lnTo>
                    <a:cubicBezTo>
                      <a:pt x="10645" y="17967"/>
                      <a:pt x="10669" y="18074"/>
                      <a:pt x="10669" y="18181"/>
                    </a:cubicBezTo>
                    <a:cubicBezTo>
                      <a:pt x="10681" y="18538"/>
                      <a:pt x="10705" y="18896"/>
                      <a:pt x="10752" y="19253"/>
                    </a:cubicBezTo>
                    <a:cubicBezTo>
                      <a:pt x="10776" y="19455"/>
                      <a:pt x="10752" y="19646"/>
                      <a:pt x="10705" y="19848"/>
                    </a:cubicBezTo>
                    <a:cubicBezTo>
                      <a:pt x="10669" y="20003"/>
                      <a:pt x="10645" y="20146"/>
                      <a:pt x="10645" y="20312"/>
                    </a:cubicBezTo>
                    <a:cubicBezTo>
                      <a:pt x="10597" y="20693"/>
                      <a:pt x="10538" y="21039"/>
                      <a:pt x="10478" y="21408"/>
                    </a:cubicBezTo>
                    <a:cubicBezTo>
                      <a:pt x="10431" y="21765"/>
                      <a:pt x="10371" y="22122"/>
                      <a:pt x="10300" y="22491"/>
                    </a:cubicBezTo>
                    <a:cubicBezTo>
                      <a:pt x="10216" y="22991"/>
                      <a:pt x="10169" y="23503"/>
                      <a:pt x="10169" y="24003"/>
                    </a:cubicBezTo>
                    <a:cubicBezTo>
                      <a:pt x="10157" y="24432"/>
                      <a:pt x="10109" y="24861"/>
                      <a:pt x="10014" y="25277"/>
                    </a:cubicBezTo>
                    <a:cubicBezTo>
                      <a:pt x="9990" y="25396"/>
                      <a:pt x="9954" y="25504"/>
                      <a:pt x="9931" y="25623"/>
                    </a:cubicBezTo>
                    <a:cubicBezTo>
                      <a:pt x="9907" y="25789"/>
                      <a:pt x="9859" y="25968"/>
                      <a:pt x="9823" y="26135"/>
                    </a:cubicBezTo>
                    <a:cubicBezTo>
                      <a:pt x="9823" y="26218"/>
                      <a:pt x="9812" y="26301"/>
                      <a:pt x="9776" y="26385"/>
                    </a:cubicBezTo>
                    <a:cubicBezTo>
                      <a:pt x="9752" y="26456"/>
                      <a:pt x="9716" y="26527"/>
                      <a:pt x="9681" y="26599"/>
                    </a:cubicBezTo>
                    <a:cubicBezTo>
                      <a:pt x="9609" y="26742"/>
                      <a:pt x="9526" y="26873"/>
                      <a:pt x="9454" y="27004"/>
                    </a:cubicBezTo>
                    <a:lnTo>
                      <a:pt x="9395" y="27099"/>
                    </a:lnTo>
                    <a:cubicBezTo>
                      <a:pt x="9383" y="27111"/>
                      <a:pt x="9383" y="27123"/>
                      <a:pt x="9383" y="27135"/>
                    </a:cubicBezTo>
                    <a:lnTo>
                      <a:pt x="9359" y="27182"/>
                    </a:lnTo>
                    <a:cubicBezTo>
                      <a:pt x="9335" y="27254"/>
                      <a:pt x="9312" y="27325"/>
                      <a:pt x="9288" y="27397"/>
                    </a:cubicBezTo>
                    <a:cubicBezTo>
                      <a:pt x="9252" y="27528"/>
                      <a:pt x="9228" y="27670"/>
                      <a:pt x="9216" y="27813"/>
                    </a:cubicBezTo>
                    <a:cubicBezTo>
                      <a:pt x="9204" y="27968"/>
                      <a:pt x="9192" y="28111"/>
                      <a:pt x="9181" y="28266"/>
                    </a:cubicBezTo>
                    <a:cubicBezTo>
                      <a:pt x="9169" y="28409"/>
                      <a:pt x="9169" y="28552"/>
                      <a:pt x="9181" y="28706"/>
                    </a:cubicBezTo>
                    <a:cubicBezTo>
                      <a:pt x="9181" y="28718"/>
                      <a:pt x="9181" y="28730"/>
                      <a:pt x="9181" y="28742"/>
                    </a:cubicBezTo>
                    <a:cubicBezTo>
                      <a:pt x="9181" y="28742"/>
                      <a:pt x="9181" y="28754"/>
                      <a:pt x="9181" y="28754"/>
                    </a:cubicBezTo>
                    <a:lnTo>
                      <a:pt x="9192" y="28754"/>
                    </a:lnTo>
                    <a:lnTo>
                      <a:pt x="9240" y="28778"/>
                    </a:lnTo>
                    <a:cubicBezTo>
                      <a:pt x="9300" y="28813"/>
                      <a:pt x="9371" y="28849"/>
                      <a:pt x="9442" y="28873"/>
                    </a:cubicBezTo>
                    <a:cubicBezTo>
                      <a:pt x="9573" y="28944"/>
                      <a:pt x="9716" y="28992"/>
                      <a:pt x="9847" y="29040"/>
                    </a:cubicBezTo>
                    <a:cubicBezTo>
                      <a:pt x="10038" y="29099"/>
                      <a:pt x="10216" y="29135"/>
                      <a:pt x="10407" y="29159"/>
                    </a:cubicBezTo>
                    <a:cubicBezTo>
                      <a:pt x="10562" y="29183"/>
                      <a:pt x="10705" y="29230"/>
                      <a:pt x="10836" y="29278"/>
                    </a:cubicBezTo>
                    <a:cubicBezTo>
                      <a:pt x="10978" y="29314"/>
                      <a:pt x="11109" y="29349"/>
                      <a:pt x="11252" y="29361"/>
                    </a:cubicBezTo>
                    <a:cubicBezTo>
                      <a:pt x="11284" y="29257"/>
                      <a:pt x="11381" y="29196"/>
                      <a:pt x="11480" y="29196"/>
                    </a:cubicBezTo>
                    <a:cubicBezTo>
                      <a:pt x="11529" y="29196"/>
                      <a:pt x="11578" y="29211"/>
                      <a:pt x="11621" y="29242"/>
                    </a:cubicBezTo>
                    <a:cubicBezTo>
                      <a:pt x="11633" y="29254"/>
                      <a:pt x="11645" y="29266"/>
                      <a:pt x="11657" y="29290"/>
                    </a:cubicBezTo>
                    <a:cubicBezTo>
                      <a:pt x="11681" y="29361"/>
                      <a:pt x="11728" y="29302"/>
                      <a:pt x="11752" y="29409"/>
                    </a:cubicBezTo>
                    <a:lnTo>
                      <a:pt x="11776" y="29409"/>
                    </a:lnTo>
                    <a:cubicBezTo>
                      <a:pt x="11776" y="29397"/>
                      <a:pt x="11788" y="29397"/>
                      <a:pt x="11788" y="29397"/>
                    </a:cubicBezTo>
                    <a:cubicBezTo>
                      <a:pt x="11805" y="29380"/>
                      <a:pt x="11822" y="29363"/>
                      <a:pt x="11834" y="29363"/>
                    </a:cubicBezTo>
                    <a:cubicBezTo>
                      <a:pt x="11840" y="29363"/>
                      <a:pt x="11844" y="29366"/>
                      <a:pt x="11848" y="29373"/>
                    </a:cubicBezTo>
                    <a:cubicBezTo>
                      <a:pt x="11858" y="29389"/>
                      <a:pt x="11867" y="29396"/>
                      <a:pt x="11875" y="29396"/>
                    </a:cubicBezTo>
                    <a:cubicBezTo>
                      <a:pt x="11885" y="29396"/>
                      <a:pt x="11894" y="29386"/>
                      <a:pt x="11907" y="29373"/>
                    </a:cubicBezTo>
                    <a:cubicBezTo>
                      <a:pt x="11928" y="29356"/>
                      <a:pt x="11954" y="29348"/>
                      <a:pt x="11980" y="29348"/>
                    </a:cubicBezTo>
                    <a:cubicBezTo>
                      <a:pt x="12027" y="29348"/>
                      <a:pt x="12075" y="29375"/>
                      <a:pt x="12098" y="29421"/>
                    </a:cubicBezTo>
                    <a:lnTo>
                      <a:pt x="12121" y="29421"/>
                    </a:lnTo>
                    <a:cubicBezTo>
                      <a:pt x="12138" y="29392"/>
                      <a:pt x="12152" y="29381"/>
                      <a:pt x="12164" y="29381"/>
                    </a:cubicBezTo>
                    <a:cubicBezTo>
                      <a:pt x="12186" y="29381"/>
                      <a:pt x="12201" y="29417"/>
                      <a:pt x="12217" y="29433"/>
                    </a:cubicBezTo>
                    <a:cubicBezTo>
                      <a:pt x="12228" y="29414"/>
                      <a:pt x="12238" y="29407"/>
                      <a:pt x="12247" y="29407"/>
                    </a:cubicBezTo>
                    <a:cubicBezTo>
                      <a:pt x="12267" y="29407"/>
                      <a:pt x="12284" y="29440"/>
                      <a:pt x="12300" y="29456"/>
                    </a:cubicBezTo>
                    <a:lnTo>
                      <a:pt x="12360" y="29456"/>
                    </a:lnTo>
                    <a:cubicBezTo>
                      <a:pt x="12360" y="29445"/>
                      <a:pt x="12371" y="29445"/>
                      <a:pt x="12371" y="29445"/>
                    </a:cubicBezTo>
                    <a:cubicBezTo>
                      <a:pt x="12407" y="29409"/>
                      <a:pt x="12443" y="29385"/>
                      <a:pt x="12490" y="29385"/>
                    </a:cubicBezTo>
                    <a:lnTo>
                      <a:pt x="12717" y="29385"/>
                    </a:lnTo>
                    <a:cubicBezTo>
                      <a:pt x="12752" y="29385"/>
                      <a:pt x="12788" y="29409"/>
                      <a:pt x="12812" y="29433"/>
                    </a:cubicBezTo>
                    <a:cubicBezTo>
                      <a:pt x="12816" y="29429"/>
                      <a:pt x="12820" y="29427"/>
                      <a:pt x="12824" y="29427"/>
                    </a:cubicBezTo>
                    <a:cubicBezTo>
                      <a:pt x="12832" y="29427"/>
                      <a:pt x="12840" y="29433"/>
                      <a:pt x="12848" y="29433"/>
                    </a:cubicBezTo>
                    <a:lnTo>
                      <a:pt x="12919" y="29433"/>
                    </a:lnTo>
                    <a:cubicBezTo>
                      <a:pt x="12931" y="29421"/>
                      <a:pt x="12943" y="29409"/>
                      <a:pt x="12955" y="29397"/>
                    </a:cubicBezTo>
                    <a:cubicBezTo>
                      <a:pt x="12960" y="29392"/>
                      <a:pt x="12969" y="29389"/>
                      <a:pt x="12978" y="29389"/>
                    </a:cubicBezTo>
                    <a:cubicBezTo>
                      <a:pt x="12992" y="29389"/>
                      <a:pt x="13007" y="29395"/>
                      <a:pt x="13014" y="29409"/>
                    </a:cubicBezTo>
                    <a:cubicBezTo>
                      <a:pt x="13025" y="29425"/>
                      <a:pt x="13033" y="29431"/>
                      <a:pt x="13040" y="29431"/>
                    </a:cubicBezTo>
                    <a:cubicBezTo>
                      <a:pt x="13049" y="29431"/>
                      <a:pt x="13055" y="29422"/>
                      <a:pt x="13062" y="29409"/>
                    </a:cubicBezTo>
                    <a:cubicBezTo>
                      <a:pt x="13074" y="29403"/>
                      <a:pt x="13086" y="29400"/>
                      <a:pt x="13098" y="29400"/>
                    </a:cubicBezTo>
                    <a:cubicBezTo>
                      <a:pt x="13110" y="29400"/>
                      <a:pt x="13122" y="29403"/>
                      <a:pt x="13133" y="29409"/>
                    </a:cubicBezTo>
                    <a:cubicBezTo>
                      <a:pt x="13136" y="29412"/>
                      <a:pt x="13142" y="29413"/>
                      <a:pt x="13148" y="29413"/>
                    </a:cubicBezTo>
                    <a:cubicBezTo>
                      <a:pt x="13155" y="29413"/>
                      <a:pt x="13162" y="29412"/>
                      <a:pt x="13171" y="29412"/>
                    </a:cubicBezTo>
                    <a:cubicBezTo>
                      <a:pt x="13187" y="29412"/>
                      <a:pt x="13205" y="29415"/>
                      <a:pt x="13217" y="29433"/>
                    </a:cubicBezTo>
                    <a:cubicBezTo>
                      <a:pt x="13221" y="29439"/>
                      <a:pt x="13226" y="29442"/>
                      <a:pt x="13231" y="29442"/>
                    </a:cubicBezTo>
                    <a:cubicBezTo>
                      <a:pt x="13248" y="29442"/>
                      <a:pt x="13269" y="29412"/>
                      <a:pt x="13286" y="29412"/>
                    </a:cubicBezTo>
                    <a:cubicBezTo>
                      <a:pt x="13291" y="29412"/>
                      <a:pt x="13296" y="29414"/>
                      <a:pt x="13300" y="29421"/>
                    </a:cubicBezTo>
                    <a:cubicBezTo>
                      <a:pt x="13336" y="29456"/>
                      <a:pt x="13372" y="29445"/>
                      <a:pt x="13395" y="29468"/>
                    </a:cubicBezTo>
                    <a:cubicBezTo>
                      <a:pt x="13413" y="29486"/>
                      <a:pt x="13437" y="29501"/>
                      <a:pt x="13462" y="29501"/>
                    </a:cubicBezTo>
                    <a:cubicBezTo>
                      <a:pt x="13488" y="29501"/>
                      <a:pt x="13514" y="29486"/>
                      <a:pt x="13538" y="29445"/>
                    </a:cubicBezTo>
                    <a:cubicBezTo>
                      <a:pt x="13540" y="29440"/>
                      <a:pt x="13542" y="29439"/>
                      <a:pt x="13544" y="29439"/>
                    </a:cubicBezTo>
                    <a:cubicBezTo>
                      <a:pt x="13553" y="29439"/>
                      <a:pt x="13562" y="29470"/>
                      <a:pt x="13571" y="29470"/>
                    </a:cubicBezTo>
                    <a:cubicBezTo>
                      <a:pt x="13572" y="29470"/>
                      <a:pt x="13573" y="29469"/>
                      <a:pt x="13574" y="29468"/>
                    </a:cubicBezTo>
                    <a:cubicBezTo>
                      <a:pt x="13586" y="29462"/>
                      <a:pt x="13598" y="29459"/>
                      <a:pt x="13609" y="29459"/>
                    </a:cubicBezTo>
                    <a:cubicBezTo>
                      <a:pt x="13641" y="29459"/>
                      <a:pt x="13670" y="29484"/>
                      <a:pt x="13705" y="29528"/>
                    </a:cubicBezTo>
                    <a:lnTo>
                      <a:pt x="13764" y="29528"/>
                    </a:lnTo>
                    <a:cubicBezTo>
                      <a:pt x="13781" y="29512"/>
                      <a:pt x="13794" y="29505"/>
                      <a:pt x="13807" y="29505"/>
                    </a:cubicBezTo>
                    <a:cubicBezTo>
                      <a:pt x="13822" y="29505"/>
                      <a:pt x="13835" y="29515"/>
                      <a:pt x="13848" y="29528"/>
                    </a:cubicBezTo>
                    <a:lnTo>
                      <a:pt x="13895" y="29528"/>
                    </a:lnTo>
                    <a:lnTo>
                      <a:pt x="13907" y="29516"/>
                    </a:lnTo>
                    <a:cubicBezTo>
                      <a:pt x="13917" y="29506"/>
                      <a:pt x="13927" y="29500"/>
                      <a:pt x="13936" y="29500"/>
                    </a:cubicBezTo>
                    <a:cubicBezTo>
                      <a:pt x="13949" y="29500"/>
                      <a:pt x="13960" y="29512"/>
                      <a:pt x="13967" y="29540"/>
                    </a:cubicBezTo>
                    <a:lnTo>
                      <a:pt x="13991" y="29540"/>
                    </a:lnTo>
                    <a:cubicBezTo>
                      <a:pt x="14003" y="29534"/>
                      <a:pt x="14014" y="29531"/>
                      <a:pt x="14026" y="29531"/>
                    </a:cubicBezTo>
                    <a:cubicBezTo>
                      <a:pt x="14038" y="29531"/>
                      <a:pt x="14050" y="29534"/>
                      <a:pt x="14062" y="29540"/>
                    </a:cubicBezTo>
                    <a:cubicBezTo>
                      <a:pt x="14080" y="29540"/>
                      <a:pt x="14098" y="29580"/>
                      <a:pt x="14121" y="29580"/>
                    </a:cubicBezTo>
                    <a:cubicBezTo>
                      <a:pt x="14128" y="29580"/>
                      <a:pt x="14137" y="29575"/>
                      <a:pt x="14145" y="29564"/>
                    </a:cubicBezTo>
                    <a:cubicBezTo>
                      <a:pt x="14154" y="29594"/>
                      <a:pt x="14166" y="29602"/>
                      <a:pt x="14179" y="29602"/>
                    </a:cubicBezTo>
                    <a:cubicBezTo>
                      <a:pt x="14195" y="29602"/>
                      <a:pt x="14213" y="29590"/>
                      <a:pt x="14230" y="29590"/>
                    </a:cubicBezTo>
                    <a:cubicBezTo>
                      <a:pt x="14238" y="29590"/>
                      <a:pt x="14246" y="29592"/>
                      <a:pt x="14253" y="29599"/>
                    </a:cubicBezTo>
                    <a:cubicBezTo>
                      <a:pt x="14280" y="29572"/>
                      <a:pt x="14305" y="29557"/>
                      <a:pt x="14326" y="29557"/>
                    </a:cubicBezTo>
                    <a:cubicBezTo>
                      <a:pt x="14351" y="29557"/>
                      <a:pt x="14371" y="29578"/>
                      <a:pt x="14384" y="29623"/>
                    </a:cubicBezTo>
                    <a:lnTo>
                      <a:pt x="14443" y="29599"/>
                    </a:lnTo>
                    <a:cubicBezTo>
                      <a:pt x="14450" y="29642"/>
                      <a:pt x="14466" y="29664"/>
                      <a:pt x="14488" y="29664"/>
                    </a:cubicBezTo>
                    <a:cubicBezTo>
                      <a:pt x="14502" y="29664"/>
                      <a:pt x="14519" y="29654"/>
                      <a:pt x="14538" y="29635"/>
                    </a:cubicBezTo>
                    <a:cubicBezTo>
                      <a:pt x="14550" y="29611"/>
                      <a:pt x="14586" y="29611"/>
                      <a:pt x="14598" y="29611"/>
                    </a:cubicBezTo>
                    <a:cubicBezTo>
                      <a:pt x="14623" y="29620"/>
                      <a:pt x="14648" y="29624"/>
                      <a:pt x="14674" y="29624"/>
                    </a:cubicBezTo>
                    <a:cubicBezTo>
                      <a:pt x="14720" y="29624"/>
                      <a:pt x="14766" y="29610"/>
                      <a:pt x="14812" y="29587"/>
                    </a:cubicBezTo>
                    <a:cubicBezTo>
                      <a:pt x="14824" y="29587"/>
                      <a:pt x="14812" y="29623"/>
                      <a:pt x="14788" y="29671"/>
                    </a:cubicBezTo>
                    <a:cubicBezTo>
                      <a:pt x="14776" y="29695"/>
                      <a:pt x="14776" y="29718"/>
                      <a:pt x="14776" y="29742"/>
                    </a:cubicBezTo>
                    <a:lnTo>
                      <a:pt x="14800" y="29742"/>
                    </a:lnTo>
                    <a:cubicBezTo>
                      <a:pt x="14812" y="29730"/>
                      <a:pt x="14812" y="29718"/>
                      <a:pt x="14824" y="29706"/>
                    </a:cubicBezTo>
                    <a:cubicBezTo>
                      <a:pt x="14833" y="29688"/>
                      <a:pt x="14841" y="29680"/>
                      <a:pt x="14848" y="29680"/>
                    </a:cubicBezTo>
                    <a:cubicBezTo>
                      <a:pt x="14859" y="29680"/>
                      <a:pt x="14869" y="29701"/>
                      <a:pt x="14884" y="29730"/>
                    </a:cubicBezTo>
                    <a:lnTo>
                      <a:pt x="14884" y="29742"/>
                    </a:lnTo>
                    <a:lnTo>
                      <a:pt x="15015" y="29730"/>
                    </a:lnTo>
                    <a:cubicBezTo>
                      <a:pt x="15015" y="29718"/>
                      <a:pt x="15027" y="29718"/>
                      <a:pt x="15027" y="29706"/>
                    </a:cubicBezTo>
                    <a:cubicBezTo>
                      <a:pt x="15031" y="29697"/>
                      <a:pt x="15036" y="29693"/>
                      <a:pt x="15040" y="29693"/>
                    </a:cubicBezTo>
                    <a:cubicBezTo>
                      <a:pt x="15048" y="29693"/>
                      <a:pt x="15055" y="29704"/>
                      <a:pt x="15062" y="29718"/>
                    </a:cubicBezTo>
                    <a:lnTo>
                      <a:pt x="15181" y="29706"/>
                    </a:lnTo>
                    <a:cubicBezTo>
                      <a:pt x="15193" y="29695"/>
                      <a:pt x="15193" y="29695"/>
                      <a:pt x="15205" y="29695"/>
                    </a:cubicBezTo>
                    <a:lnTo>
                      <a:pt x="15360" y="29695"/>
                    </a:lnTo>
                    <a:cubicBezTo>
                      <a:pt x="15396" y="29695"/>
                      <a:pt x="15431" y="29706"/>
                      <a:pt x="15455" y="29742"/>
                    </a:cubicBezTo>
                    <a:cubicBezTo>
                      <a:pt x="15515" y="29754"/>
                      <a:pt x="15574" y="29766"/>
                      <a:pt x="15634" y="29802"/>
                    </a:cubicBezTo>
                    <a:cubicBezTo>
                      <a:pt x="15646" y="29790"/>
                      <a:pt x="15658" y="29778"/>
                      <a:pt x="15669" y="29766"/>
                    </a:cubicBezTo>
                    <a:cubicBezTo>
                      <a:pt x="15690" y="29745"/>
                      <a:pt x="15707" y="29733"/>
                      <a:pt x="15717" y="29733"/>
                    </a:cubicBezTo>
                    <a:cubicBezTo>
                      <a:pt x="15725" y="29733"/>
                      <a:pt x="15729" y="29739"/>
                      <a:pt x="15729" y="29754"/>
                    </a:cubicBezTo>
                    <a:cubicBezTo>
                      <a:pt x="15753" y="29802"/>
                      <a:pt x="15789" y="29837"/>
                      <a:pt x="15848" y="29849"/>
                    </a:cubicBezTo>
                    <a:cubicBezTo>
                      <a:pt x="15884" y="29849"/>
                      <a:pt x="15919" y="29873"/>
                      <a:pt x="15955" y="29885"/>
                    </a:cubicBezTo>
                    <a:cubicBezTo>
                      <a:pt x="15979" y="29909"/>
                      <a:pt x="16027" y="29909"/>
                      <a:pt x="16027" y="29980"/>
                    </a:cubicBezTo>
                    <a:cubicBezTo>
                      <a:pt x="16027" y="29984"/>
                      <a:pt x="16028" y="29986"/>
                      <a:pt x="16030" y="29986"/>
                    </a:cubicBezTo>
                    <a:cubicBezTo>
                      <a:pt x="16035" y="29986"/>
                      <a:pt x="16043" y="29980"/>
                      <a:pt x="16050" y="29980"/>
                    </a:cubicBezTo>
                    <a:cubicBezTo>
                      <a:pt x="16062" y="29980"/>
                      <a:pt x="16098" y="29968"/>
                      <a:pt x="16122" y="29968"/>
                    </a:cubicBezTo>
                    <a:cubicBezTo>
                      <a:pt x="16170" y="30004"/>
                      <a:pt x="16229" y="30040"/>
                      <a:pt x="16277" y="30076"/>
                    </a:cubicBezTo>
                    <a:cubicBezTo>
                      <a:pt x="16312" y="30087"/>
                      <a:pt x="16324" y="30135"/>
                      <a:pt x="16324" y="30171"/>
                    </a:cubicBezTo>
                    <a:cubicBezTo>
                      <a:pt x="16324" y="30185"/>
                      <a:pt x="16328" y="30191"/>
                      <a:pt x="16337" y="30191"/>
                    </a:cubicBezTo>
                    <a:cubicBezTo>
                      <a:pt x="16342" y="30191"/>
                      <a:pt x="16350" y="30188"/>
                      <a:pt x="16360" y="30183"/>
                    </a:cubicBezTo>
                    <a:cubicBezTo>
                      <a:pt x="16384" y="30171"/>
                      <a:pt x="16408" y="30183"/>
                      <a:pt x="16431" y="30159"/>
                    </a:cubicBezTo>
                    <a:cubicBezTo>
                      <a:pt x="16450" y="30143"/>
                      <a:pt x="16464" y="30136"/>
                      <a:pt x="16475" y="30136"/>
                    </a:cubicBezTo>
                    <a:cubicBezTo>
                      <a:pt x="16503" y="30136"/>
                      <a:pt x="16503" y="30187"/>
                      <a:pt x="16503" y="30230"/>
                    </a:cubicBezTo>
                    <a:lnTo>
                      <a:pt x="16503" y="30266"/>
                    </a:lnTo>
                    <a:cubicBezTo>
                      <a:pt x="16503" y="30270"/>
                      <a:pt x="16504" y="30271"/>
                      <a:pt x="16506" y="30271"/>
                    </a:cubicBezTo>
                    <a:cubicBezTo>
                      <a:pt x="16509" y="30271"/>
                      <a:pt x="16515" y="30266"/>
                      <a:pt x="16515" y="30266"/>
                    </a:cubicBezTo>
                    <a:cubicBezTo>
                      <a:pt x="16535" y="30256"/>
                      <a:pt x="16549" y="30252"/>
                      <a:pt x="16559" y="30252"/>
                    </a:cubicBezTo>
                    <a:cubicBezTo>
                      <a:pt x="16572" y="30252"/>
                      <a:pt x="16579" y="30259"/>
                      <a:pt x="16586" y="30266"/>
                    </a:cubicBezTo>
                    <a:cubicBezTo>
                      <a:pt x="16616" y="30315"/>
                      <a:pt x="16637" y="30356"/>
                      <a:pt x="16676" y="30356"/>
                    </a:cubicBezTo>
                    <a:cubicBezTo>
                      <a:pt x="16685" y="30356"/>
                      <a:pt x="16695" y="30354"/>
                      <a:pt x="16705" y="30349"/>
                    </a:cubicBezTo>
                    <a:cubicBezTo>
                      <a:pt x="16729" y="30349"/>
                      <a:pt x="16729" y="30373"/>
                      <a:pt x="16729" y="30397"/>
                    </a:cubicBezTo>
                    <a:cubicBezTo>
                      <a:pt x="16729" y="30420"/>
                      <a:pt x="16734" y="30433"/>
                      <a:pt x="16747" y="30433"/>
                    </a:cubicBezTo>
                    <a:cubicBezTo>
                      <a:pt x="16754" y="30433"/>
                      <a:pt x="16764" y="30429"/>
                      <a:pt x="16777" y="30421"/>
                    </a:cubicBezTo>
                    <a:cubicBezTo>
                      <a:pt x="16792" y="30411"/>
                      <a:pt x="16801" y="30407"/>
                      <a:pt x="16806" y="30407"/>
                    </a:cubicBezTo>
                    <a:cubicBezTo>
                      <a:pt x="16812" y="30407"/>
                      <a:pt x="16812" y="30414"/>
                      <a:pt x="16812" y="30421"/>
                    </a:cubicBezTo>
                    <a:cubicBezTo>
                      <a:pt x="16812" y="30433"/>
                      <a:pt x="16812" y="30492"/>
                      <a:pt x="16836" y="30504"/>
                    </a:cubicBezTo>
                    <a:cubicBezTo>
                      <a:pt x="16860" y="30516"/>
                      <a:pt x="16908" y="30528"/>
                      <a:pt x="16943" y="30564"/>
                    </a:cubicBezTo>
                    <a:lnTo>
                      <a:pt x="17003" y="30588"/>
                    </a:lnTo>
                    <a:cubicBezTo>
                      <a:pt x="17009" y="30584"/>
                      <a:pt x="17016" y="30583"/>
                      <a:pt x="17022" y="30583"/>
                    </a:cubicBezTo>
                    <a:cubicBezTo>
                      <a:pt x="17039" y="30583"/>
                      <a:pt x="17054" y="30594"/>
                      <a:pt x="17062" y="30611"/>
                    </a:cubicBezTo>
                    <a:cubicBezTo>
                      <a:pt x="17158" y="30647"/>
                      <a:pt x="17253" y="30683"/>
                      <a:pt x="17360" y="30718"/>
                    </a:cubicBezTo>
                    <a:cubicBezTo>
                      <a:pt x="17369" y="30710"/>
                      <a:pt x="17378" y="30706"/>
                      <a:pt x="17388" y="30706"/>
                    </a:cubicBezTo>
                    <a:cubicBezTo>
                      <a:pt x="17406" y="30706"/>
                      <a:pt x="17424" y="30719"/>
                      <a:pt x="17432" y="30742"/>
                    </a:cubicBezTo>
                    <a:lnTo>
                      <a:pt x="17622" y="30802"/>
                    </a:lnTo>
                    <a:lnTo>
                      <a:pt x="17634" y="30802"/>
                    </a:lnTo>
                    <a:cubicBezTo>
                      <a:pt x="17638" y="30794"/>
                      <a:pt x="17641" y="30792"/>
                      <a:pt x="17645" y="30792"/>
                    </a:cubicBezTo>
                    <a:cubicBezTo>
                      <a:pt x="17653" y="30792"/>
                      <a:pt x="17661" y="30806"/>
                      <a:pt x="17670" y="30814"/>
                    </a:cubicBezTo>
                    <a:lnTo>
                      <a:pt x="17777" y="30849"/>
                    </a:lnTo>
                    <a:lnTo>
                      <a:pt x="17801" y="30838"/>
                    </a:lnTo>
                    <a:cubicBezTo>
                      <a:pt x="17809" y="30838"/>
                      <a:pt x="17822" y="30827"/>
                      <a:pt x="17837" y="30827"/>
                    </a:cubicBezTo>
                    <a:cubicBezTo>
                      <a:pt x="17844" y="30827"/>
                      <a:pt x="17852" y="30830"/>
                      <a:pt x="17860" y="30838"/>
                    </a:cubicBezTo>
                    <a:cubicBezTo>
                      <a:pt x="17898" y="30865"/>
                      <a:pt x="17933" y="30872"/>
                      <a:pt x="17968" y="30872"/>
                    </a:cubicBezTo>
                    <a:cubicBezTo>
                      <a:pt x="18008" y="30872"/>
                      <a:pt x="18047" y="30861"/>
                      <a:pt x="18086" y="30861"/>
                    </a:cubicBezTo>
                    <a:lnTo>
                      <a:pt x="18086" y="30897"/>
                    </a:lnTo>
                    <a:cubicBezTo>
                      <a:pt x="18098" y="30897"/>
                      <a:pt x="18098" y="30909"/>
                      <a:pt x="18098" y="30909"/>
                    </a:cubicBezTo>
                    <a:lnTo>
                      <a:pt x="18182" y="30909"/>
                    </a:lnTo>
                    <a:lnTo>
                      <a:pt x="18384" y="30945"/>
                    </a:lnTo>
                    <a:cubicBezTo>
                      <a:pt x="18432" y="30957"/>
                      <a:pt x="18491" y="30969"/>
                      <a:pt x="18539" y="30992"/>
                    </a:cubicBezTo>
                    <a:cubicBezTo>
                      <a:pt x="18694" y="31004"/>
                      <a:pt x="18837" y="31004"/>
                      <a:pt x="19003" y="31016"/>
                    </a:cubicBezTo>
                    <a:lnTo>
                      <a:pt x="19182" y="31016"/>
                    </a:lnTo>
                    <a:cubicBezTo>
                      <a:pt x="19253" y="31010"/>
                      <a:pt x="19322" y="31007"/>
                      <a:pt x="19390" y="31007"/>
                    </a:cubicBezTo>
                    <a:cubicBezTo>
                      <a:pt x="19459" y="31007"/>
                      <a:pt x="19527" y="31010"/>
                      <a:pt x="19599" y="31016"/>
                    </a:cubicBezTo>
                    <a:cubicBezTo>
                      <a:pt x="19825" y="31052"/>
                      <a:pt x="20063" y="31099"/>
                      <a:pt x="20277" y="31147"/>
                    </a:cubicBezTo>
                    <a:cubicBezTo>
                      <a:pt x="20396" y="31171"/>
                      <a:pt x="20503" y="31219"/>
                      <a:pt x="20622" y="31242"/>
                    </a:cubicBezTo>
                    <a:lnTo>
                      <a:pt x="20646" y="31219"/>
                    </a:lnTo>
                    <a:cubicBezTo>
                      <a:pt x="20670" y="31207"/>
                      <a:pt x="20706" y="31207"/>
                      <a:pt x="20742" y="31207"/>
                    </a:cubicBezTo>
                    <a:cubicBezTo>
                      <a:pt x="20820" y="31228"/>
                      <a:pt x="20898" y="31237"/>
                      <a:pt x="20976" y="31237"/>
                    </a:cubicBezTo>
                    <a:cubicBezTo>
                      <a:pt x="21077" y="31237"/>
                      <a:pt x="21177" y="31221"/>
                      <a:pt x="21277" y="31195"/>
                    </a:cubicBezTo>
                    <a:cubicBezTo>
                      <a:pt x="21355" y="31177"/>
                      <a:pt x="21435" y="31168"/>
                      <a:pt x="21515" y="31168"/>
                    </a:cubicBezTo>
                    <a:cubicBezTo>
                      <a:pt x="21596" y="31168"/>
                      <a:pt x="21676" y="31177"/>
                      <a:pt x="21754" y="31195"/>
                    </a:cubicBezTo>
                    <a:cubicBezTo>
                      <a:pt x="21787" y="31206"/>
                      <a:pt x="21820" y="31211"/>
                      <a:pt x="21852" y="31211"/>
                    </a:cubicBezTo>
                    <a:cubicBezTo>
                      <a:pt x="21925" y="31211"/>
                      <a:pt x="21994" y="31185"/>
                      <a:pt x="22051" y="31135"/>
                    </a:cubicBezTo>
                    <a:lnTo>
                      <a:pt x="22289" y="30945"/>
                    </a:lnTo>
                    <a:cubicBezTo>
                      <a:pt x="22266" y="30802"/>
                      <a:pt x="22277" y="30659"/>
                      <a:pt x="22289" y="30516"/>
                    </a:cubicBezTo>
                    <a:cubicBezTo>
                      <a:pt x="22301" y="30445"/>
                      <a:pt x="22277" y="30385"/>
                      <a:pt x="22242" y="30337"/>
                    </a:cubicBezTo>
                    <a:cubicBezTo>
                      <a:pt x="22206" y="30278"/>
                      <a:pt x="22182" y="30218"/>
                      <a:pt x="22170" y="30159"/>
                    </a:cubicBezTo>
                    <a:cubicBezTo>
                      <a:pt x="22170" y="30016"/>
                      <a:pt x="22170" y="29861"/>
                      <a:pt x="22194" y="29718"/>
                    </a:cubicBezTo>
                    <a:cubicBezTo>
                      <a:pt x="22206" y="29575"/>
                      <a:pt x="22254" y="29445"/>
                      <a:pt x="22337" y="29325"/>
                    </a:cubicBezTo>
                    <a:cubicBezTo>
                      <a:pt x="22468" y="29135"/>
                      <a:pt x="22563" y="28933"/>
                      <a:pt x="22635" y="28706"/>
                    </a:cubicBezTo>
                    <a:cubicBezTo>
                      <a:pt x="22682" y="28599"/>
                      <a:pt x="22754" y="28504"/>
                      <a:pt x="22849" y="28421"/>
                    </a:cubicBezTo>
                    <a:cubicBezTo>
                      <a:pt x="22897" y="28373"/>
                      <a:pt x="22932" y="28302"/>
                      <a:pt x="22932" y="28242"/>
                    </a:cubicBezTo>
                    <a:cubicBezTo>
                      <a:pt x="22944" y="28171"/>
                      <a:pt x="22980" y="28111"/>
                      <a:pt x="23039" y="28075"/>
                    </a:cubicBezTo>
                    <a:cubicBezTo>
                      <a:pt x="23075" y="28051"/>
                      <a:pt x="23111" y="28028"/>
                      <a:pt x="23147" y="28004"/>
                    </a:cubicBezTo>
                    <a:cubicBezTo>
                      <a:pt x="23182" y="27980"/>
                      <a:pt x="23218" y="27968"/>
                      <a:pt x="23254" y="27944"/>
                    </a:cubicBezTo>
                    <a:cubicBezTo>
                      <a:pt x="23325" y="27909"/>
                      <a:pt x="23397" y="27861"/>
                      <a:pt x="23456" y="27801"/>
                    </a:cubicBezTo>
                    <a:cubicBezTo>
                      <a:pt x="23563" y="27706"/>
                      <a:pt x="23670" y="27623"/>
                      <a:pt x="23801" y="27563"/>
                    </a:cubicBezTo>
                    <a:cubicBezTo>
                      <a:pt x="23873" y="27528"/>
                      <a:pt x="23944" y="27504"/>
                      <a:pt x="24004" y="27480"/>
                    </a:cubicBezTo>
                    <a:cubicBezTo>
                      <a:pt x="24075" y="27444"/>
                      <a:pt x="24159" y="27432"/>
                      <a:pt x="24230" y="27420"/>
                    </a:cubicBezTo>
                    <a:cubicBezTo>
                      <a:pt x="24290" y="27397"/>
                      <a:pt x="24349" y="27385"/>
                      <a:pt x="24409" y="27373"/>
                    </a:cubicBezTo>
                    <a:lnTo>
                      <a:pt x="24599" y="27337"/>
                    </a:lnTo>
                    <a:cubicBezTo>
                      <a:pt x="24659" y="27325"/>
                      <a:pt x="24718" y="27325"/>
                      <a:pt x="24778" y="27313"/>
                    </a:cubicBezTo>
                    <a:cubicBezTo>
                      <a:pt x="24837" y="27313"/>
                      <a:pt x="24909" y="27313"/>
                      <a:pt x="24968" y="27325"/>
                    </a:cubicBezTo>
                    <a:cubicBezTo>
                      <a:pt x="24980" y="27326"/>
                      <a:pt x="24992" y="27326"/>
                      <a:pt x="25005" y="27326"/>
                    </a:cubicBezTo>
                    <a:cubicBezTo>
                      <a:pt x="25155" y="27326"/>
                      <a:pt x="25310" y="27276"/>
                      <a:pt x="25451" y="27276"/>
                    </a:cubicBezTo>
                    <a:cubicBezTo>
                      <a:pt x="25490" y="27276"/>
                      <a:pt x="25527" y="27280"/>
                      <a:pt x="25564" y="27289"/>
                    </a:cubicBezTo>
                    <a:cubicBezTo>
                      <a:pt x="25677" y="27319"/>
                      <a:pt x="25793" y="27319"/>
                      <a:pt x="25909" y="27319"/>
                    </a:cubicBezTo>
                    <a:cubicBezTo>
                      <a:pt x="26025" y="27319"/>
                      <a:pt x="26141" y="27319"/>
                      <a:pt x="26254" y="27349"/>
                    </a:cubicBezTo>
                    <a:cubicBezTo>
                      <a:pt x="26492" y="27397"/>
                      <a:pt x="26730" y="27432"/>
                      <a:pt x="26968" y="27444"/>
                    </a:cubicBezTo>
                    <a:cubicBezTo>
                      <a:pt x="27159" y="27456"/>
                      <a:pt x="27361" y="27444"/>
                      <a:pt x="27552" y="27492"/>
                    </a:cubicBezTo>
                    <a:cubicBezTo>
                      <a:pt x="27742" y="27528"/>
                      <a:pt x="27933" y="27587"/>
                      <a:pt x="28111" y="27670"/>
                    </a:cubicBezTo>
                    <a:cubicBezTo>
                      <a:pt x="28338" y="27694"/>
                      <a:pt x="28552" y="27754"/>
                      <a:pt x="28743" y="27861"/>
                    </a:cubicBezTo>
                    <a:lnTo>
                      <a:pt x="28778" y="27873"/>
                    </a:lnTo>
                    <a:cubicBezTo>
                      <a:pt x="28814" y="27897"/>
                      <a:pt x="28850" y="27921"/>
                      <a:pt x="28897" y="27932"/>
                    </a:cubicBezTo>
                    <a:cubicBezTo>
                      <a:pt x="29183" y="28063"/>
                      <a:pt x="29338" y="28111"/>
                      <a:pt x="29469" y="28171"/>
                    </a:cubicBezTo>
                    <a:cubicBezTo>
                      <a:pt x="29612" y="28230"/>
                      <a:pt x="29743" y="28302"/>
                      <a:pt x="30005" y="28444"/>
                    </a:cubicBezTo>
                    <a:cubicBezTo>
                      <a:pt x="30079" y="28494"/>
                      <a:pt x="30170" y="28520"/>
                      <a:pt x="30266" y="28520"/>
                    </a:cubicBezTo>
                    <a:cubicBezTo>
                      <a:pt x="30309" y="28520"/>
                      <a:pt x="30353" y="28515"/>
                      <a:pt x="30397" y="28504"/>
                    </a:cubicBezTo>
                    <a:cubicBezTo>
                      <a:pt x="30429" y="28496"/>
                      <a:pt x="30462" y="28492"/>
                      <a:pt x="30496" y="28492"/>
                    </a:cubicBezTo>
                    <a:cubicBezTo>
                      <a:pt x="30563" y="28492"/>
                      <a:pt x="30632" y="28508"/>
                      <a:pt x="30695" y="28540"/>
                    </a:cubicBezTo>
                    <a:cubicBezTo>
                      <a:pt x="30790" y="28587"/>
                      <a:pt x="30886" y="28623"/>
                      <a:pt x="30993" y="28647"/>
                    </a:cubicBezTo>
                    <a:cubicBezTo>
                      <a:pt x="31076" y="28671"/>
                      <a:pt x="31171" y="28683"/>
                      <a:pt x="31267" y="28683"/>
                    </a:cubicBezTo>
                    <a:cubicBezTo>
                      <a:pt x="31278" y="28683"/>
                      <a:pt x="31289" y="28684"/>
                      <a:pt x="31300" y="28684"/>
                    </a:cubicBezTo>
                    <a:cubicBezTo>
                      <a:pt x="31442" y="28684"/>
                      <a:pt x="31570" y="28614"/>
                      <a:pt x="31648" y="28504"/>
                    </a:cubicBezTo>
                    <a:cubicBezTo>
                      <a:pt x="31767" y="28421"/>
                      <a:pt x="31802" y="28111"/>
                      <a:pt x="31921" y="27885"/>
                    </a:cubicBezTo>
                    <a:cubicBezTo>
                      <a:pt x="31993" y="27730"/>
                      <a:pt x="32112" y="27587"/>
                      <a:pt x="32267" y="27492"/>
                    </a:cubicBezTo>
                    <a:cubicBezTo>
                      <a:pt x="32374" y="27432"/>
                      <a:pt x="32469" y="27349"/>
                      <a:pt x="32564" y="27266"/>
                    </a:cubicBezTo>
                    <a:cubicBezTo>
                      <a:pt x="32850" y="26956"/>
                      <a:pt x="33255" y="26778"/>
                      <a:pt x="33672" y="26754"/>
                    </a:cubicBezTo>
                    <a:cubicBezTo>
                      <a:pt x="33815" y="26754"/>
                      <a:pt x="33957" y="26742"/>
                      <a:pt x="34088" y="26706"/>
                    </a:cubicBezTo>
                    <a:lnTo>
                      <a:pt x="34112" y="26694"/>
                    </a:lnTo>
                    <a:cubicBezTo>
                      <a:pt x="34279" y="26599"/>
                      <a:pt x="34446" y="26516"/>
                      <a:pt x="34612" y="26444"/>
                    </a:cubicBezTo>
                    <a:cubicBezTo>
                      <a:pt x="34660" y="26432"/>
                      <a:pt x="34696" y="26397"/>
                      <a:pt x="34731" y="26373"/>
                    </a:cubicBezTo>
                    <a:cubicBezTo>
                      <a:pt x="34708" y="26349"/>
                      <a:pt x="34684" y="26337"/>
                      <a:pt x="34672" y="26313"/>
                    </a:cubicBezTo>
                    <a:cubicBezTo>
                      <a:pt x="34624" y="26254"/>
                      <a:pt x="34588" y="26182"/>
                      <a:pt x="34577" y="26111"/>
                    </a:cubicBezTo>
                    <a:lnTo>
                      <a:pt x="34577" y="26111"/>
                    </a:lnTo>
                    <a:cubicBezTo>
                      <a:pt x="34624" y="26194"/>
                      <a:pt x="34696" y="26266"/>
                      <a:pt x="34791" y="26301"/>
                    </a:cubicBezTo>
                    <a:cubicBezTo>
                      <a:pt x="34803" y="26277"/>
                      <a:pt x="34815" y="26254"/>
                      <a:pt x="34827" y="26218"/>
                    </a:cubicBezTo>
                    <a:lnTo>
                      <a:pt x="34827" y="26206"/>
                    </a:lnTo>
                    <a:cubicBezTo>
                      <a:pt x="34791" y="26170"/>
                      <a:pt x="34755" y="26123"/>
                      <a:pt x="34743" y="26063"/>
                    </a:cubicBezTo>
                    <a:cubicBezTo>
                      <a:pt x="34743" y="26063"/>
                      <a:pt x="34738" y="26068"/>
                      <a:pt x="34731" y="26068"/>
                    </a:cubicBezTo>
                    <a:cubicBezTo>
                      <a:pt x="34727" y="26068"/>
                      <a:pt x="34723" y="26067"/>
                      <a:pt x="34719" y="26063"/>
                    </a:cubicBezTo>
                    <a:cubicBezTo>
                      <a:pt x="34696" y="26039"/>
                      <a:pt x="34684" y="26004"/>
                      <a:pt x="34660" y="25980"/>
                    </a:cubicBezTo>
                    <a:cubicBezTo>
                      <a:pt x="34565" y="25706"/>
                      <a:pt x="34350" y="25480"/>
                      <a:pt x="34065" y="25361"/>
                    </a:cubicBezTo>
                    <a:cubicBezTo>
                      <a:pt x="33779" y="25242"/>
                      <a:pt x="33469" y="25182"/>
                      <a:pt x="33160" y="25158"/>
                    </a:cubicBezTo>
                    <a:cubicBezTo>
                      <a:pt x="33136" y="25146"/>
                      <a:pt x="33124" y="25146"/>
                      <a:pt x="33112" y="25134"/>
                    </a:cubicBezTo>
                    <a:cubicBezTo>
                      <a:pt x="32969" y="25051"/>
                      <a:pt x="32850" y="24956"/>
                      <a:pt x="32755" y="24837"/>
                    </a:cubicBezTo>
                    <a:lnTo>
                      <a:pt x="32743" y="24849"/>
                    </a:lnTo>
                    <a:cubicBezTo>
                      <a:pt x="32707" y="24813"/>
                      <a:pt x="32683" y="24765"/>
                      <a:pt x="32648" y="24730"/>
                    </a:cubicBezTo>
                    <a:cubicBezTo>
                      <a:pt x="32636" y="24706"/>
                      <a:pt x="32636" y="24682"/>
                      <a:pt x="32624" y="24658"/>
                    </a:cubicBezTo>
                    <a:cubicBezTo>
                      <a:pt x="32612" y="24539"/>
                      <a:pt x="32612" y="24420"/>
                      <a:pt x="32612" y="24301"/>
                    </a:cubicBezTo>
                    <a:lnTo>
                      <a:pt x="32612" y="24289"/>
                    </a:lnTo>
                    <a:cubicBezTo>
                      <a:pt x="32612" y="24075"/>
                      <a:pt x="32600" y="23860"/>
                      <a:pt x="32576" y="23658"/>
                    </a:cubicBezTo>
                    <a:cubicBezTo>
                      <a:pt x="32553" y="23360"/>
                      <a:pt x="32445" y="23063"/>
                      <a:pt x="32255" y="22837"/>
                    </a:cubicBezTo>
                    <a:cubicBezTo>
                      <a:pt x="32207" y="22777"/>
                      <a:pt x="32160" y="22729"/>
                      <a:pt x="32100" y="22682"/>
                    </a:cubicBezTo>
                    <a:cubicBezTo>
                      <a:pt x="32076" y="22658"/>
                      <a:pt x="32052" y="22634"/>
                      <a:pt x="32017" y="22610"/>
                    </a:cubicBezTo>
                    <a:cubicBezTo>
                      <a:pt x="31981" y="22587"/>
                      <a:pt x="31933" y="22539"/>
                      <a:pt x="31898" y="22503"/>
                    </a:cubicBezTo>
                    <a:cubicBezTo>
                      <a:pt x="31814" y="22408"/>
                      <a:pt x="31767" y="22289"/>
                      <a:pt x="31779" y="22158"/>
                    </a:cubicBezTo>
                    <a:cubicBezTo>
                      <a:pt x="31779" y="22051"/>
                      <a:pt x="31802" y="21944"/>
                      <a:pt x="31850" y="21848"/>
                    </a:cubicBezTo>
                    <a:cubicBezTo>
                      <a:pt x="31898" y="21765"/>
                      <a:pt x="31957" y="21682"/>
                      <a:pt x="32029" y="21622"/>
                    </a:cubicBezTo>
                    <a:cubicBezTo>
                      <a:pt x="32064" y="21586"/>
                      <a:pt x="32100" y="21551"/>
                      <a:pt x="32148" y="21527"/>
                    </a:cubicBezTo>
                    <a:cubicBezTo>
                      <a:pt x="32183" y="21503"/>
                      <a:pt x="32219" y="21479"/>
                      <a:pt x="32267" y="21467"/>
                    </a:cubicBezTo>
                    <a:cubicBezTo>
                      <a:pt x="32469" y="21384"/>
                      <a:pt x="32624" y="21229"/>
                      <a:pt x="32731" y="21039"/>
                    </a:cubicBezTo>
                    <a:cubicBezTo>
                      <a:pt x="32755" y="20967"/>
                      <a:pt x="32779" y="20884"/>
                      <a:pt x="32791" y="20801"/>
                    </a:cubicBezTo>
                    <a:cubicBezTo>
                      <a:pt x="32803" y="20729"/>
                      <a:pt x="32803" y="20646"/>
                      <a:pt x="32791" y="20574"/>
                    </a:cubicBezTo>
                    <a:cubicBezTo>
                      <a:pt x="32779" y="20491"/>
                      <a:pt x="32755" y="20408"/>
                      <a:pt x="32719" y="20324"/>
                    </a:cubicBezTo>
                    <a:cubicBezTo>
                      <a:pt x="32695" y="20289"/>
                      <a:pt x="32672" y="20241"/>
                      <a:pt x="32660" y="20205"/>
                    </a:cubicBezTo>
                    <a:lnTo>
                      <a:pt x="32624" y="20134"/>
                    </a:lnTo>
                    <a:cubicBezTo>
                      <a:pt x="32600" y="20110"/>
                      <a:pt x="32588" y="20074"/>
                      <a:pt x="32564" y="20039"/>
                    </a:cubicBezTo>
                    <a:cubicBezTo>
                      <a:pt x="32517" y="19920"/>
                      <a:pt x="32481" y="19789"/>
                      <a:pt x="32481" y="19658"/>
                    </a:cubicBezTo>
                    <a:cubicBezTo>
                      <a:pt x="32481" y="19527"/>
                      <a:pt x="32517" y="19396"/>
                      <a:pt x="32576" y="19265"/>
                    </a:cubicBezTo>
                    <a:cubicBezTo>
                      <a:pt x="32683" y="19062"/>
                      <a:pt x="32850" y="18884"/>
                      <a:pt x="33053" y="18753"/>
                    </a:cubicBezTo>
                    <a:lnTo>
                      <a:pt x="33076" y="18741"/>
                    </a:lnTo>
                    <a:cubicBezTo>
                      <a:pt x="33184" y="18693"/>
                      <a:pt x="33303" y="18646"/>
                      <a:pt x="33410" y="18622"/>
                    </a:cubicBezTo>
                    <a:cubicBezTo>
                      <a:pt x="33410" y="18610"/>
                      <a:pt x="33410" y="18598"/>
                      <a:pt x="33398" y="18574"/>
                    </a:cubicBezTo>
                    <a:cubicBezTo>
                      <a:pt x="33374" y="18479"/>
                      <a:pt x="33338" y="18372"/>
                      <a:pt x="33303" y="18276"/>
                    </a:cubicBezTo>
                    <a:cubicBezTo>
                      <a:pt x="33231" y="18086"/>
                      <a:pt x="33136" y="17919"/>
                      <a:pt x="33005" y="17788"/>
                    </a:cubicBezTo>
                    <a:cubicBezTo>
                      <a:pt x="32886" y="17669"/>
                      <a:pt x="32731" y="17586"/>
                      <a:pt x="32564" y="17550"/>
                    </a:cubicBezTo>
                    <a:cubicBezTo>
                      <a:pt x="32517" y="17538"/>
                      <a:pt x="32481" y="17538"/>
                      <a:pt x="32433" y="17526"/>
                    </a:cubicBezTo>
                    <a:lnTo>
                      <a:pt x="32267" y="17503"/>
                    </a:lnTo>
                    <a:cubicBezTo>
                      <a:pt x="32148" y="17491"/>
                      <a:pt x="32029" y="17467"/>
                      <a:pt x="31910" y="17443"/>
                    </a:cubicBezTo>
                    <a:cubicBezTo>
                      <a:pt x="31767" y="17395"/>
                      <a:pt x="31636" y="17336"/>
                      <a:pt x="31517" y="17253"/>
                    </a:cubicBezTo>
                    <a:cubicBezTo>
                      <a:pt x="31469" y="17217"/>
                      <a:pt x="31445" y="17181"/>
                      <a:pt x="31410" y="17145"/>
                    </a:cubicBezTo>
                    <a:cubicBezTo>
                      <a:pt x="31374" y="17098"/>
                      <a:pt x="31350" y="17050"/>
                      <a:pt x="31326" y="17003"/>
                    </a:cubicBezTo>
                    <a:cubicBezTo>
                      <a:pt x="31302" y="16955"/>
                      <a:pt x="31290" y="16895"/>
                      <a:pt x="31290" y="16848"/>
                    </a:cubicBezTo>
                    <a:cubicBezTo>
                      <a:pt x="31279" y="16800"/>
                      <a:pt x="31279" y="16752"/>
                      <a:pt x="31290" y="16705"/>
                    </a:cubicBezTo>
                    <a:cubicBezTo>
                      <a:pt x="31314" y="16550"/>
                      <a:pt x="31362" y="16407"/>
                      <a:pt x="31445" y="16288"/>
                    </a:cubicBezTo>
                    <a:cubicBezTo>
                      <a:pt x="31505" y="16181"/>
                      <a:pt x="31576" y="16086"/>
                      <a:pt x="31660" y="15990"/>
                    </a:cubicBezTo>
                    <a:cubicBezTo>
                      <a:pt x="31933" y="15657"/>
                      <a:pt x="32172" y="15312"/>
                      <a:pt x="32433" y="14943"/>
                    </a:cubicBezTo>
                    <a:cubicBezTo>
                      <a:pt x="32695" y="14574"/>
                      <a:pt x="32981" y="14228"/>
                      <a:pt x="33303" y="13907"/>
                    </a:cubicBezTo>
                    <a:cubicBezTo>
                      <a:pt x="33422" y="13788"/>
                      <a:pt x="33553" y="13681"/>
                      <a:pt x="33696" y="13585"/>
                    </a:cubicBezTo>
                    <a:lnTo>
                      <a:pt x="33743" y="13550"/>
                    </a:lnTo>
                    <a:cubicBezTo>
                      <a:pt x="33767" y="13526"/>
                      <a:pt x="33791" y="13502"/>
                      <a:pt x="33826" y="13502"/>
                    </a:cubicBezTo>
                    <a:cubicBezTo>
                      <a:pt x="33922" y="13443"/>
                      <a:pt x="34005" y="13383"/>
                      <a:pt x="34088" y="13323"/>
                    </a:cubicBezTo>
                    <a:cubicBezTo>
                      <a:pt x="34255" y="13204"/>
                      <a:pt x="34422" y="13062"/>
                      <a:pt x="34565" y="12895"/>
                    </a:cubicBezTo>
                    <a:cubicBezTo>
                      <a:pt x="34636" y="12823"/>
                      <a:pt x="34696" y="12740"/>
                      <a:pt x="34755" y="12657"/>
                    </a:cubicBezTo>
                    <a:cubicBezTo>
                      <a:pt x="34660" y="12573"/>
                      <a:pt x="34565" y="12490"/>
                      <a:pt x="34469" y="12419"/>
                    </a:cubicBezTo>
                    <a:cubicBezTo>
                      <a:pt x="34410" y="12359"/>
                      <a:pt x="34374" y="12276"/>
                      <a:pt x="34374" y="12192"/>
                    </a:cubicBezTo>
                    <a:cubicBezTo>
                      <a:pt x="34374" y="12014"/>
                      <a:pt x="34374" y="11835"/>
                      <a:pt x="34386" y="11657"/>
                    </a:cubicBezTo>
                    <a:cubicBezTo>
                      <a:pt x="34398" y="11442"/>
                      <a:pt x="34398" y="11228"/>
                      <a:pt x="34386" y="11026"/>
                    </a:cubicBezTo>
                    <a:cubicBezTo>
                      <a:pt x="34386" y="10978"/>
                      <a:pt x="34386" y="10942"/>
                      <a:pt x="34410" y="10907"/>
                    </a:cubicBezTo>
                    <a:lnTo>
                      <a:pt x="34422" y="10883"/>
                    </a:lnTo>
                    <a:cubicBezTo>
                      <a:pt x="34469" y="10799"/>
                      <a:pt x="34505" y="10716"/>
                      <a:pt x="34541" y="10633"/>
                    </a:cubicBezTo>
                    <a:cubicBezTo>
                      <a:pt x="34577" y="10537"/>
                      <a:pt x="34648" y="10430"/>
                      <a:pt x="34708" y="10335"/>
                    </a:cubicBezTo>
                    <a:cubicBezTo>
                      <a:pt x="34755" y="10228"/>
                      <a:pt x="34803" y="10121"/>
                      <a:pt x="34839" y="10014"/>
                    </a:cubicBezTo>
                    <a:cubicBezTo>
                      <a:pt x="34910" y="9704"/>
                      <a:pt x="35029" y="9394"/>
                      <a:pt x="35184" y="9109"/>
                    </a:cubicBezTo>
                    <a:cubicBezTo>
                      <a:pt x="35291" y="8906"/>
                      <a:pt x="35422" y="8704"/>
                      <a:pt x="35565" y="8513"/>
                    </a:cubicBezTo>
                    <a:cubicBezTo>
                      <a:pt x="35601" y="8466"/>
                      <a:pt x="35636" y="8418"/>
                      <a:pt x="35684" y="8382"/>
                    </a:cubicBezTo>
                    <a:cubicBezTo>
                      <a:pt x="35720" y="8335"/>
                      <a:pt x="35767" y="8287"/>
                      <a:pt x="35803" y="8251"/>
                    </a:cubicBezTo>
                    <a:lnTo>
                      <a:pt x="35934" y="8132"/>
                    </a:lnTo>
                    <a:lnTo>
                      <a:pt x="35970" y="8097"/>
                    </a:lnTo>
                    <a:cubicBezTo>
                      <a:pt x="35993" y="8085"/>
                      <a:pt x="35993" y="8073"/>
                      <a:pt x="36005" y="8061"/>
                    </a:cubicBezTo>
                    <a:cubicBezTo>
                      <a:pt x="36041" y="8025"/>
                      <a:pt x="36041" y="8001"/>
                      <a:pt x="36041" y="7978"/>
                    </a:cubicBezTo>
                    <a:cubicBezTo>
                      <a:pt x="36017" y="7942"/>
                      <a:pt x="36005" y="7918"/>
                      <a:pt x="35970" y="7882"/>
                    </a:cubicBezTo>
                    <a:cubicBezTo>
                      <a:pt x="35851" y="7787"/>
                      <a:pt x="35720" y="7704"/>
                      <a:pt x="35589" y="7620"/>
                    </a:cubicBezTo>
                    <a:cubicBezTo>
                      <a:pt x="35529" y="7585"/>
                      <a:pt x="35470" y="7561"/>
                      <a:pt x="35398" y="7537"/>
                    </a:cubicBezTo>
                    <a:cubicBezTo>
                      <a:pt x="35053" y="7454"/>
                      <a:pt x="34708" y="7394"/>
                      <a:pt x="34362" y="7358"/>
                    </a:cubicBezTo>
                    <a:lnTo>
                      <a:pt x="34088" y="7323"/>
                    </a:lnTo>
                    <a:lnTo>
                      <a:pt x="33791" y="7299"/>
                    </a:lnTo>
                    <a:cubicBezTo>
                      <a:pt x="33588" y="7275"/>
                      <a:pt x="33386" y="7228"/>
                      <a:pt x="33184" y="7168"/>
                    </a:cubicBezTo>
                    <a:cubicBezTo>
                      <a:pt x="32969" y="7108"/>
                      <a:pt x="32767" y="7013"/>
                      <a:pt x="32588" y="6882"/>
                    </a:cubicBezTo>
                    <a:cubicBezTo>
                      <a:pt x="32386" y="6739"/>
                      <a:pt x="32183" y="6573"/>
                      <a:pt x="32005" y="6394"/>
                    </a:cubicBezTo>
                    <a:lnTo>
                      <a:pt x="31886" y="6335"/>
                    </a:lnTo>
                    <a:cubicBezTo>
                      <a:pt x="31872" y="6344"/>
                      <a:pt x="31858" y="6348"/>
                      <a:pt x="31845" y="6348"/>
                    </a:cubicBezTo>
                    <a:cubicBezTo>
                      <a:pt x="31824" y="6348"/>
                      <a:pt x="31805" y="6337"/>
                      <a:pt x="31791" y="6323"/>
                    </a:cubicBezTo>
                    <a:cubicBezTo>
                      <a:pt x="31779" y="6311"/>
                      <a:pt x="31767" y="6287"/>
                      <a:pt x="31743" y="6275"/>
                    </a:cubicBezTo>
                    <a:cubicBezTo>
                      <a:pt x="31648" y="6239"/>
                      <a:pt x="31552" y="6215"/>
                      <a:pt x="31445" y="6192"/>
                    </a:cubicBezTo>
                    <a:cubicBezTo>
                      <a:pt x="31410" y="6180"/>
                      <a:pt x="31362" y="6180"/>
                      <a:pt x="31314" y="6180"/>
                    </a:cubicBezTo>
                    <a:lnTo>
                      <a:pt x="31267" y="6180"/>
                    </a:lnTo>
                    <a:cubicBezTo>
                      <a:pt x="31249" y="6174"/>
                      <a:pt x="31231" y="6171"/>
                      <a:pt x="31212" y="6171"/>
                    </a:cubicBezTo>
                    <a:cubicBezTo>
                      <a:pt x="31192" y="6171"/>
                      <a:pt x="31171" y="6174"/>
                      <a:pt x="31148" y="6180"/>
                    </a:cubicBezTo>
                    <a:lnTo>
                      <a:pt x="31029" y="6180"/>
                    </a:lnTo>
                    <a:cubicBezTo>
                      <a:pt x="30924" y="6197"/>
                      <a:pt x="30819" y="6208"/>
                      <a:pt x="30715" y="6208"/>
                    </a:cubicBezTo>
                    <a:cubicBezTo>
                      <a:pt x="30676" y="6208"/>
                      <a:pt x="30638" y="6207"/>
                      <a:pt x="30600" y="6204"/>
                    </a:cubicBezTo>
                    <a:cubicBezTo>
                      <a:pt x="30552" y="6204"/>
                      <a:pt x="30505" y="6204"/>
                      <a:pt x="30457" y="6180"/>
                    </a:cubicBezTo>
                    <a:cubicBezTo>
                      <a:pt x="30409" y="6180"/>
                      <a:pt x="30362" y="6168"/>
                      <a:pt x="30314" y="6156"/>
                    </a:cubicBezTo>
                    <a:lnTo>
                      <a:pt x="30290" y="6156"/>
                    </a:lnTo>
                    <a:cubicBezTo>
                      <a:pt x="30255" y="6168"/>
                      <a:pt x="30219" y="6192"/>
                      <a:pt x="30183" y="6204"/>
                    </a:cubicBezTo>
                    <a:cubicBezTo>
                      <a:pt x="30155" y="6225"/>
                      <a:pt x="30128" y="6233"/>
                      <a:pt x="30104" y="6233"/>
                    </a:cubicBezTo>
                    <a:cubicBezTo>
                      <a:pt x="30046" y="6233"/>
                      <a:pt x="29999" y="6186"/>
                      <a:pt x="29957" y="6144"/>
                    </a:cubicBezTo>
                    <a:cubicBezTo>
                      <a:pt x="29933" y="6132"/>
                      <a:pt x="29921" y="6108"/>
                      <a:pt x="29909" y="6096"/>
                    </a:cubicBezTo>
                    <a:cubicBezTo>
                      <a:pt x="29902" y="6093"/>
                      <a:pt x="29897" y="6091"/>
                      <a:pt x="29894" y="6091"/>
                    </a:cubicBezTo>
                    <a:cubicBezTo>
                      <a:pt x="29884" y="6091"/>
                      <a:pt x="29882" y="6100"/>
                      <a:pt x="29874" y="6108"/>
                    </a:cubicBezTo>
                    <a:cubicBezTo>
                      <a:pt x="29850" y="6120"/>
                      <a:pt x="29826" y="6126"/>
                      <a:pt x="29802" y="6126"/>
                    </a:cubicBezTo>
                    <a:cubicBezTo>
                      <a:pt x="29778" y="6126"/>
                      <a:pt x="29755" y="6120"/>
                      <a:pt x="29731" y="6108"/>
                    </a:cubicBezTo>
                    <a:cubicBezTo>
                      <a:pt x="29624" y="6037"/>
                      <a:pt x="29505" y="5989"/>
                      <a:pt x="29385" y="5977"/>
                    </a:cubicBezTo>
                    <a:cubicBezTo>
                      <a:pt x="29350" y="5977"/>
                      <a:pt x="29326" y="5954"/>
                      <a:pt x="29314" y="5918"/>
                    </a:cubicBezTo>
                    <a:cubicBezTo>
                      <a:pt x="29305" y="5881"/>
                      <a:pt x="29266" y="5851"/>
                      <a:pt x="29222" y="5851"/>
                    </a:cubicBezTo>
                    <a:cubicBezTo>
                      <a:pt x="29209" y="5851"/>
                      <a:pt x="29196" y="5853"/>
                      <a:pt x="29183" y="5858"/>
                    </a:cubicBezTo>
                    <a:cubicBezTo>
                      <a:pt x="29177" y="5861"/>
                      <a:pt x="29170" y="5863"/>
                      <a:pt x="29163" y="5863"/>
                    </a:cubicBezTo>
                    <a:cubicBezTo>
                      <a:pt x="29142" y="5863"/>
                      <a:pt x="29118" y="5849"/>
                      <a:pt x="29100" y="5823"/>
                    </a:cubicBezTo>
                    <a:cubicBezTo>
                      <a:pt x="29076" y="5775"/>
                      <a:pt x="29040" y="5739"/>
                      <a:pt x="29004" y="5704"/>
                    </a:cubicBezTo>
                    <a:cubicBezTo>
                      <a:pt x="28909" y="5656"/>
                      <a:pt x="28826" y="5584"/>
                      <a:pt x="28754" y="5501"/>
                    </a:cubicBezTo>
                    <a:lnTo>
                      <a:pt x="28743" y="5489"/>
                    </a:lnTo>
                    <a:cubicBezTo>
                      <a:pt x="28707" y="5477"/>
                      <a:pt x="28683" y="5453"/>
                      <a:pt x="28659" y="5430"/>
                    </a:cubicBezTo>
                    <a:cubicBezTo>
                      <a:pt x="28600" y="5418"/>
                      <a:pt x="28552" y="5370"/>
                      <a:pt x="28528" y="5311"/>
                    </a:cubicBezTo>
                    <a:lnTo>
                      <a:pt x="28433" y="5227"/>
                    </a:lnTo>
                    <a:cubicBezTo>
                      <a:pt x="28421" y="5227"/>
                      <a:pt x="28421" y="5215"/>
                      <a:pt x="28409" y="5203"/>
                    </a:cubicBezTo>
                    <a:cubicBezTo>
                      <a:pt x="28385" y="5180"/>
                      <a:pt x="28350" y="5156"/>
                      <a:pt x="28314" y="5120"/>
                    </a:cubicBezTo>
                    <a:cubicBezTo>
                      <a:pt x="28195" y="5061"/>
                      <a:pt x="28076" y="5001"/>
                      <a:pt x="27969" y="4942"/>
                    </a:cubicBezTo>
                    <a:cubicBezTo>
                      <a:pt x="27909" y="4930"/>
                      <a:pt x="27861" y="4906"/>
                      <a:pt x="27826" y="4858"/>
                    </a:cubicBezTo>
                    <a:cubicBezTo>
                      <a:pt x="27683" y="4775"/>
                      <a:pt x="27540" y="4691"/>
                      <a:pt x="27397" y="4620"/>
                    </a:cubicBezTo>
                    <a:cubicBezTo>
                      <a:pt x="27385" y="4620"/>
                      <a:pt x="27373" y="4608"/>
                      <a:pt x="27361" y="4596"/>
                    </a:cubicBezTo>
                    <a:cubicBezTo>
                      <a:pt x="27147" y="4453"/>
                      <a:pt x="26897" y="4382"/>
                      <a:pt x="26647" y="4358"/>
                    </a:cubicBezTo>
                    <a:cubicBezTo>
                      <a:pt x="26480" y="4358"/>
                      <a:pt x="26314" y="4370"/>
                      <a:pt x="26147" y="4394"/>
                    </a:cubicBezTo>
                    <a:lnTo>
                      <a:pt x="26040" y="4418"/>
                    </a:lnTo>
                    <a:lnTo>
                      <a:pt x="25933" y="4418"/>
                    </a:lnTo>
                    <a:cubicBezTo>
                      <a:pt x="25919" y="4421"/>
                      <a:pt x="25905" y="4423"/>
                      <a:pt x="25891" y="4423"/>
                    </a:cubicBezTo>
                    <a:cubicBezTo>
                      <a:pt x="25857" y="4423"/>
                      <a:pt x="25823" y="4414"/>
                      <a:pt x="25790" y="4406"/>
                    </a:cubicBezTo>
                    <a:cubicBezTo>
                      <a:pt x="25718" y="4394"/>
                      <a:pt x="25659" y="4358"/>
                      <a:pt x="25599" y="4322"/>
                    </a:cubicBezTo>
                    <a:cubicBezTo>
                      <a:pt x="25528" y="4275"/>
                      <a:pt x="25468" y="4215"/>
                      <a:pt x="25433" y="4144"/>
                    </a:cubicBezTo>
                    <a:lnTo>
                      <a:pt x="25421" y="4096"/>
                    </a:lnTo>
                    <a:lnTo>
                      <a:pt x="25409" y="4060"/>
                    </a:lnTo>
                    <a:lnTo>
                      <a:pt x="25385" y="4013"/>
                    </a:lnTo>
                    <a:cubicBezTo>
                      <a:pt x="25373" y="3977"/>
                      <a:pt x="25349" y="3941"/>
                      <a:pt x="25337" y="3906"/>
                    </a:cubicBezTo>
                    <a:cubicBezTo>
                      <a:pt x="25302" y="3834"/>
                      <a:pt x="25278" y="3751"/>
                      <a:pt x="25230" y="3691"/>
                    </a:cubicBezTo>
                    <a:cubicBezTo>
                      <a:pt x="25028" y="3489"/>
                      <a:pt x="24802" y="3298"/>
                      <a:pt x="24563" y="3132"/>
                    </a:cubicBezTo>
                    <a:cubicBezTo>
                      <a:pt x="24468" y="3072"/>
                      <a:pt x="24373" y="3001"/>
                      <a:pt x="24290" y="2929"/>
                    </a:cubicBezTo>
                    <a:cubicBezTo>
                      <a:pt x="24111" y="2775"/>
                      <a:pt x="23920" y="2632"/>
                      <a:pt x="23718" y="2525"/>
                    </a:cubicBezTo>
                    <a:cubicBezTo>
                      <a:pt x="23504" y="2417"/>
                      <a:pt x="23373" y="2191"/>
                      <a:pt x="23194" y="2013"/>
                    </a:cubicBezTo>
                    <a:cubicBezTo>
                      <a:pt x="23123" y="1929"/>
                      <a:pt x="23063" y="1858"/>
                      <a:pt x="23004" y="1786"/>
                    </a:cubicBezTo>
                    <a:cubicBezTo>
                      <a:pt x="22944" y="1727"/>
                      <a:pt x="22873" y="1667"/>
                      <a:pt x="22801" y="1608"/>
                    </a:cubicBezTo>
                    <a:cubicBezTo>
                      <a:pt x="22682" y="1524"/>
                      <a:pt x="22539" y="1477"/>
                      <a:pt x="22420" y="1393"/>
                    </a:cubicBezTo>
                    <a:cubicBezTo>
                      <a:pt x="22266" y="1286"/>
                      <a:pt x="22111" y="1179"/>
                      <a:pt x="21968" y="1060"/>
                    </a:cubicBezTo>
                    <a:cubicBezTo>
                      <a:pt x="21908" y="1012"/>
                      <a:pt x="21849" y="965"/>
                      <a:pt x="21801" y="929"/>
                    </a:cubicBezTo>
                    <a:lnTo>
                      <a:pt x="21765" y="917"/>
                    </a:lnTo>
                    <a:cubicBezTo>
                      <a:pt x="21718" y="905"/>
                      <a:pt x="21682" y="858"/>
                      <a:pt x="21646" y="822"/>
                    </a:cubicBezTo>
                    <a:lnTo>
                      <a:pt x="21611" y="810"/>
                    </a:lnTo>
                    <a:cubicBezTo>
                      <a:pt x="21599" y="798"/>
                      <a:pt x="21587" y="798"/>
                      <a:pt x="21563" y="798"/>
                    </a:cubicBezTo>
                    <a:cubicBezTo>
                      <a:pt x="21492" y="786"/>
                      <a:pt x="21408" y="751"/>
                      <a:pt x="21349" y="691"/>
                    </a:cubicBezTo>
                    <a:cubicBezTo>
                      <a:pt x="21337" y="679"/>
                      <a:pt x="21313" y="655"/>
                      <a:pt x="21289" y="643"/>
                    </a:cubicBezTo>
                    <a:cubicBezTo>
                      <a:pt x="21253" y="620"/>
                      <a:pt x="21218" y="596"/>
                      <a:pt x="21182" y="572"/>
                    </a:cubicBezTo>
                    <a:lnTo>
                      <a:pt x="21099" y="512"/>
                    </a:lnTo>
                    <a:cubicBezTo>
                      <a:pt x="21063" y="477"/>
                      <a:pt x="21015" y="441"/>
                      <a:pt x="20992" y="405"/>
                    </a:cubicBezTo>
                    <a:cubicBezTo>
                      <a:pt x="20861" y="286"/>
                      <a:pt x="20742" y="155"/>
                      <a:pt x="20646" y="12"/>
                    </a:cubicBezTo>
                    <a:lnTo>
                      <a:pt x="20611" y="12"/>
                    </a:lnTo>
                    <a:cubicBezTo>
                      <a:pt x="20599" y="36"/>
                      <a:pt x="20587" y="60"/>
                      <a:pt x="20563" y="84"/>
                    </a:cubicBezTo>
                    <a:lnTo>
                      <a:pt x="20551" y="36"/>
                    </a:lnTo>
                    <a:cubicBezTo>
                      <a:pt x="20539" y="48"/>
                      <a:pt x="20527" y="48"/>
                      <a:pt x="20503" y="60"/>
                    </a:cubicBezTo>
                    <a:lnTo>
                      <a:pt x="20396" y="60"/>
                    </a:lnTo>
                    <a:cubicBezTo>
                      <a:pt x="20349" y="48"/>
                      <a:pt x="20313" y="36"/>
                      <a:pt x="20277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396;p31"/>
              <p:cNvSpPr/>
              <p:nvPr/>
            </p:nvSpPr>
            <p:spPr>
              <a:xfrm>
                <a:off x="4437904" y="3210001"/>
                <a:ext cx="475479" cy="232005"/>
              </a:xfrm>
              <a:custGeom>
                <a:avLst/>
                <a:gdLst/>
                <a:ahLst/>
                <a:cxnLst/>
                <a:rect l="l" t="t" r="r" b="b"/>
                <a:pathLst>
                  <a:path w="18408" h="8982" extrusionOk="0">
                    <a:moveTo>
                      <a:pt x="7430" y="0"/>
                    </a:moveTo>
                    <a:cubicBezTo>
                      <a:pt x="7406" y="12"/>
                      <a:pt x="7382" y="24"/>
                      <a:pt x="7358" y="24"/>
                    </a:cubicBezTo>
                    <a:lnTo>
                      <a:pt x="7311" y="24"/>
                    </a:lnTo>
                    <a:cubicBezTo>
                      <a:pt x="7275" y="30"/>
                      <a:pt x="7242" y="33"/>
                      <a:pt x="7210" y="33"/>
                    </a:cubicBezTo>
                    <a:cubicBezTo>
                      <a:pt x="7177" y="33"/>
                      <a:pt x="7144" y="30"/>
                      <a:pt x="7108" y="24"/>
                    </a:cubicBezTo>
                    <a:cubicBezTo>
                      <a:pt x="7051" y="21"/>
                      <a:pt x="6994" y="19"/>
                      <a:pt x="6938" y="19"/>
                    </a:cubicBezTo>
                    <a:cubicBezTo>
                      <a:pt x="6785" y="19"/>
                      <a:pt x="6634" y="30"/>
                      <a:pt x="6477" y="48"/>
                    </a:cubicBezTo>
                    <a:cubicBezTo>
                      <a:pt x="6358" y="83"/>
                      <a:pt x="6239" y="95"/>
                      <a:pt x="6120" y="95"/>
                    </a:cubicBezTo>
                    <a:cubicBezTo>
                      <a:pt x="5894" y="131"/>
                      <a:pt x="5668" y="214"/>
                      <a:pt x="5477" y="333"/>
                    </a:cubicBezTo>
                    <a:cubicBezTo>
                      <a:pt x="5406" y="381"/>
                      <a:pt x="5299" y="357"/>
                      <a:pt x="5227" y="393"/>
                    </a:cubicBezTo>
                    <a:cubicBezTo>
                      <a:pt x="4941" y="536"/>
                      <a:pt x="4656" y="667"/>
                      <a:pt x="4358" y="774"/>
                    </a:cubicBezTo>
                    <a:cubicBezTo>
                      <a:pt x="4275" y="810"/>
                      <a:pt x="4191" y="857"/>
                      <a:pt x="4132" y="929"/>
                    </a:cubicBezTo>
                    <a:cubicBezTo>
                      <a:pt x="3989" y="1060"/>
                      <a:pt x="3822" y="1179"/>
                      <a:pt x="3632" y="1250"/>
                    </a:cubicBezTo>
                    <a:cubicBezTo>
                      <a:pt x="3620" y="1262"/>
                      <a:pt x="3608" y="1274"/>
                      <a:pt x="3596" y="1286"/>
                    </a:cubicBezTo>
                    <a:cubicBezTo>
                      <a:pt x="3548" y="1334"/>
                      <a:pt x="3489" y="1334"/>
                      <a:pt x="3441" y="1345"/>
                    </a:cubicBezTo>
                    <a:cubicBezTo>
                      <a:pt x="3417" y="1357"/>
                      <a:pt x="3406" y="1357"/>
                      <a:pt x="3394" y="1369"/>
                    </a:cubicBezTo>
                    <a:cubicBezTo>
                      <a:pt x="3346" y="1393"/>
                      <a:pt x="3310" y="1429"/>
                      <a:pt x="3275" y="1453"/>
                    </a:cubicBezTo>
                    <a:cubicBezTo>
                      <a:pt x="3215" y="1488"/>
                      <a:pt x="3156" y="1524"/>
                      <a:pt x="3096" y="1560"/>
                    </a:cubicBezTo>
                    <a:cubicBezTo>
                      <a:pt x="3060" y="1584"/>
                      <a:pt x="3013" y="1596"/>
                      <a:pt x="2977" y="1596"/>
                    </a:cubicBezTo>
                    <a:lnTo>
                      <a:pt x="2929" y="1607"/>
                    </a:lnTo>
                    <a:cubicBezTo>
                      <a:pt x="2870" y="1655"/>
                      <a:pt x="2810" y="1691"/>
                      <a:pt x="2739" y="1726"/>
                    </a:cubicBezTo>
                    <a:cubicBezTo>
                      <a:pt x="2730" y="1728"/>
                      <a:pt x="2722" y="1729"/>
                      <a:pt x="2713" y="1729"/>
                    </a:cubicBezTo>
                    <a:cubicBezTo>
                      <a:pt x="2662" y="1729"/>
                      <a:pt x="2611" y="1703"/>
                      <a:pt x="2560" y="1703"/>
                    </a:cubicBezTo>
                    <a:cubicBezTo>
                      <a:pt x="2453" y="1738"/>
                      <a:pt x="2346" y="1774"/>
                      <a:pt x="2239" y="1786"/>
                    </a:cubicBezTo>
                    <a:lnTo>
                      <a:pt x="2144" y="1786"/>
                    </a:lnTo>
                    <a:cubicBezTo>
                      <a:pt x="2084" y="1786"/>
                      <a:pt x="2013" y="1774"/>
                      <a:pt x="1953" y="1762"/>
                    </a:cubicBezTo>
                    <a:lnTo>
                      <a:pt x="1929" y="1774"/>
                    </a:lnTo>
                    <a:cubicBezTo>
                      <a:pt x="1875" y="1810"/>
                      <a:pt x="1820" y="1826"/>
                      <a:pt x="1760" y="1826"/>
                    </a:cubicBezTo>
                    <a:cubicBezTo>
                      <a:pt x="1742" y="1826"/>
                      <a:pt x="1723" y="1825"/>
                      <a:pt x="1703" y="1822"/>
                    </a:cubicBezTo>
                    <a:cubicBezTo>
                      <a:pt x="1673" y="1817"/>
                      <a:pt x="1642" y="1814"/>
                      <a:pt x="1609" y="1814"/>
                    </a:cubicBezTo>
                    <a:cubicBezTo>
                      <a:pt x="1562" y="1814"/>
                      <a:pt x="1514" y="1820"/>
                      <a:pt x="1465" y="1834"/>
                    </a:cubicBezTo>
                    <a:cubicBezTo>
                      <a:pt x="1262" y="1893"/>
                      <a:pt x="1060" y="1965"/>
                      <a:pt x="834" y="2036"/>
                    </a:cubicBezTo>
                    <a:cubicBezTo>
                      <a:pt x="786" y="2072"/>
                      <a:pt x="727" y="2096"/>
                      <a:pt x="679" y="2119"/>
                    </a:cubicBezTo>
                    <a:cubicBezTo>
                      <a:pt x="643" y="2143"/>
                      <a:pt x="596" y="2155"/>
                      <a:pt x="560" y="2167"/>
                    </a:cubicBezTo>
                    <a:lnTo>
                      <a:pt x="465" y="2191"/>
                    </a:lnTo>
                    <a:lnTo>
                      <a:pt x="405" y="2215"/>
                    </a:lnTo>
                    <a:cubicBezTo>
                      <a:pt x="393" y="2227"/>
                      <a:pt x="381" y="2238"/>
                      <a:pt x="369" y="2238"/>
                    </a:cubicBezTo>
                    <a:cubicBezTo>
                      <a:pt x="322" y="2298"/>
                      <a:pt x="215" y="2286"/>
                      <a:pt x="191" y="2369"/>
                    </a:cubicBezTo>
                    <a:cubicBezTo>
                      <a:pt x="191" y="2369"/>
                      <a:pt x="155" y="2369"/>
                      <a:pt x="143" y="2358"/>
                    </a:cubicBezTo>
                    <a:cubicBezTo>
                      <a:pt x="131" y="2358"/>
                      <a:pt x="119" y="2346"/>
                      <a:pt x="108" y="2346"/>
                    </a:cubicBezTo>
                    <a:lnTo>
                      <a:pt x="84" y="2381"/>
                    </a:lnTo>
                    <a:cubicBezTo>
                      <a:pt x="84" y="2393"/>
                      <a:pt x="96" y="2417"/>
                      <a:pt x="108" y="2429"/>
                    </a:cubicBezTo>
                    <a:cubicBezTo>
                      <a:pt x="108" y="2441"/>
                      <a:pt x="119" y="2465"/>
                      <a:pt x="108" y="2465"/>
                    </a:cubicBezTo>
                    <a:cubicBezTo>
                      <a:pt x="48" y="2477"/>
                      <a:pt x="72" y="2536"/>
                      <a:pt x="84" y="2572"/>
                    </a:cubicBezTo>
                    <a:cubicBezTo>
                      <a:pt x="96" y="2608"/>
                      <a:pt x="72" y="2631"/>
                      <a:pt x="0" y="2691"/>
                    </a:cubicBezTo>
                    <a:cubicBezTo>
                      <a:pt x="0" y="2727"/>
                      <a:pt x="12" y="2774"/>
                      <a:pt x="24" y="2810"/>
                    </a:cubicBezTo>
                    <a:cubicBezTo>
                      <a:pt x="96" y="2858"/>
                      <a:pt x="143" y="2941"/>
                      <a:pt x="143" y="3036"/>
                    </a:cubicBezTo>
                    <a:lnTo>
                      <a:pt x="179" y="3096"/>
                    </a:lnTo>
                    <a:lnTo>
                      <a:pt x="215" y="3096"/>
                    </a:lnTo>
                    <a:cubicBezTo>
                      <a:pt x="250" y="3096"/>
                      <a:pt x="274" y="3108"/>
                      <a:pt x="298" y="3131"/>
                    </a:cubicBezTo>
                    <a:cubicBezTo>
                      <a:pt x="381" y="3203"/>
                      <a:pt x="405" y="3310"/>
                      <a:pt x="369" y="3417"/>
                    </a:cubicBezTo>
                    <a:lnTo>
                      <a:pt x="369" y="3429"/>
                    </a:lnTo>
                    <a:cubicBezTo>
                      <a:pt x="381" y="3453"/>
                      <a:pt x="393" y="3477"/>
                      <a:pt x="393" y="3501"/>
                    </a:cubicBezTo>
                    <a:cubicBezTo>
                      <a:pt x="441" y="3608"/>
                      <a:pt x="489" y="3715"/>
                      <a:pt x="524" y="3822"/>
                    </a:cubicBezTo>
                    <a:cubicBezTo>
                      <a:pt x="548" y="3822"/>
                      <a:pt x="572" y="3846"/>
                      <a:pt x="572" y="3870"/>
                    </a:cubicBezTo>
                    <a:cubicBezTo>
                      <a:pt x="560" y="3882"/>
                      <a:pt x="572" y="3893"/>
                      <a:pt x="572" y="3917"/>
                    </a:cubicBezTo>
                    <a:cubicBezTo>
                      <a:pt x="584" y="3953"/>
                      <a:pt x="596" y="4001"/>
                      <a:pt x="620" y="4048"/>
                    </a:cubicBezTo>
                    <a:cubicBezTo>
                      <a:pt x="691" y="4108"/>
                      <a:pt x="739" y="4179"/>
                      <a:pt x="762" y="4274"/>
                    </a:cubicBezTo>
                    <a:cubicBezTo>
                      <a:pt x="798" y="4346"/>
                      <a:pt x="810" y="4417"/>
                      <a:pt x="822" y="4489"/>
                    </a:cubicBezTo>
                    <a:cubicBezTo>
                      <a:pt x="858" y="4548"/>
                      <a:pt x="881" y="4620"/>
                      <a:pt x="917" y="4691"/>
                    </a:cubicBezTo>
                    <a:cubicBezTo>
                      <a:pt x="941" y="4751"/>
                      <a:pt x="917" y="4763"/>
                      <a:pt x="893" y="4763"/>
                    </a:cubicBezTo>
                    <a:cubicBezTo>
                      <a:pt x="893" y="4834"/>
                      <a:pt x="953" y="4882"/>
                      <a:pt x="941" y="4941"/>
                    </a:cubicBezTo>
                    <a:cubicBezTo>
                      <a:pt x="941" y="5025"/>
                      <a:pt x="965" y="5108"/>
                      <a:pt x="1024" y="5179"/>
                    </a:cubicBezTo>
                    <a:cubicBezTo>
                      <a:pt x="1060" y="5239"/>
                      <a:pt x="1131" y="5275"/>
                      <a:pt x="1155" y="5334"/>
                    </a:cubicBezTo>
                    <a:cubicBezTo>
                      <a:pt x="1179" y="5406"/>
                      <a:pt x="1191" y="5465"/>
                      <a:pt x="1203" y="5536"/>
                    </a:cubicBezTo>
                    <a:cubicBezTo>
                      <a:pt x="1298" y="5596"/>
                      <a:pt x="1274" y="5703"/>
                      <a:pt x="1322" y="5787"/>
                    </a:cubicBezTo>
                    <a:cubicBezTo>
                      <a:pt x="1405" y="5906"/>
                      <a:pt x="1453" y="6037"/>
                      <a:pt x="1465" y="6179"/>
                    </a:cubicBezTo>
                    <a:cubicBezTo>
                      <a:pt x="1465" y="6191"/>
                      <a:pt x="1477" y="6203"/>
                      <a:pt x="1477" y="6215"/>
                    </a:cubicBezTo>
                    <a:lnTo>
                      <a:pt x="1477" y="6227"/>
                    </a:lnTo>
                    <a:cubicBezTo>
                      <a:pt x="1491" y="6242"/>
                      <a:pt x="1515" y="6252"/>
                      <a:pt x="1543" y="6252"/>
                    </a:cubicBezTo>
                    <a:cubicBezTo>
                      <a:pt x="1559" y="6252"/>
                      <a:pt x="1578" y="6248"/>
                      <a:pt x="1596" y="6239"/>
                    </a:cubicBezTo>
                    <a:cubicBezTo>
                      <a:pt x="1613" y="6231"/>
                      <a:pt x="1630" y="6227"/>
                      <a:pt x="1646" y="6227"/>
                    </a:cubicBezTo>
                    <a:cubicBezTo>
                      <a:pt x="1676" y="6227"/>
                      <a:pt x="1704" y="6240"/>
                      <a:pt x="1727" y="6263"/>
                    </a:cubicBezTo>
                    <a:cubicBezTo>
                      <a:pt x="1774" y="6322"/>
                      <a:pt x="1822" y="6382"/>
                      <a:pt x="1882" y="6429"/>
                    </a:cubicBezTo>
                    <a:cubicBezTo>
                      <a:pt x="1929" y="6489"/>
                      <a:pt x="1989" y="6549"/>
                      <a:pt x="2048" y="6596"/>
                    </a:cubicBezTo>
                    <a:cubicBezTo>
                      <a:pt x="2072" y="6679"/>
                      <a:pt x="2155" y="6691"/>
                      <a:pt x="2227" y="6727"/>
                    </a:cubicBezTo>
                    <a:cubicBezTo>
                      <a:pt x="2274" y="6739"/>
                      <a:pt x="2322" y="6787"/>
                      <a:pt x="2334" y="6834"/>
                    </a:cubicBezTo>
                    <a:cubicBezTo>
                      <a:pt x="2346" y="6882"/>
                      <a:pt x="2370" y="6918"/>
                      <a:pt x="2417" y="6918"/>
                    </a:cubicBezTo>
                    <a:lnTo>
                      <a:pt x="2525" y="6918"/>
                    </a:lnTo>
                    <a:cubicBezTo>
                      <a:pt x="2548" y="6918"/>
                      <a:pt x="2584" y="6930"/>
                      <a:pt x="2620" y="6941"/>
                    </a:cubicBezTo>
                    <a:cubicBezTo>
                      <a:pt x="2679" y="6965"/>
                      <a:pt x="2727" y="7013"/>
                      <a:pt x="2763" y="7072"/>
                    </a:cubicBezTo>
                    <a:cubicBezTo>
                      <a:pt x="2786" y="7108"/>
                      <a:pt x="2822" y="7144"/>
                      <a:pt x="2858" y="7156"/>
                    </a:cubicBezTo>
                    <a:cubicBezTo>
                      <a:pt x="2864" y="7150"/>
                      <a:pt x="2870" y="7147"/>
                      <a:pt x="2871" y="7147"/>
                    </a:cubicBezTo>
                    <a:cubicBezTo>
                      <a:pt x="2873" y="7147"/>
                      <a:pt x="2870" y="7150"/>
                      <a:pt x="2858" y="7156"/>
                    </a:cubicBezTo>
                    <a:lnTo>
                      <a:pt x="2882" y="7156"/>
                    </a:lnTo>
                    <a:cubicBezTo>
                      <a:pt x="2894" y="7132"/>
                      <a:pt x="2906" y="7132"/>
                      <a:pt x="2906" y="7132"/>
                    </a:cubicBezTo>
                    <a:lnTo>
                      <a:pt x="2953" y="7132"/>
                    </a:lnTo>
                    <a:cubicBezTo>
                      <a:pt x="2965" y="7132"/>
                      <a:pt x="2977" y="7144"/>
                      <a:pt x="2989" y="7156"/>
                    </a:cubicBezTo>
                    <a:cubicBezTo>
                      <a:pt x="3036" y="7168"/>
                      <a:pt x="3084" y="7180"/>
                      <a:pt x="3132" y="7203"/>
                    </a:cubicBezTo>
                    <a:lnTo>
                      <a:pt x="3144" y="7203"/>
                    </a:lnTo>
                    <a:lnTo>
                      <a:pt x="3179" y="7215"/>
                    </a:lnTo>
                    <a:cubicBezTo>
                      <a:pt x="3203" y="7227"/>
                      <a:pt x="3215" y="7239"/>
                      <a:pt x="3239" y="7251"/>
                    </a:cubicBezTo>
                    <a:lnTo>
                      <a:pt x="3275" y="7275"/>
                    </a:lnTo>
                    <a:cubicBezTo>
                      <a:pt x="3281" y="7263"/>
                      <a:pt x="3284" y="7257"/>
                      <a:pt x="3285" y="7257"/>
                    </a:cubicBezTo>
                    <a:cubicBezTo>
                      <a:pt x="3287" y="7257"/>
                      <a:pt x="3287" y="7263"/>
                      <a:pt x="3287" y="7275"/>
                    </a:cubicBezTo>
                    <a:lnTo>
                      <a:pt x="3298" y="7287"/>
                    </a:lnTo>
                    <a:lnTo>
                      <a:pt x="3441" y="7394"/>
                    </a:lnTo>
                    <a:cubicBezTo>
                      <a:pt x="3465" y="7406"/>
                      <a:pt x="3465" y="7441"/>
                      <a:pt x="3477" y="7477"/>
                    </a:cubicBezTo>
                    <a:lnTo>
                      <a:pt x="3441" y="7477"/>
                    </a:lnTo>
                    <a:lnTo>
                      <a:pt x="3417" y="7501"/>
                    </a:lnTo>
                    <a:lnTo>
                      <a:pt x="3429" y="7513"/>
                    </a:lnTo>
                    <a:cubicBezTo>
                      <a:pt x="3501" y="7584"/>
                      <a:pt x="3584" y="7644"/>
                      <a:pt x="3668" y="7692"/>
                    </a:cubicBezTo>
                    <a:cubicBezTo>
                      <a:pt x="3703" y="7715"/>
                      <a:pt x="3739" y="7763"/>
                      <a:pt x="3763" y="7811"/>
                    </a:cubicBezTo>
                    <a:cubicBezTo>
                      <a:pt x="3775" y="7846"/>
                      <a:pt x="3787" y="7882"/>
                      <a:pt x="3822" y="7906"/>
                    </a:cubicBezTo>
                    <a:cubicBezTo>
                      <a:pt x="3846" y="7918"/>
                      <a:pt x="3882" y="7918"/>
                      <a:pt x="3918" y="7930"/>
                    </a:cubicBezTo>
                    <a:cubicBezTo>
                      <a:pt x="3977" y="7930"/>
                      <a:pt x="4025" y="7953"/>
                      <a:pt x="4060" y="8001"/>
                    </a:cubicBezTo>
                    <a:cubicBezTo>
                      <a:pt x="4120" y="8061"/>
                      <a:pt x="4156" y="8120"/>
                      <a:pt x="4215" y="8180"/>
                    </a:cubicBezTo>
                    <a:cubicBezTo>
                      <a:pt x="4394" y="8299"/>
                      <a:pt x="4549" y="8442"/>
                      <a:pt x="4703" y="8561"/>
                    </a:cubicBezTo>
                    <a:cubicBezTo>
                      <a:pt x="4751" y="8596"/>
                      <a:pt x="4787" y="8620"/>
                      <a:pt x="4846" y="8644"/>
                    </a:cubicBezTo>
                    <a:cubicBezTo>
                      <a:pt x="4953" y="8656"/>
                      <a:pt x="5049" y="8715"/>
                      <a:pt x="5108" y="8799"/>
                    </a:cubicBezTo>
                    <a:cubicBezTo>
                      <a:pt x="5144" y="8870"/>
                      <a:pt x="5227" y="8906"/>
                      <a:pt x="5311" y="8906"/>
                    </a:cubicBezTo>
                    <a:cubicBezTo>
                      <a:pt x="5382" y="8906"/>
                      <a:pt x="5453" y="8906"/>
                      <a:pt x="5525" y="8918"/>
                    </a:cubicBezTo>
                    <a:cubicBezTo>
                      <a:pt x="5596" y="8918"/>
                      <a:pt x="5656" y="8954"/>
                      <a:pt x="5727" y="8954"/>
                    </a:cubicBezTo>
                    <a:cubicBezTo>
                      <a:pt x="5826" y="8973"/>
                      <a:pt x="5926" y="8982"/>
                      <a:pt x="6026" y="8982"/>
                    </a:cubicBezTo>
                    <a:cubicBezTo>
                      <a:pt x="6239" y="8982"/>
                      <a:pt x="6453" y="8939"/>
                      <a:pt x="6656" y="8858"/>
                    </a:cubicBezTo>
                    <a:cubicBezTo>
                      <a:pt x="6906" y="8763"/>
                      <a:pt x="7132" y="8608"/>
                      <a:pt x="7299" y="8406"/>
                    </a:cubicBezTo>
                    <a:cubicBezTo>
                      <a:pt x="7335" y="8358"/>
                      <a:pt x="7394" y="8287"/>
                      <a:pt x="7442" y="8227"/>
                    </a:cubicBezTo>
                    <a:cubicBezTo>
                      <a:pt x="7501" y="8168"/>
                      <a:pt x="7549" y="8096"/>
                      <a:pt x="7608" y="8037"/>
                    </a:cubicBezTo>
                    <a:cubicBezTo>
                      <a:pt x="7716" y="7906"/>
                      <a:pt x="7847" y="7787"/>
                      <a:pt x="7978" y="7680"/>
                    </a:cubicBezTo>
                    <a:cubicBezTo>
                      <a:pt x="8097" y="7608"/>
                      <a:pt x="8216" y="7561"/>
                      <a:pt x="8347" y="7525"/>
                    </a:cubicBezTo>
                    <a:cubicBezTo>
                      <a:pt x="8442" y="7489"/>
                      <a:pt x="8549" y="7453"/>
                      <a:pt x="8644" y="7430"/>
                    </a:cubicBezTo>
                    <a:cubicBezTo>
                      <a:pt x="8704" y="7418"/>
                      <a:pt x="8751" y="7406"/>
                      <a:pt x="8799" y="7394"/>
                    </a:cubicBezTo>
                    <a:cubicBezTo>
                      <a:pt x="8847" y="7382"/>
                      <a:pt x="8894" y="7382"/>
                      <a:pt x="8942" y="7370"/>
                    </a:cubicBezTo>
                    <a:cubicBezTo>
                      <a:pt x="9025" y="7370"/>
                      <a:pt x="9097" y="7370"/>
                      <a:pt x="9180" y="7382"/>
                    </a:cubicBezTo>
                    <a:cubicBezTo>
                      <a:pt x="9252" y="7394"/>
                      <a:pt x="9323" y="7406"/>
                      <a:pt x="9394" y="7430"/>
                    </a:cubicBezTo>
                    <a:cubicBezTo>
                      <a:pt x="9502" y="7477"/>
                      <a:pt x="9621" y="7513"/>
                      <a:pt x="9740" y="7537"/>
                    </a:cubicBezTo>
                    <a:cubicBezTo>
                      <a:pt x="9787" y="7561"/>
                      <a:pt x="9823" y="7584"/>
                      <a:pt x="9859" y="7608"/>
                    </a:cubicBezTo>
                    <a:cubicBezTo>
                      <a:pt x="9894" y="7632"/>
                      <a:pt x="9930" y="7656"/>
                      <a:pt x="9978" y="7668"/>
                    </a:cubicBezTo>
                    <a:cubicBezTo>
                      <a:pt x="10097" y="7668"/>
                      <a:pt x="10216" y="7715"/>
                      <a:pt x="10323" y="7775"/>
                    </a:cubicBezTo>
                    <a:cubicBezTo>
                      <a:pt x="10478" y="7846"/>
                      <a:pt x="10609" y="7942"/>
                      <a:pt x="10740" y="8061"/>
                    </a:cubicBezTo>
                    <a:cubicBezTo>
                      <a:pt x="10847" y="8156"/>
                      <a:pt x="11002" y="8180"/>
                      <a:pt x="11085" y="8311"/>
                    </a:cubicBezTo>
                    <a:cubicBezTo>
                      <a:pt x="11097" y="8334"/>
                      <a:pt x="11121" y="8346"/>
                      <a:pt x="11145" y="8358"/>
                    </a:cubicBezTo>
                    <a:cubicBezTo>
                      <a:pt x="11311" y="8430"/>
                      <a:pt x="11490" y="8513"/>
                      <a:pt x="11645" y="8620"/>
                    </a:cubicBezTo>
                    <a:cubicBezTo>
                      <a:pt x="11680" y="8620"/>
                      <a:pt x="11728" y="8632"/>
                      <a:pt x="11764" y="8644"/>
                    </a:cubicBezTo>
                    <a:cubicBezTo>
                      <a:pt x="11823" y="8644"/>
                      <a:pt x="11895" y="8668"/>
                      <a:pt x="11954" y="8692"/>
                    </a:cubicBezTo>
                    <a:cubicBezTo>
                      <a:pt x="12169" y="8787"/>
                      <a:pt x="12407" y="8823"/>
                      <a:pt x="12657" y="8823"/>
                    </a:cubicBezTo>
                    <a:cubicBezTo>
                      <a:pt x="12671" y="8819"/>
                      <a:pt x="12686" y="8818"/>
                      <a:pt x="12701" y="8818"/>
                    </a:cubicBezTo>
                    <a:cubicBezTo>
                      <a:pt x="12739" y="8818"/>
                      <a:pt x="12781" y="8826"/>
                      <a:pt x="12823" y="8835"/>
                    </a:cubicBezTo>
                    <a:cubicBezTo>
                      <a:pt x="12919" y="8858"/>
                      <a:pt x="13014" y="8870"/>
                      <a:pt x="13109" y="8870"/>
                    </a:cubicBezTo>
                    <a:cubicBezTo>
                      <a:pt x="13204" y="8870"/>
                      <a:pt x="13300" y="8858"/>
                      <a:pt x="13395" y="8835"/>
                    </a:cubicBezTo>
                    <a:lnTo>
                      <a:pt x="13466" y="8823"/>
                    </a:lnTo>
                    <a:cubicBezTo>
                      <a:pt x="13609" y="8727"/>
                      <a:pt x="13764" y="8644"/>
                      <a:pt x="13919" y="8584"/>
                    </a:cubicBezTo>
                    <a:cubicBezTo>
                      <a:pt x="14014" y="8561"/>
                      <a:pt x="14109" y="8513"/>
                      <a:pt x="14193" y="8442"/>
                    </a:cubicBezTo>
                    <a:cubicBezTo>
                      <a:pt x="14252" y="8406"/>
                      <a:pt x="14324" y="8370"/>
                      <a:pt x="14395" y="8358"/>
                    </a:cubicBezTo>
                    <a:cubicBezTo>
                      <a:pt x="14474" y="8327"/>
                      <a:pt x="14559" y="8311"/>
                      <a:pt x="14646" y="8311"/>
                    </a:cubicBezTo>
                    <a:cubicBezTo>
                      <a:pt x="14689" y="8311"/>
                      <a:pt x="14732" y="8315"/>
                      <a:pt x="14776" y="8323"/>
                    </a:cubicBezTo>
                    <a:cubicBezTo>
                      <a:pt x="14871" y="8263"/>
                      <a:pt x="14967" y="8215"/>
                      <a:pt x="15074" y="8192"/>
                    </a:cubicBezTo>
                    <a:cubicBezTo>
                      <a:pt x="15109" y="8192"/>
                      <a:pt x="15145" y="8168"/>
                      <a:pt x="15193" y="8168"/>
                    </a:cubicBezTo>
                    <a:cubicBezTo>
                      <a:pt x="15211" y="8168"/>
                      <a:pt x="15229" y="8168"/>
                      <a:pt x="15248" y="8168"/>
                    </a:cubicBezTo>
                    <a:cubicBezTo>
                      <a:pt x="15305" y="8168"/>
                      <a:pt x="15365" y="8162"/>
                      <a:pt x="15419" y="8108"/>
                    </a:cubicBezTo>
                    <a:cubicBezTo>
                      <a:pt x="15449" y="8073"/>
                      <a:pt x="15484" y="8070"/>
                      <a:pt x="15522" y="8070"/>
                    </a:cubicBezTo>
                    <a:cubicBezTo>
                      <a:pt x="15529" y="8070"/>
                      <a:pt x="15537" y="8070"/>
                      <a:pt x="15544" y="8070"/>
                    </a:cubicBezTo>
                    <a:cubicBezTo>
                      <a:pt x="15574" y="8070"/>
                      <a:pt x="15605" y="8068"/>
                      <a:pt x="15633" y="8049"/>
                    </a:cubicBezTo>
                    <a:cubicBezTo>
                      <a:pt x="15693" y="8013"/>
                      <a:pt x="15752" y="7977"/>
                      <a:pt x="15800" y="7942"/>
                    </a:cubicBezTo>
                    <a:cubicBezTo>
                      <a:pt x="15836" y="7906"/>
                      <a:pt x="15848" y="7846"/>
                      <a:pt x="15883" y="7822"/>
                    </a:cubicBezTo>
                    <a:cubicBezTo>
                      <a:pt x="15931" y="7775"/>
                      <a:pt x="15990" y="7751"/>
                      <a:pt x="16062" y="7727"/>
                    </a:cubicBezTo>
                    <a:cubicBezTo>
                      <a:pt x="16086" y="7727"/>
                      <a:pt x="16110" y="7715"/>
                      <a:pt x="16133" y="7692"/>
                    </a:cubicBezTo>
                    <a:cubicBezTo>
                      <a:pt x="16145" y="7680"/>
                      <a:pt x="16157" y="7668"/>
                      <a:pt x="16169" y="7656"/>
                    </a:cubicBezTo>
                    <a:lnTo>
                      <a:pt x="16181" y="7656"/>
                    </a:lnTo>
                    <a:cubicBezTo>
                      <a:pt x="16193" y="7632"/>
                      <a:pt x="16205" y="7608"/>
                      <a:pt x="16205" y="7572"/>
                    </a:cubicBezTo>
                    <a:cubicBezTo>
                      <a:pt x="16205" y="7549"/>
                      <a:pt x="16217" y="7525"/>
                      <a:pt x="16229" y="7501"/>
                    </a:cubicBezTo>
                    <a:lnTo>
                      <a:pt x="16229" y="7489"/>
                    </a:lnTo>
                    <a:lnTo>
                      <a:pt x="16241" y="7465"/>
                    </a:lnTo>
                    <a:lnTo>
                      <a:pt x="16300" y="7418"/>
                    </a:lnTo>
                    <a:lnTo>
                      <a:pt x="16883" y="6787"/>
                    </a:lnTo>
                    <a:cubicBezTo>
                      <a:pt x="16991" y="6656"/>
                      <a:pt x="17122" y="6537"/>
                      <a:pt x="17241" y="6418"/>
                    </a:cubicBezTo>
                    <a:cubicBezTo>
                      <a:pt x="17324" y="6358"/>
                      <a:pt x="17384" y="6287"/>
                      <a:pt x="17455" y="6215"/>
                    </a:cubicBezTo>
                    <a:cubicBezTo>
                      <a:pt x="17467" y="6179"/>
                      <a:pt x="17503" y="6144"/>
                      <a:pt x="17538" y="6120"/>
                    </a:cubicBezTo>
                    <a:cubicBezTo>
                      <a:pt x="17645" y="6072"/>
                      <a:pt x="17741" y="6001"/>
                      <a:pt x="17836" y="5917"/>
                    </a:cubicBezTo>
                    <a:cubicBezTo>
                      <a:pt x="17824" y="5870"/>
                      <a:pt x="17836" y="5834"/>
                      <a:pt x="17872" y="5822"/>
                    </a:cubicBezTo>
                    <a:lnTo>
                      <a:pt x="17884" y="5822"/>
                    </a:lnTo>
                    <a:cubicBezTo>
                      <a:pt x="17931" y="5787"/>
                      <a:pt x="17979" y="5763"/>
                      <a:pt x="18015" y="5727"/>
                    </a:cubicBezTo>
                    <a:lnTo>
                      <a:pt x="18003" y="5667"/>
                    </a:lnTo>
                    <a:lnTo>
                      <a:pt x="18050" y="5691"/>
                    </a:lnTo>
                    <a:cubicBezTo>
                      <a:pt x="18122" y="5608"/>
                      <a:pt x="18181" y="5536"/>
                      <a:pt x="18241" y="5453"/>
                    </a:cubicBezTo>
                    <a:cubicBezTo>
                      <a:pt x="18253" y="5406"/>
                      <a:pt x="18276" y="5358"/>
                      <a:pt x="18288" y="5310"/>
                    </a:cubicBezTo>
                    <a:cubicBezTo>
                      <a:pt x="18324" y="5191"/>
                      <a:pt x="18407" y="5060"/>
                      <a:pt x="18360" y="4929"/>
                    </a:cubicBezTo>
                    <a:cubicBezTo>
                      <a:pt x="18336" y="4870"/>
                      <a:pt x="18348" y="4774"/>
                      <a:pt x="18324" y="4691"/>
                    </a:cubicBezTo>
                    <a:cubicBezTo>
                      <a:pt x="18312" y="4620"/>
                      <a:pt x="18288" y="4560"/>
                      <a:pt x="18253" y="4513"/>
                    </a:cubicBezTo>
                    <a:cubicBezTo>
                      <a:pt x="18253" y="4501"/>
                      <a:pt x="18241" y="4489"/>
                      <a:pt x="18241" y="4477"/>
                    </a:cubicBezTo>
                    <a:cubicBezTo>
                      <a:pt x="18205" y="4441"/>
                      <a:pt x="18169" y="4393"/>
                      <a:pt x="18134" y="4358"/>
                    </a:cubicBezTo>
                    <a:cubicBezTo>
                      <a:pt x="18110" y="4346"/>
                      <a:pt x="18098" y="4322"/>
                      <a:pt x="18074" y="4310"/>
                    </a:cubicBezTo>
                    <a:cubicBezTo>
                      <a:pt x="18026" y="4298"/>
                      <a:pt x="17991" y="4274"/>
                      <a:pt x="17955" y="4251"/>
                    </a:cubicBezTo>
                    <a:cubicBezTo>
                      <a:pt x="17907" y="4227"/>
                      <a:pt x="17872" y="4203"/>
                      <a:pt x="17836" y="4191"/>
                    </a:cubicBezTo>
                    <a:lnTo>
                      <a:pt x="17776" y="4167"/>
                    </a:lnTo>
                    <a:cubicBezTo>
                      <a:pt x="17729" y="4155"/>
                      <a:pt x="17693" y="4132"/>
                      <a:pt x="17657" y="4108"/>
                    </a:cubicBezTo>
                    <a:cubicBezTo>
                      <a:pt x="17622" y="4096"/>
                      <a:pt x="17598" y="4084"/>
                      <a:pt x="17562" y="4060"/>
                    </a:cubicBezTo>
                    <a:cubicBezTo>
                      <a:pt x="17479" y="4036"/>
                      <a:pt x="17395" y="4001"/>
                      <a:pt x="17312" y="3977"/>
                    </a:cubicBezTo>
                    <a:cubicBezTo>
                      <a:pt x="17253" y="3953"/>
                      <a:pt x="17205" y="3941"/>
                      <a:pt x="17145" y="3941"/>
                    </a:cubicBezTo>
                    <a:lnTo>
                      <a:pt x="17133" y="3941"/>
                    </a:lnTo>
                    <a:cubicBezTo>
                      <a:pt x="17074" y="3977"/>
                      <a:pt x="17003" y="3989"/>
                      <a:pt x="16931" y="4001"/>
                    </a:cubicBezTo>
                    <a:cubicBezTo>
                      <a:pt x="16860" y="4001"/>
                      <a:pt x="16788" y="3989"/>
                      <a:pt x="16729" y="3953"/>
                    </a:cubicBezTo>
                    <a:cubicBezTo>
                      <a:pt x="16674" y="3965"/>
                      <a:pt x="16619" y="3971"/>
                      <a:pt x="16564" y="3971"/>
                    </a:cubicBezTo>
                    <a:cubicBezTo>
                      <a:pt x="16402" y="3971"/>
                      <a:pt x="16243" y="3920"/>
                      <a:pt x="16110" y="3822"/>
                    </a:cubicBezTo>
                    <a:cubicBezTo>
                      <a:pt x="16074" y="3786"/>
                      <a:pt x="16038" y="3762"/>
                      <a:pt x="16002" y="3727"/>
                    </a:cubicBezTo>
                    <a:cubicBezTo>
                      <a:pt x="15967" y="3691"/>
                      <a:pt x="15931" y="3655"/>
                      <a:pt x="15895" y="3620"/>
                    </a:cubicBezTo>
                    <a:cubicBezTo>
                      <a:pt x="15871" y="3584"/>
                      <a:pt x="15871" y="3548"/>
                      <a:pt x="15848" y="3548"/>
                    </a:cubicBezTo>
                    <a:cubicBezTo>
                      <a:pt x="15740" y="3489"/>
                      <a:pt x="15657" y="3417"/>
                      <a:pt x="15609" y="3310"/>
                    </a:cubicBezTo>
                    <a:cubicBezTo>
                      <a:pt x="15550" y="3215"/>
                      <a:pt x="15514" y="3120"/>
                      <a:pt x="15467" y="3024"/>
                    </a:cubicBezTo>
                    <a:cubicBezTo>
                      <a:pt x="15407" y="2941"/>
                      <a:pt x="15383" y="2834"/>
                      <a:pt x="15371" y="2727"/>
                    </a:cubicBezTo>
                    <a:cubicBezTo>
                      <a:pt x="15371" y="2703"/>
                      <a:pt x="15359" y="2679"/>
                      <a:pt x="15348" y="2655"/>
                    </a:cubicBezTo>
                    <a:cubicBezTo>
                      <a:pt x="15328" y="2658"/>
                      <a:pt x="15310" y="2660"/>
                      <a:pt x="15292" y="2660"/>
                    </a:cubicBezTo>
                    <a:cubicBezTo>
                      <a:pt x="15243" y="2660"/>
                      <a:pt x="15197" y="2649"/>
                      <a:pt x="15145" y="2631"/>
                    </a:cubicBezTo>
                    <a:cubicBezTo>
                      <a:pt x="15133" y="2631"/>
                      <a:pt x="15121" y="2619"/>
                      <a:pt x="15109" y="2608"/>
                    </a:cubicBezTo>
                    <a:cubicBezTo>
                      <a:pt x="15086" y="2572"/>
                      <a:pt x="15062" y="2524"/>
                      <a:pt x="15038" y="2488"/>
                    </a:cubicBezTo>
                    <a:lnTo>
                      <a:pt x="14943" y="2584"/>
                    </a:lnTo>
                    <a:cubicBezTo>
                      <a:pt x="14913" y="2554"/>
                      <a:pt x="14882" y="2544"/>
                      <a:pt x="14849" y="2544"/>
                    </a:cubicBezTo>
                    <a:cubicBezTo>
                      <a:pt x="14791" y="2544"/>
                      <a:pt x="14730" y="2576"/>
                      <a:pt x="14669" y="2584"/>
                    </a:cubicBezTo>
                    <a:cubicBezTo>
                      <a:pt x="14586" y="2608"/>
                      <a:pt x="14490" y="2608"/>
                      <a:pt x="14407" y="2619"/>
                    </a:cubicBezTo>
                    <a:cubicBezTo>
                      <a:pt x="14316" y="2656"/>
                      <a:pt x="14218" y="2671"/>
                      <a:pt x="14124" y="2671"/>
                    </a:cubicBezTo>
                    <a:cubicBezTo>
                      <a:pt x="14095" y="2671"/>
                      <a:pt x="14066" y="2670"/>
                      <a:pt x="14038" y="2667"/>
                    </a:cubicBezTo>
                    <a:cubicBezTo>
                      <a:pt x="14014" y="2667"/>
                      <a:pt x="13990" y="2679"/>
                      <a:pt x="13978" y="2703"/>
                    </a:cubicBezTo>
                    <a:cubicBezTo>
                      <a:pt x="13955" y="2750"/>
                      <a:pt x="13907" y="2786"/>
                      <a:pt x="13859" y="2798"/>
                    </a:cubicBezTo>
                    <a:cubicBezTo>
                      <a:pt x="13788" y="2822"/>
                      <a:pt x="13728" y="2858"/>
                      <a:pt x="13645" y="2881"/>
                    </a:cubicBezTo>
                    <a:cubicBezTo>
                      <a:pt x="13621" y="2881"/>
                      <a:pt x="13597" y="2905"/>
                      <a:pt x="13574" y="2929"/>
                    </a:cubicBezTo>
                    <a:cubicBezTo>
                      <a:pt x="13502" y="3024"/>
                      <a:pt x="13407" y="3084"/>
                      <a:pt x="13288" y="3096"/>
                    </a:cubicBezTo>
                    <a:cubicBezTo>
                      <a:pt x="13288" y="3108"/>
                      <a:pt x="13288" y="3114"/>
                      <a:pt x="13286" y="3114"/>
                    </a:cubicBezTo>
                    <a:cubicBezTo>
                      <a:pt x="13285" y="3114"/>
                      <a:pt x="13282" y="3108"/>
                      <a:pt x="13276" y="3096"/>
                    </a:cubicBezTo>
                    <a:lnTo>
                      <a:pt x="13252" y="3096"/>
                    </a:lnTo>
                    <a:lnTo>
                      <a:pt x="13240" y="3108"/>
                    </a:lnTo>
                    <a:lnTo>
                      <a:pt x="13216" y="3108"/>
                    </a:lnTo>
                    <a:lnTo>
                      <a:pt x="13216" y="3143"/>
                    </a:lnTo>
                    <a:cubicBezTo>
                      <a:pt x="13204" y="3155"/>
                      <a:pt x="13204" y="3167"/>
                      <a:pt x="13204" y="3179"/>
                    </a:cubicBezTo>
                    <a:cubicBezTo>
                      <a:pt x="13193" y="3155"/>
                      <a:pt x="13181" y="3131"/>
                      <a:pt x="13181" y="3108"/>
                    </a:cubicBezTo>
                    <a:lnTo>
                      <a:pt x="13181" y="3120"/>
                    </a:lnTo>
                    <a:lnTo>
                      <a:pt x="13181" y="3131"/>
                    </a:lnTo>
                    <a:lnTo>
                      <a:pt x="13181" y="3167"/>
                    </a:lnTo>
                    <a:cubicBezTo>
                      <a:pt x="13181" y="3155"/>
                      <a:pt x="13169" y="3131"/>
                      <a:pt x="13169" y="3120"/>
                    </a:cubicBezTo>
                    <a:cubicBezTo>
                      <a:pt x="13166" y="3120"/>
                      <a:pt x="13164" y="3121"/>
                      <a:pt x="13164" y="3124"/>
                    </a:cubicBezTo>
                    <a:lnTo>
                      <a:pt x="13164" y="3124"/>
                    </a:lnTo>
                    <a:lnTo>
                      <a:pt x="13157" y="3131"/>
                    </a:lnTo>
                    <a:cubicBezTo>
                      <a:pt x="13157" y="3143"/>
                      <a:pt x="13157" y="3143"/>
                      <a:pt x="13157" y="3143"/>
                    </a:cubicBezTo>
                    <a:lnTo>
                      <a:pt x="13145" y="3155"/>
                    </a:lnTo>
                    <a:lnTo>
                      <a:pt x="13145" y="3167"/>
                    </a:lnTo>
                    <a:lnTo>
                      <a:pt x="13121" y="3167"/>
                    </a:lnTo>
                    <a:cubicBezTo>
                      <a:pt x="13121" y="3195"/>
                      <a:pt x="13121" y="3207"/>
                      <a:pt x="13120" y="3207"/>
                    </a:cubicBezTo>
                    <a:cubicBezTo>
                      <a:pt x="13118" y="3207"/>
                      <a:pt x="13115" y="3192"/>
                      <a:pt x="13109" y="3167"/>
                    </a:cubicBezTo>
                    <a:cubicBezTo>
                      <a:pt x="13109" y="3185"/>
                      <a:pt x="13109" y="3194"/>
                      <a:pt x="13108" y="3194"/>
                    </a:cubicBezTo>
                    <a:cubicBezTo>
                      <a:pt x="13106" y="3194"/>
                      <a:pt x="13103" y="3185"/>
                      <a:pt x="13097" y="3167"/>
                    </a:cubicBezTo>
                    <a:cubicBezTo>
                      <a:pt x="13050" y="3167"/>
                      <a:pt x="13002" y="3155"/>
                      <a:pt x="12942" y="3143"/>
                    </a:cubicBezTo>
                    <a:lnTo>
                      <a:pt x="12764" y="3143"/>
                    </a:lnTo>
                    <a:cubicBezTo>
                      <a:pt x="12645" y="3143"/>
                      <a:pt x="12526" y="3120"/>
                      <a:pt x="12431" y="3084"/>
                    </a:cubicBezTo>
                    <a:cubicBezTo>
                      <a:pt x="12311" y="3036"/>
                      <a:pt x="12204" y="2965"/>
                      <a:pt x="12133" y="2869"/>
                    </a:cubicBezTo>
                    <a:cubicBezTo>
                      <a:pt x="12061" y="2786"/>
                      <a:pt x="11966" y="2739"/>
                      <a:pt x="11919" y="2643"/>
                    </a:cubicBezTo>
                    <a:cubicBezTo>
                      <a:pt x="11883" y="2596"/>
                      <a:pt x="11847" y="2548"/>
                      <a:pt x="11823" y="2488"/>
                    </a:cubicBezTo>
                    <a:cubicBezTo>
                      <a:pt x="11788" y="2453"/>
                      <a:pt x="11776" y="2405"/>
                      <a:pt x="11788" y="2358"/>
                    </a:cubicBezTo>
                    <a:cubicBezTo>
                      <a:pt x="11776" y="2310"/>
                      <a:pt x="11764" y="2250"/>
                      <a:pt x="11728" y="2215"/>
                    </a:cubicBezTo>
                    <a:cubicBezTo>
                      <a:pt x="11633" y="2060"/>
                      <a:pt x="11526" y="1917"/>
                      <a:pt x="11407" y="1798"/>
                    </a:cubicBezTo>
                    <a:cubicBezTo>
                      <a:pt x="11073" y="1465"/>
                      <a:pt x="10692" y="1191"/>
                      <a:pt x="10275" y="988"/>
                    </a:cubicBezTo>
                    <a:cubicBezTo>
                      <a:pt x="10168" y="929"/>
                      <a:pt x="10037" y="893"/>
                      <a:pt x="9978" y="750"/>
                    </a:cubicBezTo>
                    <a:lnTo>
                      <a:pt x="9847" y="750"/>
                    </a:lnTo>
                    <a:cubicBezTo>
                      <a:pt x="9816" y="759"/>
                      <a:pt x="9789" y="764"/>
                      <a:pt x="9764" y="764"/>
                    </a:cubicBezTo>
                    <a:cubicBezTo>
                      <a:pt x="9722" y="764"/>
                      <a:pt x="9687" y="748"/>
                      <a:pt x="9656" y="703"/>
                    </a:cubicBezTo>
                    <a:cubicBezTo>
                      <a:pt x="9633" y="643"/>
                      <a:pt x="9585" y="607"/>
                      <a:pt x="9537" y="572"/>
                    </a:cubicBezTo>
                    <a:cubicBezTo>
                      <a:pt x="9418" y="512"/>
                      <a:pt x="9287" y="441"/>
                      <a:pt x="9168" y="369"/>
                    </a:cubicBezTo>
                    <a:lnTo>
                      <a:pt x="9061" y="322"/>
                    </a:lnTo>
                    <a:cubicBezTo>
                      <a:pt x="9037" y="310"/>
                      <a:pt x="9013" y="298"/>
                      <a:pt x="8990" y="298"/>
                    </a:cubicBezTo>
                    <a:cubicBezTo>
                      <a:pt x="8906" y="286"/>
                      <a:pt x="8823" y="274"/>
                      <a:pt x="8740" y="274"/>
                    </a:cubicBezTo>
                    <a:cubicBezTo>
                      <a:pt x="8656" y="262"/>
                      <a:pt x="8597" y="191"/>
                      <a:pt x="8513" y="179"/>
                    </a:cubicBezTo>
                    <a:cubicBezTo>
                      <a:pt x="8484" y="184"/>
                      <a:pt x="8455" y="186"/>
                      <a:pt x="8425" y="186"/>
                    </a:cubicBezTo>
                    <a:cubicBezTo>
                      <a:pt x="8309" y="186"/>
                      <a:pt x="8191" y="150"/>
                      <a:pt x="8097" y="83"/>
                    </a:cubicBezTo>
                    <a:cubicBezTo>
                      <a:pt x="8085" y="77"/>
                      <a:pt x="8073" y="74"/>
                      <a:pt x="8061" y="74"/>
                    </a:cubicBezTo>
                    <a:cubicBezTo>
                      <a:pt x="8049" y="74"/>
                      <a:pt x="8037" y="77"/>
                      <a:pt x="8025" y="83"/>
                    </a:cubicBezTo>
                    <a:cubicBezTo>
                      <a:pt x="7997" y="91"/>
                      <a:pt x="7970" y="95"/>
                      <a:pt x="7942" y="95"/>
                    </a:cubicBezTo>
                    <a:cubicBezTo>
                      <a:pt x="7888" y="95"/>
                      <a:pt x="7835" y="79"/>
                      <a:pt x="7787" y="48"/>
                    </a:cubicBezTo>
                    <a:lnTo>
                      <a:pt x="7668" y="48"/>
                    </a:lnTo>
                    <a:cubicBezTo>
                      <a:pt x="7644" y="48"/>
                      <a:pt x="7615" y="58"/>
                      <a:pt x="7588" y="58"/>
                    </a:cubicBezTo>
                    <a:cubicBezTo>
                      <a:pt x="7574" y="58"/>
                      <a:pt x="7561" y="56"/>
                      <a:pt x="7549" y="48"/>
                    </a:cubicBezTo>
                    <a:cubicBezTo>
                      <a:pt x="7513" y="36"/>
                      <a:pt x="7466" y="12"/>
                      <a:pt x="743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397;p31"/>
              <p:cNvSpPr/>
              <p:nvPr/>
            </p:nvSpPr>
            <p:spPr>
              <a:xfrm>
                <a:off x="4810630" y="3370844"/>
                <a:ext cx="317399" cy="155987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6039" extrusionOk="0">
                    <a:moveTo>
                      <a:pt x="3608" y="0"/>
                    </a:moveTo>
                    <a:cubicBezTo>
                      <a:pt x="3513" y="143"/>
                      <a:pt x="3370" y="250"/>
                      <a:pt x="3251" y="393"/>
                    </a:cubicBezTo>
                    <a:cubicBezTo>
                      <a:pt x="3215" y="441"/>
                      <a:pt x="3168" y="476"/>
                      <a:pt x="3120" y="500"/>
                    </a:cubicBezTo>
                    <a:cubicBezTo>
                      <a:pt x="2942" y="607"/>
                      <a:pt x="2775" y="750"/>
                      <a:pt x="2644" y="905"/>
                    </a:cubicBezTo>
                    <a:cubicBezTo>
                      <a:pt x="2608" y="941"/>
                      <a:pt x="2573" y="964"/>
                      <a:pt x="2525" y="988"/>
                    </a:cubicBezTo>
                    <a:cubicBezTo>
                      <a:pt x="2477" y="1012"/>
                      <a:pt x="2442" y="1036"/>
                      <a:pt x="2406" y="1060"/>
                    </a:cubicBezTo>
                    <a:cubicBezTo>
                      <a:pt x="2334" y="1131"/>
                      <a:pt x="2275" y="1191"/>
                      <a:pt x="2192" y="1250"/>
                    </a:cubicBezTo>
                    <a:lnTo>
                      <a:pt x="2156" y="1298"/>
                    </a:lnTo>
                    <a:lnTo>
                      <a:pt x="2084" y="1369"/>
                    </a:lnTo>
                    <a:cubicBezTo>
                      <a:pt x="2076" y="1385"/>
                      <a:pt x="2068" y="1401"/>
                      <a:pt x="2060" y="1417"/>
                    </a:cubicBezTo>
                    <a:lnTo>
                      <a:pt x="2060" y="1417"/>
                    </a:lnTo>
                    <a:cubicBezTo>
                      <a:pt x="2037" y="1465"/>
                      <a:pt x="2013" y="1500"/>
                      <a:pt x="1965" y="1536"/>
                    </a:cubicBezTo>
                    <a:cubicBezTo>
                      <a:pt x="1941" y="1584"/>
                      <a:pt x="1906" y="1643"/>
                      <a:pt x="1858" y="1679"/>
                    </a:cubicBezTo>
                    <a:cubicBezTo>
                      <a:pt x="1799" y="1750"/>
                      <a:pt x="1751" y="1822"/>
                      <a:pt x="1715" y="1905"/>
                    </a:cubicBezTo>
                    <a:cubicBezTo>
                      <a:pt x="1680" y="1965"/>
                      <a:pt x="1644" y="2012"/>
                      <a:pt x="1584" y="2048"/>
                    </a:cubicBezTo>
                    <a:cubicBezTo>
                      <a:pt x="1489" y="2131"/>
                      <a:pt x="1370" y="2167"/>
                      <a:pt x="1251" y="2179"/>
                    </a:cubicBezTo>
                    <a:cubicBezTo>
                      <a:pt x="1191" y="2250"/>
                      <a:pt x="1096" y="2310"/>
                      <a:pt x="1001" y="2334"/>
                    </a:cubicBezTo>
                    <a:cubicBezTo>
                      <a:pt x="965" y="2346"/>
                      <a:pt x="929" y="2357"/>
                      <a:pt x="894" y="2357"/>
                    </a:cubicBezTo>
                    <a:cubicBezTo>
                      <a:pt x="862" y="2357"/>
                      <a:pt x="828" y="2353"/>
                      <a:pt x="795" y="2353"/>
                    </a:cubicBezTo>
                    <a:cubicBezTo>
                      <a:pt x="753" y="2353"/>
                      <a:pt x="712" y="2360"/>
                      <a:pt x="679" y="2393"/>
                    </a:cubicBezTo>
                    <a:cubicBezTo>
                      <a:pt x="655" y="2422"/>
                      <a:pt x="635" y="2432"/>
                      <a:pt x="615" y="2432"/>
                    </a:cubicBezTo>
                    <a:cubicBezTo>
                      <a:pt x="587" y="2432"/>
                      <a:pt x="560" y="2412"/>
                      <a:pt x="525" y="2405"/>
                    </a:cubicBezTo>
                    <a:cubicBezTo>
                      <a:pt x="525" y="2429"/>
                      <a:pt x="525" y="2453"/>
                      <a:pt x="525" y="2477"/>
                    </a:cubicBezTo>
                    <a:cubicBezTo>
                      <a:pt x="525" y="2560"/>
                      <a:pt x="525" y="2619"/>
                      <a:pt x="608" y="2655"/>
                    </a:cubicBezTo>
                    <a:cubicBezTo>
                      <a:pt x="656" y="2679"/>
                      <a:pt x="668" y="2727"/>
                      <a:pt x="691" y="2774"/>
                    </a:cubicBezTo>
                    <a:cubicBezTo>
                      <a:pt x="810" y="2977"/>
                      <a:pt x="918" y="3191"/>
                      <a:pt x="1001" y="3429"/>
                    </a:cubicBezTo>
                    <a:cubicBezTo>
                      <a:pt x="1049" y="3572"/>
                      <a:pt x="1072" y="3715"/>
                      <a:pt x="1072" y="3870"/>
                    </a:cubicBezTo>
                    <a:lnTo>
                      <a:pt x="1072" y="4001"/>
                    </a:lnTo>
                    <a:cubicBezTo>
                      <a:pt x="1072" y="4040"/>
                      <a:pt x="1072" y="4071"/>
                      <a:pt x="1072" y="4108"/>
                    </a:cubicBezTo>
                    <a:cubicBezTo>
                      <a:pt x="1084" y="4131"/>
                      <a:pt x="1096" y="4167"/>
                      <a:pt x="1096" y="4203"/>
                    </a:cubicBezTo>
                    <a:cubicBezTo>
                      <a:pt x="1060" y="4382"/>
                      <a:pt x="1049" y="4560"/>
                      <a:pt x="1060" y="4751"/>
                    </a:cubicBezTo>
                    <a:cubicBezTo>
                      <a:pt x="1060" y="5060"/>
                      <a:pt x="906" y="5358"/>
                      <a:pt x="632" y="5548"/>
                    </a:cubicBezTo>
                    <a:cubicBezTo>
                      <a:pt x="593" y="5578"/>
                      <a:pt x="545" y="5599"/>
                      <a:pt x="497" y="5599"/>
                    </a:cubicBezTo>
                    <a:cubicBezTo>
                      <a:pt x="486" y="5599"/>
                      <a:pt x="476" y="5598"/>
                      <a:pt x="465" y="5596"/>
                    </a:cubicBezTo>
                    <a:lnTo>
                      <a:pt x="370" y="5691"/>
                    </a:lnTo>
                    <a:cubicBezTo>
                      <a:pt x="346" y="5715"/>
                      <a:pt x="322" y="5727"/>
                      <a:pt x="298" y="5739"/>
                    </a:cubicBezTo>
                    <a:cubicBezTo>
                      <a:pt x="267" y="5771"/>
                      <a:pt x="225" y="5812"/>
                      <a:pt x="183" y="5812"/>
                    </a:cubicBezTo>
                    <a:cubicBezTo>
                      <a:pt x="178" y="5812"/>
                      <a:pt x="173" y="5812"/>
                      <a:pt x="167" y="5810"/>
                    </a:cubicBezTo>
                    <a:lnTo>
                      <a:pt x="72" y="5810"/>
                    </a:lnTo>
                    <a:cubicBezTo>
                      <a:pt x="48" y="5834"/>
                      <a:pt x="25" y="5846"/>
                      <a:pt x="1" y="5858"/>
                    </a:cubicBezTo>
                    <a:lnTo>
                      <a:pt x="13" y="5858"/>
                    </a:lnTo>
                    <a:cubicBezTo>
                      <a:pt x="48" y="5882"/>
                      <a:pt x="96" y="5882"/>
                      <a:pt x="144" y="5882"/>
                    </a:cubicBezTo>
                    <a:cubicBezTo>
                      <a:pt x="184" y="5865"/>
                      <a:pt x="228" y="5857"/>
                      <a:pt x="272" y="5857"/>
                    </a:cubicBezTo>
                    <a:cubicBezTo>
                      <a:pt x="357" y="5857"/>
                      <a:pt x="442" y="5887"/>
                      <a:pt x="513" y="5941"/>
                    </a:cubicBezTo>
                    <a:cubicBezTo>
                      <a:pt x="563" y="5933"/>
                      <a:pt x="614" y="5929"/>
                      <a:pt x="665" y="5929"/>
                    </a:cubicBezTo>
                    <a:cubicBezTo>
                      <a:pt x="757" y="5929"/>
                      <a:pt x="849" y="5942"/>
                      <a:pt x="941" y="5965"/>
                    </a:cubicBezTo>
                    <a:cubicBezTo>
                      <a:pt x="1001" y="5977"/>
                      <a:pt x="1072" y="6001"/>
                      <a:pt x="1132" y="6013"/>
                    </a:cubicBezTo>
                    <a:cubicBezTo>
                      <a:pt x="1152" y="6013"/>
                      <a:pt x="1173" y="6039"/>
                      <a:pt x="1186" y="6039"/>
                    </a:cubicBezTo>
                    <a:cubicBezTo>
                      <a:pt x="1188" y="6039"/>
                      <a:pt x="1190" y="6038"/>
                      <a:pt x="1191" y="6036"/>
                    </a:cubicBezTo>
                    <a:cubicBezTo>
                      <a:pt x="1269" y="5989"/>
                      <a:pt x="1346" y="5983"/>
                      <a:pt x="1424" y="5983"/>
                    </a:cubicBezTo>
                    <a:cubicBezTo>
                      <a:pt x="1449" y="5983"/>
                      <a:pt x="1475" y="5984"/>
                      <a:pt x="1501" y="5984"/>
                    </a:cubicBezTo>
                    <a:cubicBezTo>
                      <a:pt x="1553" y="5984"/>
                      <a:pt x="1604" y="5981"/>
                      <a:pt x="1656" y="5965"/>
                    </a:cubicBezTo>
                    <a:cubicBezTo>
                      <a:pt x="1691" y="5959"/>
                      <a:pt x="1730" y="5956"/>
                      <a:pt x="1769" y="5956"/>
                    </a:cubicBezTo>
                    <a:cubicBezTo>
                      <a:pt x="1808" y="5956"/>
                      <a:pt x="1846" y="5959"/>
                      <a:pt x="1882" y="5965"/>
                    </a:cubicBezTo>
                    <a:cubicBezTo>
                      <a:pt x="1902" y="5968"/>
                      <a:pt x="1921" y="5969"/>
                      <a:pt x="1939" y="5969"/>
                    </a:cubicBezTo>
                    <a:cubicBezTo>
                      <a:pt x="1998" y="5969"/>
                      <a:pt x="2051" y="5954"/>
                      <a:pt x="2096" y="5917"/>
                    </a:cubicBezTo>
                    <a:cubicBezTo>
                      <a:pt x="2144" y="5882"/>
                      <a:pt x="2203" y="5882"/>
                      <a:pt x="2251" y="5870"/>
                    </a:cubicBezTo>
                    <a:cubicBezTo>
                      <a:pt x="2257" y="5864"/>
                      <a:pt x="2263" y="5861"/>
                      <a:pt x="2269" y="5861"/>
                    </a:cubicBezTo>
                    <a:cubicBezTo>
                      <a:pt x="2275" y="5861"/>
                      <a:pt x="2281" y="5864"/>
                      <a:pt x="2287" y="5870"/>
                    </a:cubicBezTo>
                    <a:lnTo>
                      <a:pt x="2382" y="5953"/>
                    </a:lnTo>
                    <a:lnTo>
                      <a:pt x="2418" y="5834"/>
                    </a:lnTo>
                    <a:cubicBezTo>
                      <a:pt x="2430" y="5840"/>
                      <a:pt x="2445" y="5843"/>
                      <a:pt x="2461" y="5843"/>
                    </a:cubicBezTo>
                    <a:cubicBezTo>
                      <a:pt x="2477" y="5843"/>
                      <a:pt x="2495" y="5840"/>
                      <a:pt x="2513" y="5834"/>
                    </a:cubicBezTo>
                    <a:cubicBezTo>
                      <a:pt x="2525" y="5751"/>
                      <a:pt x="2561" y="5667"/>
                      <a:pt x="2596" y="5596"/>
                    </a:cubicBezTo>
                    <a:cubicBezTo>
                      <a:pt x="2632" y="5536"/>
                      <a:pt x="2656" y="5477"/>
                      <a:pt x="2680" y="5417"/>
                    </a:cubicBezTo>
                    <a:cubicBezTo>
                      <a:pt x="2715" y="5358"/>
                      <a:pt x="2775" y="5322"/>
                      <a:pt x="2834" y="5298"/>
                    </a:cubicBezTo>
                    <a:cubicBezTo>
                      <a:pt x="2858" y="5298"/>
                      <a:pt x="2858" y="5251"/>
                      <a:pt x="2870" y="5227"/>
                    </a:cubicBezTo>
                    <a:cubicBezTo>
                      <a:pt x="2870" y="5179"/>
                      <a:pt x="2894" y="5132"/>
                      <a:pt x="2942" y="5096"/>
                    </a:cubicBezTo>
                    <a:cubicBezTo>
                      <a:pt x="3001" y="5048"/>
                      <a:pt x="3061" y="5001"/>
                      <a:pt x="3132" y="4965"/>
                    </a:cubicBezTo>
                    <a:cubicBezTo>
                      <a:pt x="3156" y="4953"/>
                      <a:pt x="3180" y="4941"/>
                      <a:pt x="3192" y="4917"/>
                    </a:cubicBezTo>
                    <a:cubicBezTo>
                      <a:pt x="3215" y="4870"/>
                      <a:pt x="3251" y="4822"/>
                      <a:pt x="3299" y="4786"/>
                    </a:cubicBezTo>
                    <a:cubicBezTo>
                      <a:pt x="3358" y="4751"/>
                      <a:pt x="3418" y="4739"/>
                      <a:pt x="3477" y="4739"/>
                    </a:cubicBezTo>
                    <a:cubicBezTo>
                      <a:pt x="3477" y="4703"/>
                      <a:pt x="3489" y="4655"/>
                      <a:pt x="3501" y="4620"/>
                    </a:cubicBezTo>
                    <a:cubicBezTo>
                      <a:pt x="3680" y="4620"/>
                      <a:pt x="3811" y="4501"/>
                      <a:pt x="3966" y="4465"/>
                    </a:cubicBezTo>
                    <a:cubicBezTo>
                      <a:pt x="4061" y="4453"/>
                      <a:pt x="4144" y="4441"/>
                      <a:pt x="4227" y="4441"/>
                    </a:cubicBezTo>
                    <a:cubicBezTo>
                      <a:pt x="4299" y="4441"/>
                      <a:pt x="4370" y="4405"/>
                      <a:pt x="4442" y="4393"/>
                    </a:cubicBezTo>
                    <a:cubicBezTo>
                      <a:pt x="4493" y="4393"/>
                      <a:pt x="4544" y="4363"/>
                      <a:pt x="4608" y="4363"/>
                    </a:cubicBezTo>
                    <a:cubicBezTo>
                      <a:pt x="4634" y="4363"/>
                      <a:pt x="4661" y="4368"/>
                      <a:pt x="4692" y="4382"/>
                    </a:cubicBezTo>
                    <a:cubicBezTo>
                      <a:pt x="4716" y="4387"/>
                      <a:pt x="4739" y="4390"/>
                      <a:pt x="4763" y="4390"/>
                    </a:cubicBezTo>
                    <a:cubicBezTo>
                      <a:pt x="4787" y="4390"/>
                      <a:pt x="4811" y="4387"/>
                      <a:pt x="4835" y="4382"/>
                    </a:cubicBezTo>
                    <a:cubicBezTo>
                      <a:pt x="4989" y="4370"/>
                      <a:pt x="5144" y="4358"/>
                      <a:pt x="5287" y="4334"/>
                    </a:cubicBezTo>
                    <a:cubicBezTo>
                      <a:pt x="5656" y="4286"/>
                      <a:pt x="6025" y="4191"/>
                      <a:pt x="6383" y="4048"/>
                    </a:cubicBezTo>
                    <a:cubicBezTo>
                      <a:pt x="6455" y="4021"/>
                      <a:pt x="6514" y="3973"/>
                      <a:pt x="6596" y="3973"/>
                    </a:cubicBezTo>
                    <a:cubicBezTo>
                      <a:pt x="6622" y="3973"/>
                      <a:pt x="6649" y="3977"/>
                      <a:pt x="6680" y="3989"/>
                    </a:cubicBezTo>
                    <a:cubicBezTo>
                      <a:pt x="6704" y="3953"/>
                      <a:pt x="6716" y="3917"/>
                      <a:pt x="6728" y="3881"/>
                    </a:cubicBezTo>
                    <a:cubicBezTo>
                      <a:pt x="6738" y="3817"/>
                      <a:pt x="6759" y="3772"/>
                      <a:pt x="6814" y="3772"/>
                    </a:cubicBezTo>
                    <a:cubicBezTo>
                      <a:pt x="6821" y="3772"/>
                      <a:pt x="6828" y="3773"/>
                      <a:pt x="6835" y="3774"/>
                    </a:cubicBezTo>
                    <a:cubicBezTo>
                      <a:pt x="6848" y="3778"/>
                      <a:pt x="6860" y="3779"/>
                      <a:pt x="6873" y="3779"/>
                    </a:cubicBezTo>
                    <a:cubicBezTo>
                      <a:pt x="6907" y="3779"/>
                      <a:pt x="6940" y="3768"/>
                      <a:pt x="6966" y="3750"/>
                    </a:cubicBezTo>
                    <a:cubicBezTo>
                      <a:pt x="7085" y="3667"/>
                      <a:pt x="7204" y="3572"/>
                      <a:pt x="7311" y="3477"/>
                    </a:cubicBezTo>
                    <a:cubicBezTo>
                      <a:pt x="7323" y="3465"/>
                      <a:pt x="7347" y="3453"/>
                      <a:pt x="7359" y="3429"/>
                    </a:cubicBezTo>
                    <a:cubicBezTo>
                      <a:pt x="7395" y="3370"/>
                      <a:pt x="7418" y="3310"/>
                      <a:pt x="7454" y="3250"/>
                    </a:cubicBezTo>
                    <a:cubicBezTo>
                      <a:pt x="7466" y="3227"/>
                      <a:pt x="7502" y="3203"/>
                      <a:pt x="7526" y="3191"/>
                    </a:cubicBezTo>
                    <a:cubicBezTo>
                      <a:pt x="7561" y="3167"/>
                      <a:pt x="7585" y="3143"/>
                      <a:pt x="7609" y="3108"/>
                    </a:cubicBezTo>
                    <a:cubicBezTo>
                      <a:pt x="7680" y="2977"/>
                      <a:pt x="7799" y="2893"/>
                      <a:pt x="7954" y="2881"/>
                    </a:cubicBezTo>
                    <a:cubicBezTo>
                      <a:pt x="7978" y="2869"/>
                      <a:pt x="8002" y="2858"/>
                      <a:pt x="8002" y="2834"/>
                    </a:cubicBezTo>
                    <a:cubicBezTo>
                      <a:pt x="8034" y="2759"/>
                      <a:pt x="8104" y="2713"/>
                      <a:pt x="8170" y="2713"/>
                    </a:cubicBezTo>
                    <a:cubicBezTo>
                      <a:pt x="8178" y="2713"/>
                      <a:pt x="8185" y="2713"/>
                      <a:pt x="8192" y="2715"/>
                    </a:cubicBezTo>
                    <a:cubicBezTo>
                      <a:pt x="8228" y="2715"/>
                      <a:pt x="8264" y="2667"/>
                      <a:pt x="8288" y="2655"/>
                    </a:cubicBezTo>
                    <a:cubicBezTo>
                      <a:pt x="8323" y="2631"/>
                      <a:pt x="8359" y="2596"/>
                      <a:pt x="8395" y="2596"/>
                    </a:cubicBezTo>
                    <a:cubicBezTo>
                      <a:pt x="8514" y="2596"/>
                      <a:pt x="8633" y="2584"/>
                      <a:pt x="8740" y="2560"/>
                    </a:cubicBezTo>
                    <a:cubicBezTo>
                      <a:pt x="8760" y="2555"/>
                      <a:pt x="8781" y="2552"/>
                      <a:pt x="8804" y="2552"/>
                    </a:cubicBezTo>
                    <a:cubicBezTo>
                      <a:pt x="8835" y="2552"/>
                      <a:pt x="8867" y="2558"/>
                      <a:pt x="8895" y="2572"/>
                    </a:cubicBezTo>
                    <a:cubicBezTo>
                      <a:pt x="8990" y="2548"/>
                      <a:pt x="9085" y="2536"/>
                      <a:pt x="9192" y="2536"/>
                    </a:cubicBezTo>
                    <a:cubicBezTo>
                      <a:pt x="9254" y="2521"/>
                      <a:pt x="9319" y="2513"/>
                      <a:pt x="9383" y="2513"/>
                    </a:cubicBezTo>
                    <a:cubicBezTo>
                      <a:pt x="9518" y="2513"/>
                      <a:pt x="9655" y="2547"/>
                      <a:pt x="9776" y="2619"/>
                    </a:cubicBezTo>
                    <a:lnTo>
                      <a:pt x="9812" y="2643"/>
                    </a:lnTo>
                    <a:lnTo>
                      <a:pt x="9883" y="2667"/>
                    </a:lnTo>
                    <a:cubicBezTo>
                      <a:pt x="9919" y="2667"/>
                      <a:pt x="9942" y="2691"/>
                      <a:pt x="9966" y="2715"/>
                    </a:cubicBezTo>
                    <a:cubicBezTo>
                      <a:pt x="10026" y="2738"/>
                      <a:pt x="10097" y="2762"/>
                      <a:pt x="10181" y="2774"/>
                    </a:cubicBezTo>
                    <a:cubicBezTo>
                      <a:pt x="10210" y="2768"/>
                      <a:pt x="10243" y="2765"/>
                      <a:pt x="10277" y="2765"/>
                    </a:cubicBezTo>
                    <a:cubicBezTo>
                      <a:pt x="10312" y="2765"/>
                      <a:pt x="10347" y="2768"/>
                      <a:pt x="10383" y="2774"/>
                    </a:cubicBezTo>
                    <a:cubicBezTo>
                      <a:pt x="10478" y="2810"/>
                      <a:pt x="10562" y="2846"/>
                      <a:pt x="10657" y="2893"/>
                    </a:cubicBezTo>
                    <a:cubicBezTo>
                      <a:pt x="10704" y="2917"/>
                      <a:pt x="10728" y="2977"/>
                      <a:pt x="10788" y="3000"/>
                    </a:cubicBezTo>
                    <a:cubicBezTo>
                      <a:pt x="10835" y="3012"/>
                      <a:pt x="10883" y="3024"/>
                      <a:pt x="10943" y="3036"/>
                    </a:cubicBezTo>
                    <a:cubicBezTo>
                      <a:pt x="10955" y="3036"/>
                      <a:pt x="10966" y="3048"/>
                      <a:pt x="10978" y="3048"/>
                    </a:cubicBezTo>
                    <a:cubicBezTo>
                      <a:pt x="11050" y="3108"/>
                      <a:pt x="11121" y="3179"/>
                      <a:pt x="11205" y="3239"/>
                    </a:cubicBezTo>
                    <a:cubicBezTo>
                      <a:pt x="11264" y="3262"/>
                      <a:pt x="11324" y="3298"/>
                      <a:pt x="11371" y="3334"/>
                    </a:cubicBezTo>
                    <a:lnTo>
                      <a:pt x="11574" y="3429"/>
                    </a:lnTo>
                    <a:cubicBezTo>
                      <a:pt x="11681" y="3453"/>
                      <a:pt x="11776" y="3500"/>
                      <a:pt x="11871" y="3548"/>
                    </a:cubicBezTo>
                    <a:cubicBezTo>
                      <a:pt x="11895" y="3560"/>
                      <a:pt x="11907" y="3560"/>
                      <a:pt x="11931" y="3560"/>
                    </a:cubicBezTo>
                    <a:cubicBezTo>
                      <a:pt x="11978" y="3560"/>
                      <a:pt x="12002" y="3608"/>
                      <a:pt x="12038" y="3643"/>
                    </a:cubicBezTo>
                    <a:cubicBezTo>
                      <a:pt x="12050" y="3655"/>
                      <a:pt x="12062" y="3667"/>
                      <a:pt x="12074" y="3679"/>
                    </a:cubicBezTo>
                    <a:cubicBezTo>
                      <a:pt x="12145" y="3715"/>
                      <a:pt x="12217" y="3739"/>
                      <a:pt x="12288" y="3750"/>
                    </a:cubicBezTo>
                    <a:cubicBezTo>
                      <a:pt x="12228" y="3679"/>
                      <a:pt x="12169" y="3608"/>
                      <a:pt x="12109" y="3536"/>
                    </a:cubicBezTo>
                    <a:cubicBezTo>
                      <a:pt x="12086" y="3536"/>
                      <a:pt x="12062" y="3536"/>
                      <a:pt x="12038" y="3524"/>
                    </a:cubicBezTo>
                    <a:cubicBezTo>
                      <a:pt x="11955" y="3465"/>
                      <a:pt x="11919" y="3370"/>
                      <a:pt x="11943" y="3274"/>
                    </a:cubicBezTo>
                    <a:lnTo>
                      <a:pt x="11943" y="3262"/>
                    </a:lnTo>
                    <a:cubicBezTo>
                      <a:pt x="11919" y="3203"/>
                      <a:pt x="11895" y="3143"/>
                      <a:pt x="11871" y="3084"/>
                    </a:cubicBezTo>
                    <a:cubicBezTo>
                      <a:pt x="11847" y="3024"/>
                      <a:pt x="11824" y="2965"/>
                      <a:pt x="11812" y="2905"/>
                    </a:cubicBezTo>
                    <a:cubicBezTo>
                      <a:pt x="11788" y="2905"/>
                      <a:pt x="11764" y="2881"/>
                      <a:pt x="11776" y="2858"/>
                    </a:cubicBezTo>
                    <a:lnTo>
                      <a:pt x="11788" y="2822"/>
                    </a:lnTo>
                    <a:cubicBezTo>
                      <a:pt x="11776" y="2774"/>
                      <a:pt x="11764" y="2738"/>
                      <a:pt x="11764" y="2691"/>
                    </a:cubicBezTo>
                    <a:cubicBezTo>
                      <a:pt x="11705" y="2631"/>
                      <a:pt x="11681" y="2548"/>
                      <a:pt x="11681" y="2453"/>
                    </a:cubicBezTo>
                    <a:cubicBezTo>
                      <a:pt x="11681" y="2381"/>
                      <a:pt x="11669" y="2310"/>
                      <a:pt x="11717" y="2227"/>
                    </a:cubicBezTo>
                    <a:cubicBezTo>
                      <a:pt x="11717" y="2227"/>
                      <a:pt x="11728" y="2215"/>
                      <a:pt x="11728" y="2203"/>
                    </a:cubicBezTo>
                    <a:lnTo>
                      <a:pt x="11728" y="2191"/>
                    </a:lnTo>
                    <a:cubicBezTo>
                      <a:pt x="11728" y="2143"/>
                      <a:pt x="11693" y="2096"/>
                      <a:pt x="11728" y="2060"/>
                    </a:cubicBezTo>
                    <a:cubicBezTo>
                      <a:pt x="11740" y="1917"/>
                      <a:pt x="11764" y="1762"/>
                      <a:pt x="11788" y="1619"/>
                    </a:cubicBezTo>
                    <a:cubicBezTo>
                      <a:pt x="11812" y="1560"/>
                      <a:pt x="11836" y="1524"/>
                      <a:pt x="11859" y="1524"/>
                    </a:cubicBezTo>
                    <a:cubicBezTo>
                      <a:pt x="11859" y="1500"/>
                      <a:pt x="11859" y="1476"/>
                      <a:pt x="11859" y="1453"/>
                    </a:cubicBezTo>
                    <a:cubicBezTo>
                      <a:pt x="11895" y="1405"/>
                      <a:pt x="11931" y="1345"/>
                      <a:pt x="11978" y="1310"/>
                    </a:cubicBezTo>
                    <a:cubicBezTo>
                      <a:pt x="11967" y="1203"/>
                      <a:pt x="12074" y="1155"/>
                      <a:pt x="12121" y="1095"/>
                    </a:cubicBezTo>
                    <a:cubicBezTo>
                      <a:pt x="12157" y="1024"/>
                      <a:pt x="12169" y="1012"/>
                      <a:pt x="12193" y="976"/>
                    </a:cubicBezTo>
                    <a:lnTo>
                      <a:pt x="12038" y="905"/>
                    </a:lnTo>
                    <a:cubicBezTo>
                      <a:pt x="12000" y="829"/>
                      <a:pt x="11939" y="821"/>
                      <a:pt x="11886" y="821"/>
                    </a:cubicBezTo>
                    <a:cubicBezTo>
                      <a:pt x="11872" y="821"/>
                      <a:pt x="11859" y="822"/>
                      <a:pt x="11847" y="822"/>
                    </a:cubicBezTo>
                    <a:cubicBezTo>
                      <a:pt x="11800" y="810"/>
                      <a:pt x="11752" y="786"/>
                      <a:pt x="11740" y="738"/>
                    </a:cubicBezTo>
                    <a:cubicBezTo>
                      <a:pt x="11728" y="726"/>
                      <a:pt x="11728" y="714"/>
                      <a:pt x="11717" y="703"/>
                    </a:cubicBezTo>
                    <a:lnTo>
                      <a:pt x="11669" y="691"/>
                    </a:lnTo>
                    <a:lnTo>
                      <a:pt x="11657" y="691"/>
                    </a:lnTo>
                    <a:cubicBezTo>
                      <a:pt x="11625" y="705"/>
                      <a:pt x="11591" y="712"/>
                      <a:pt x="11557" y="712"/>
                    </a:cubicBezTo>
                    <a:cubicBezTo>
                      <a:pt x="11477" y="712"/>
                      <a:pt x="11398" y="674"/>
                      <a:pt x="11347" y="607"/>
                    </a:cubicBezTo>
                    <a:cubicBezTo>
                      <a:pt x="11320" y="580"/>
                      <a:pt x="11285" y="552"/>
                      <a:pt x="11254" y="552"/>
                    </a:cubicBezTo>
                    <a:cubicBezTo>
                      <a:pt x="11245" y="552"/>
                      <a:pt x="11236" y="554"/>
                      <a:pt x="11228" y="560"/>
                    </a:cubicBezTo>
                    <a:cubicBezTo>
                      <a:pt x="11164" y="570"/>
                      <a:pt x="11098" y="576"/>
                      <a:pt x="11032" y="576"/>
                    </a:cubicBezTo>
                    <a:cubicBezTo>
                      <a:pt x="10951" y="576"/>
                      <a:pt x="10872" y="567"/>
                      <a:pt x="10800" y="548"/>
                    </a:cubicBezTo>
                    <a:cubicBezTo>
                      <a:pt x="10776" y="536"/>
                      <a:pt x="10776" y="536"/>
                      <a:pt x="10764" y="524"/>
                    </a:cubicBezTo>
                    <a:cubicBezTo>
                      <a:pt x="10621" y="500"/>
                      <a:pt x="10466" y="464"/>
                      <a:pt x="10335" y="405"/>
                    </a:cubicBezTo>
                    <a:cubicBezTo>
                      <a:pt x="10288" y="393"/>
                      <a:pt x="10240" y="369"/>
                      <a:pt x="10193" y="345"/>
                    </a:cubicBezTo>
                    <a:cubicBezTo>
                      <a:pt x="10169" y="345"/>
                      <a:pt x="10145" y="345"/>
                      <a:pt x="10121" y="357"/>
                    </a:cubicBezTo>
                    <a:cubicBezTo>
                      <a:pt x="10062" y="375"/>
                      <a:pt x="9999" y="384"/>
                      <a:pt x="9937" y="384"/>
                    </a:cubicBezTo>
                    <a:cubicBezTo>
                      <a:pt x="9874" y="384"/>
                      <a:pt x="9812" y="375"/>
                      <a:pt x="9752" y="357"/>
                    </a:cubicBezTo>
                    <a:cubicBezTo>
                      <a:pt x="9585" y="333"/>
                      <a:pt x="9419" y="310"/>
                      <a:pt x="9252" y="286"/>
                    </a:cubicBezTo>
                    <a:cubicBezTo>
                      <a:pt x="9216" y="304"/>
                      <a:pt x="9177" y="313"/>
                      <a:pt x="9140" y="313"/>
                    </a:cubicBezTo>
                    <a:cubicBezTo>
                      <a:pt x="9103" y="313"/>
                      <a:pt x="9067" y="304"/>
                      <a:pt x="9038" y="286"/>
                    </a:cubicBezTo>
                    <a:cubicBezTo>
                      <a:pt x="8966" y="286"/>
                      <a:pt x="8907" y="298"/>
                      <a:pt x="8835" y="298"/>
                    </a:cubicBezTo>
                    <a:cubicBezTo>
                      <a:pt x="8817" y="304"/>
                      <a:pt x="8799" y="307"/>
                      <a:pt x="8782" y="307"/>
                    </a:cubicBezTo>
                    <a:cubicBezTo>
                      <a:pt x="8764" y="307"/>
                      <a:pt x="8746" y="304"/>
                      <a:pt x="8728" y="298"/>
                    </a:cubicBezTo>
                    <a:cubicBezTo>
                      <a:pt x="8658" y="315"/>
                      <a:pt x="8582" y="326"/>
                      <a:pt x="8509" y="326"/>
                    </a:cubicBezTo>
                    <a:cubicBezTo>
                      <a:pt x="8482" y="326"/>
                      <a:pt x="8456" y="325"/>
                      <a:pt x="8430" y="322"/>
                    </a:cubicBezTo>
                    <a:lnTo>
                      <a:pt x="7526" y="322"/>
                    </a:lnTo>
                    <a:cubicBezTo>
                      <a:pt x="7014" y="322"/>
                      <a:pt x="6502" y="310"/>
                      <a:pt x="5978" y="286"/>
                    </a:cubicBezTo>
                    <a:cubicBezTo>
                      <a:pt x="5894" y="286"/>
                      <a:pt x="5799" y="274"/>
                      <a:pt x="5704" y="262"/>
                    </a:cubicBezTo>
                    <a:cubicBezTo>
                      <a:pt x="5632" y="262"/>
                      <a:pt x="5561" y="238"/>
                      <a:pt x="5501" y="238"/>
                    </a:cubicBezTo>
                    <a:cubicBezTo>
                      <a:pt x="5454" y="238"/>
                      <a:pt x="5401" y="243"/>
                      <a:pt x="5353" y="243"/>
                    </a:cubicBezTo>
                    <a:cubicBezTo>
                      <a:pt x="5329" y="243"/>
                      <a:pt x="5307" y="242"/>
                      <a:pt x="5287" y="238"/>
                    </a:cubicBezTo>
                    <a:cubicBezTo>
                      <a:pt x="5180" y="238"/>
                      <a:pt x="5073" y="238"/>
                      <a:pt x="4966" y="202"/>
                    </a:cubicBezTo>
                    <a:cubicBezTo>
                      <a:pt x="4870" y="191"/>
                      <a:pt x="4775" y="179"/>
                      <a:pt x="4680" y="179"/>
                    </a:cubicBezTo>
                    <a:cubicBezTo>
                      <a:pt x="4644" y="179"/>
                      <a:pt x="4620" y="155"/>
                      <a:pt x="4585" y="143"/>
                    </a:cubicBezTo>
                    <a:cubicBezTo>
                      <a:pt x="4556" y="133"/>
                      <a:pt x="4527" y="116"/>
                      <a:pt x="4498" y="116"/>
                    </a:cubicBezTo>
                    <a:cubicBezTo>
                      <a:pt x="4491" y="116"/>
                      <a:pt x="4484" y="117"/>
                      <a:pt x="4478" y="119"/>
                    </a:cubicBezTo>
                    <a:cubicBezTo>
                      <a:pt x="4430" y="131"/>
                      <a:pt x="4382" y="137"/>
                      <a:pt x="4335" y="137"/>
                    </a:cubicBezTo>
                    <a:cubicBezTo>
                      <a:pt x="4287" y="137"/>
                      <a:pt x="4239" y="131"/>
                      <a:pt x="4192" y="119"/>
                    </a:cubicBezTo>
                    <a:cubicBezTo>
                      <a:pt x="4061" y="95"/>
                      <a:pt x="3930" y="71"/>
                      <a:pt x="3811" y="24"/>
                    </a:cubicBezTo>
                    <a:cubicBezTo>
                      <a:pt x="3739" y="12"/>
                      <a:pt x="3680" y="0"/>
                      <a:pt x="360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398;p31"/>
              <p:cNvSpPr/>
              <p:nvPr/>
            </p:nvSpPr>
            <p:spPr>
              <a:xfrm>
                <a:off x="4161109" y="2630272"/>
                <a:ext cx="151338" cy="226684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776" extrusionOk="0">
                    <a:moveTo>
                      <a:pt x="4799" y="1"/>
                    </a:moveTo>
                    <a:cubicBezTo>
                      <a:pt x="4716" y="48"/>
                      <a:pt x="4632" y="72"/>
                      <a:pt x="4537" y="84"/>
                    </a:cubicBezTo>
                    <a:cubicBezTo>
                      <a:pt x="4501" y="96"/>
                      <a:pt x="4454" y="96"/>
                      <a:pt x="4418" y="108"/>
                    </a:cubicBezTo>
                    <a:cubicBezTo>
                      <a:pt x="4410" y="108"/>
                      <a:pt x="4397" y="103"/>
                      <a:pt x="4385" y="103"/>
                    </a:cubicBezTo>
                    <a:cubicBezTo>
                      <a:pt x="4380" y="103"/>
                      <a:pt x="4374" y="104"/>
                      <a:pt x="4370" y="108"/>
                    </a:cubicBezTo>
                    <a:cubicBezTo>
                      <a:pt x="4358" y="168"/>
                      <a:pt x="4323" y="215"/>
                      <a:pt x="4287" y="239"/>
                    </a:cubicBezTo>
                    <a:cubicBezTo>
                      <a:pt x="4239" y="275"/>
                      <a:pt x="4192" y="299"/>
                      <a:pt x="4180" y="346"/>
                    </a:cubicBezTo>
                    <a:cubicBezTo>
                      <a:pt x="4144" y="394"/>
                      <a:pt x="4108" y="429"/>
                      <a:pt x="4061" y="453"/>
                    </a:cubicBezTo>
                    <a:cubicBezTo>
                      <a:pt x="4001" y="477"/>
                      <a:pt x="3977" y="537"/>
                      <a:pt x="3977" y="596"/>
                    </a:cubicBezTo>
                    <a:cubicBezTo>
                      <a:pt x="3977" y="644"/>
                      <a:pt x="3942" y="668"/>
                      <a:pt x="3918" y="703"/>
                    </a:cubicBezTo>
                    <a:cubicBezTo>
                      <a:pt x="3918" y="715"/>
                      <a:pt x="3906" y="715"/>
                      <a:pt x="3894" y="715"/>
                    </a:cubicBezTo>
                    <a:lnTo>
                      <a:pt x="3775" y="703"/>
                    </a:lnTo>
                    <a:lnTo>
                      <a:pt x="3775" y="703"/>
                    </a:lnTo>
                    <a:lnTo>
                      <a:pt x="3835" y="799"/>
                    </a:lnTo>
                    <a:cubicBezTo>
                      <a:pt x="3739" y="822"/>
                      <a:pt x="3787" y="906"/>
                      <a:pt x="3775" y="965"/>
                    </a:cubicBezTo>
                    <a:cubicBezTo>
                      <a:pt x="3763" y="1025"/>
                      <a:pt x="3751" y="1072"/>
                      <a:pt x="3727" y="1132"/>
                    </a:cubicBezTo>
                    <a:cubicBezTo>
                      <a:pt x="3692" y="1215"/>
                      <a:pt x="3692" y="1299"/>
                      <a:pt x="3573" y="1346"/>
                    </a:cubicBezTo>
                    <a:cubicBezTo>
                      <a:pt x="3561" y="1346"/>
                      <a:pt x="3561" y="1370"/>
                      <a:pt x="3573" y="1394"/>
                    </a:cubicBezTo>
                    <a:cubicBezTo>
                      <a:pt x="3596" y="1430"/>
                      <a:pt x="3596" y="1465"/>
                      <a:pt x="3573" y="1501"/>
                    </a:cubicBezTo>
                    <a:cubicBezTo>
                      <a:pt x="3537" y="1549"/>
                      <a:pt x="3501" y="1584"/>
                      <a:pt x="3465" y="1620"/>
                    </a:cubicBezTo>
                    <a:cubicBezTo>
                      <a:pt x="3454" y="1632"/>
                      <a:pt x="3442" y="1644"/>
                      <a:pt x="3442" y="1668"/>
                    </a:cubicBezTo>
                    <a:cubicBezTo>
                      <a:pt x="3454" y="1763"/>
                      <a:pt x="3430" y="1846"/>
                      <a:pt x="3323" y="1870"/>
                    </a:cubicBezTo>
                    <a:lnTo>
                      <a:pt x="3382" y="1965"/>
                    </a:lnTo>
                    <a:cubicBezTo>
                      <a:pt x="3251" y="2025"/>
                      <a:pt x="3239" y="2156"/>
                      <a:pt x="3156" y="2239"/>
                    </a:cubicBezTo>
                    <a:cubicBezTo>
                      <a:pt x="3108" y="2299"/>
                      <a:pt x="3061" y="2334"/>
                      <a:pt x="3013" y="2370"/>
                    </a:cubicBezTo>
                    <a:cubicBezTo>
                      <a:pt x="2954" y="2394"/>
                      <a:pt x="2954" y="2454"/>
                      <a:pt x="2906" y="2501"/>
                    </a:cubicBezTo>
                    <a:cubicBezTo>
                      <a:pt x="2858" y="2537"/>
                      <a:pt x="2846" y="2620"/>
                      <a:pt x="2739" y="2620"/>
                    </a:cubicBezTo>
                    <a:cubicBezTo>
                      <a:pt x="2703" y="2632"/>
                      <a:pt x="2656" y="2656"/>
                      <a:pt x="2632" y="2680"/>
                    </a:cubicBezTo>
                    <a:cubicBezTo>
                      <a:pt x="2522" y="2750"/>
                      <a:pt x="2395" y="2778"/>
                      <a:pt x="2272" y="2778"/>
                    </a:cubicBezTo>
                    <a:cubicBezTo>
                      <a:pt x="2249" y="2778"/>
                      <a:pt x="2226" y="2777"/>
                      <a:pt x="2203" y="2775"/>
                    </a:cubicBezTo>
                    <a:cubicBezTo>
                      <a:pt x="2025" y="2739"/>
                      <a:pt x="1858" y="2656"/>
                      <a:pt x="1739" y="2537"/>
                    </a:cubicBezTo>
                    <a:cubicBezTo>
                      <a:pt x="1620" y="2430"/>
                      <a:pt x="1513" y="2323"/>
                      <a:pt x="1418" y="2192"/>
                    </a:cubicBezTo>
                    <a:cubicBezTo>
                      <a:pt x="1370" y="2132"/>
                      <a:pt x="1287" y="2096"/>
                      <a:pt x="1322" y="1977"/>
                    </a:cubicBezTo>
                    <a:cubicBezTo>
                      <a:pt x="1287" y="1965"/>
                      <a:pt x="1263" y="1965"/>
                      <a:pt x="1227" y="1965"/>
                    </a:cubicBezTo>
                    <a:cubicBezTo>
                      <a:pt x="1211" y="1968"/>
                      <a:pt x="1196" y="1970"/>
                      <a:pt x="1183" y="1970"/>
                    </a:cubicBezTo>
                    <a:cubicBezTo>
                      <a:pt x="1137" y="1970"/>
                      <a:pt x="1111" y="1952"/>
                      <a:pt x="1120" y="1906"/>
                    </a:cubicBezTo>
                    <a:cubicBezTo>
                      <a:pt x="1132" y="1870"/>
                      <a:pt x="1120" y="1834"/>
                      <a:pt x="1096" y="1799"/>
                    </a:cubicBezTo>
                    <a:cubicBezTo>
                      <a:pt x="1072" y="1775"/>
                      <a:pt x="1049" y="1751"/>
                      <a:pt x="1025" y="1739"/>
                    </a:cubicBezTo>
                    <a:cubicBezTo>
                      <a:pt x="1025" y="1763"/>
                      <a:pt x="1025" y="1799"/>
                      <a:pt x="1013" y="1834"/>
                    </a:cubicBezTo>
                    <a:cubicBezTo>
                      <a:pt x="1013" y="1870"/>
                      <a:pt x="941" y="1894"/>
                      <a:pt x="929" y="1942"/>
                    </a:cubicBezTo>
                    <a:cubicBezTo>
                      <a:pt x="906" y="2037"/>
                      <a:pt x="894" y="2120"/>
                      <a:pt x="775" y="2156"/>
                    </a:cubicBezTo>
                    <a:cubicBezTo>
                      <a:pt x="751" y="2156"/>
                      <a:pt x="751" y="2180"/>
                      <a:pt x="763" y="2203"/>
                    </a:cubicBezTo>
                    <a:cubicBezTo>
                      <a:pt x="787" y="2263"/>
                      <a:pt x="751" y="2299"/>
                      <a:pt x="703" y="2334"/>
                    </a:cubicBezTo>
                    <a:cubicBezTo>
                      <a:pt x="679" y="2346"/>
                      <a:pt x="679" y="2382"/>
                      <a:pt x="679" y="2406"/>
                    </a:cubicBezTo>
                    <a:cubicBezTo>
                      <a:pt x="679" y="2430"/>
                      <a:pt x="691" y="2465"/>
                      <a:pt x="668" y="2477"/>
                    </a:cubicBezTo>
                    <a:cubicBezTo>
                      <a:pt x="596" y="2513"/>
                      <a:pt x="537" y="2573"/>
                      <a:pt x="513" y="2656"/>
                    </a:cubicBezTo>
                    <a:cubicBezTo>
                      <a:pt x="501" y="2692"/>
                      <a:pt x="453" y="2727"/>
                      <a:pt x="417" y="2739"/>
                    </a:cubicBezTo>
                    <a:cubicBezTo>
                      <a:pt x="382" y="2751"/>
                      <a:pt x="358" y="2799"/>
                      <a:pt x="370" y="2835"/>
                    </a:cubicBezTo>
                    <a:cubicBezTo>
                      <a:pt x="417" y="3001"/>
                      <a:pt x="370" y="3168"/>
                      <a:pt x="263" y="3299"/>
                    </a:cubicBezTo>
                    <a:cubicBezTo>
                      <a:pt x="191" y="3382"/>
                      <a:pt x="156" y="3489"/>
                      <a:pt x="167" y="3608"/>
                    </a:cubicBezTo>
                    <a:cubicBezTo>
                      <a:pt x="179" y="3704"/>
                      <a:pt x="156" y="3787"/>
                      <a:pt x="120" y="3870"/>
                    </a:cubicBezTo>
                    <a:cubicBezTo>
                      <a:pt x="96" y="3894"/>
                      <a:pt x="84" y="3918"/>
                      <a:pt x="84" y="3942"/>
                    </a:cubicBezTo>
                    <a:cubicBezTo>
                      <a:pt x="13" y="4228"/>
                      <a:pt x="1" y="4525"/>
                      <a:pt x="48" y="4811"/>
                    </a:cubicBezTo>
                    <a:cubicBezTo>
                      <a:pt x="48" y="4859"/>
                      <a:pt x="60" y="4894"/>
                      <a:pt x="96" y="4930"/>
                    </a:cubicBezTo>
                    <a:cubicBezTo>
                      <a:pt x="120" y="4966"/>
                      <a:pt x="96" y="4990"/>
                      <a:pt x="96" y="5025"/>
                    </a:cubicBezTo>
                    <a:cubicBezTo>
                      <a:pt x="84" y="5061"/>
                      <a:pt x="84" y="5109"/>
                      <a:pt x="108" y="5144"/>
                    </a:cubicBezTo>
                    <a:cubicBezTo>
                      <a:pt x="132" y="5204"/>
                      <a:pt x="215" y="5240"/>
                      <a:pt x="179" y="5323"/>
                    </a:cubicBezTo>
                    <a:cubicBezTo>
                      <a:pt x="203" y="5347"/>
                      <a:pt x="251" y="5371"/>
                      <a:pt x="275" y="5406"/>
                    </a:cubicBezTo>
                    <a:cubicBezTo>
                      <a:pt x="287" y="5442"/>
                      <a:pt x="239" y="5478"/>
                      <a:pt x="251" y="5513"/>
                    </a:cubicBezTo>
                    <a:cubicBezTo>
                      <a:pt x="263" y="5537"/>
                      <a:pt x="287" y="5573"/>
                      <a:pt x="298" y="5621"/>
                    </a:cubicBezTo>
                    <a:cubicBezTo>
                      <a:pt x="310" y="5668"/>
                      <a:pt x="287" y="5704"/>
                      <a:pt x="298" y="5740"/>
                    </a:cubicBezTo>
                    <a:cubicBezTo>
                      <a:pt x="346" y="5775"/>
                      <a:pt x="394" y="5811"/>
                      <a:pt x="453" y="5823"/>
                    </a:cubicBezTo>
                    <a:cubicBezTo>
                      <a:pt x="513" y="5835"/>
                      <a:pt x="548" y="5894"/>
                      <a:pt x="537" y="5954"/>
                    </a:cubicBezTo>
                    <a:cubicBezTo>
                      <a:pt x="537" y="6002"/>
                      <a:pt x="548" y="6061"/>
                      <a:pt x="572" y="6109"/>
                    </a:cubicBezTo>
                    <a:lnTo>
                      <a:pt x="787" y="6585"/>
                    </a:lnTo>
                    <a:cubicBezTo>
                      <a:pt x="822" y="6645"/>
                      <a:pt x="870" y="6704"/>
                      <a:pt x="929" y="6752"/>
                    </a:cubicBezTo>
                    <a:cubicBezTo>
                      <a:pt x="977" y="6787"/>
                      <a:pt x="941" y="6871"/>
                      <a:pt x="1001" y="6906"/>
                    </a:cubicBezTo>
                    <a:cubicBezTo>
                      <a:pt x="1001" y="6906"/>
                      <a:pt x="989" y="6930"/>
                      <a:pt x="977" y="6942"/>
                    </a:cubicBezTo>
                    <a:cubicBezTo>
                      <a:pt x="920" y="6985"/>
                      <a:pt x="927" y="6994"/>
                      <a:pt x="955" y="6994"/>
                    </a:cubicBezTo>
                    <a:cubicBezTo>
                      <a:pt x="973" y="6994"/>
                      <a:pt x="1001" y="6990"/>
                      <a:pt x="1025" y="6990"/>
                    </a:cubicBezTo>
                    <a:cubicBezTo>
                      <a:pt x="1037" y="6990"/>
                      <a:pt x="1060" y="6990"/>
                      <a:pt x="1049" y="7002"/>
                    </a:cubicBezTo>
                    <a:cubicBezTo>
                      <a:pt x="1037" y="7061"/>
                      <a:pt x="1096" y="7085"/>
                      <a:pt x="1120" y="7109"/>
                    </a:cubicBezTo>
                    <a:cubicBezTo>
                      <a:pt x="1144" y="7145"/>
                      <a:pt x="1144" y="7192"/>
                      <a:pt x="1072" y="7252"/>
                    </a:cubicBezTo>
                    <a:cubicBezTo>
                      <a:pt x="1037" y="7287"/>
                      <a:pt x="1013" y="7323"/>
                      <a:pt x="1049" y="7335"/>
                    </a:cubicBezTo>
                    <a:cubicBezTo>
                      <a:pt x="1144" y="7371"/>
                      <a:pt x="1179" y="7430"/>
                      <a:pt x="1144" y="7514"/>
                    </a:cubicBezTo>
                    <a:cubicBezTo>
                      <a:pt x="1132" y="7526"/>
                      <a:pt x="1168" y="7526"/>
                      <a:pt x="1203" y="7526"/>
                    </a:cubicBezTo>
                    <a:cubicBezTo>
                      <a:pt x="1239" y="7526"/>
                      <a:pt x="1275" y="7526"/>
                      <a:pt x="1287" y="7537"/>
                    </a:cubicBezTo>
                    <a:cubicBezTo>
                      <a:pt x="1322" y="7597"/>
                      <a:pt x="1358" y="7645"/>
                      <a:pt x="1299" y="7728"/>
                    </a:cubicBezTo>
                    <a:cubicBezTo>
                      <a:pt x="1239" y="7799"/>
                      <a:pt x="1239" y="7835"/>
                      <a:pt x="1299" y="7871"/>
                    </a:cubicBezTo>
                    <a:cubicBezTo>
                      <a:pt x="1322" y="7883"/>
                      <a:pt x="1299" y="7918"/>
                      <a:pt x="1299" y="7954"/>
                    </a:cubicBezTo>
                    <a:cubicBezTo>
                      <a:pt x="1299" y="7968"/>
                      <a:pt x="1307" y="7974"/>
                      <a:pt x="1321" y="7974"/>
                    </a:cubicBezTo>
                    <a:cubicBezTo>
                      <a:pt x="1331" y="7974"/>
                      <a:pt x="1343" y="7971"/>
                      <a:pt x="1358" y="7966"/>
                    </a:cubicBezTo>
                    <a:cubicBezTo>
                      <a:pt x="1394" y="7966"/>
                      <a:pt x="1430" y="7966"/>
                      <a:pt x="1418" y="7990"/>
                    </a:cubicBezTo>
                    <a:cubicBezTo>
                      <a:pt x="1418" y="8014"/>
                      <a:pt x="1370" y="8073"/>
                      <a:pt x="1418" y="8097"/>
                    </a:cubicBezTo>
                    <a:cubicBezTo>
                      <a:pt x="1477" y="8121"/>
                      <a:pt x="1525" y="8180"/>
                      <a:pt x="1537" y="8252"/>
                    </a:cubicBezTo>
                    <a:cubicBezTo>
                      <a:pt x="1549" y="8288"/>
                      <a:pt x="1549" y="8335"/>
                      <a:pt x="1549" y="8371"/>
                    </a:cubicBezTo>
                    <a:cubicBezTo>
                      <a:pt x="1584" y="8383"/>
                      <a:pt x="1632" y="8383"/>
                      <a:pt x="1668" y="8383"/>
                    </a:cubicBezTo>
                    <a:cubicBezTo>
                      <a:pt x="1685" y="8377"/>
                      <a:pt x="1703" y="8374"/>
                      <a:pt x="1721" y="8374"/>
                    </a:cubicBezTo>
                    <a:cubicBezTo>
                      <a:pt x="1739" y="8374"/>
                      <a:pt x="1757" y="8377"/>
                      <a:pt x="1775" y="8383"/>
                    </a:cubicBezTo>
                    <a:cubicBezTo>
                      <a:pt x="1787" y="8371"/>
                      <a:pt x="1811" y="8371"/>
                      <a:pt x="1834" y="8371"/>
                    </a:cubicBezTo>
                    <a:cubicBezTo>
                      <a:pt x="1870" y="8371"/>
                      <a:pt x="1918" y="8407"/>
                      <a:pt x="1953" y="8430"/>
                    </a:cubicBezTo>
                    <a:cubicBezTo>
                      <a:pt x="1969" y="8420"/>
                      <a:pt x="1983" y="8416"/>
                      <a:pt x="1996" y="8416"/>
                    </a:cubicBezTo>
                    <a:cubicBezTo>
                      <a:pt x="2042" y="8416"/>
                      <a:pt x="2074" y="8466"/>
                      <a:pt x="2120" y="8466"/>
                    </a:cubicBezTo>
                    <a:cubicBezTo>
                      <a:pt x="2168" y="8478"/>
                      <a:pt x="2215" y="8490"/>
                      <a:pt x="2251" y="8502"/>
                    </a:cubicBezTo>
                    <a:lnTo>
                      <a:pt x="2370" y="8502"/>
                    </a:lnTo>
                    <a:cubicBezTo>
                      <a:pt x="2418" y="8502"/>
                      <a:pt x="2453" y="8502"/>
                      <a:pt x="2489" y="8490"/>
                    </a:cubicBezTo>
                    <a:cubicBezTo>
                      <a:pt x="2501" y="8478"/>
                      <a:pt x="2525" y="8466"/>
                      <a:pt x="2537" y="8466"/>
                    </a:cubicBezTo>
                    <a:lnTo>
                      <a:pt x="2846" y="8514"/>
                    </a:lnTo>
                    <a:cubicBezTo>
                      <a:pt x="2862" y="8539"/>
                      <a:pt x="2881" y="8547"/>
                      <a:pt x="2902" y="8547"/>
                    </a:cubicBezTo>
                    <a:cubicBezTo>
                      <a:pt x="2931" y="8547"/>
                      <a:pt x="2962" y="8533"/>
                      <a:pt x="2989" y="8526"/>
                    </a:cubicBezTo>
                    <a:cubicBezTo>
                      <a:pt x="2998" y="8524"/>
                      <a:pt x="3006" y="8523"/>
                      <a:pt x="3013" y="8523"/>
                    </a:cubicBezTo>
                    <a:cubicBezTo>
                      <a:pt x="3049" y="8523"/>
                      <a:pt x="3075" y="8544"/>
                      <a:pt x="3084" y="8573"/>
                    </a:cubicBezTo>
                    <a:cubicBezTo>
                      <a:pt x="3102" y="8599"/>
                      <a:pt x="3119" y="8619"/>
                      <a:pt x="3136" y="8619"/>
                    </a:cubicBezTo>
                    <a:cubicBezTo>
                      <a:pt x="3143" y="8619"/>
                      <a:pt x="3149" y="8616"/>
                      <a:pt x="3156" y="8609"/>
                    </a:cubicBezTo>
                    <a:cubicBezTo>
                      <a:pt x="3188" y="8572"/>
                      <a:pt x="3232" y="8553"/>
                      <a:pt x="3276" y="8553"/>
                    </a:cubicBezTo>
                    <a:cubicBezTo>
                      <a:pt x="3328" y="8553"/>
                      <a:pt x="3380" y="8580"/>
                      <a:pt x="3406" y="8633"/>
                    </a:cubicBezTo>
                    <a:cubicBezTo>
                      <a:pt x="3423" y="8659"/>
                      <a:pt x="3446" y="8678"/>
                      <a:pt x="3472" y="8678"/>
                    </a:cubicBezTo>
                    <a:cubicBezTo>
                      <a:pt x="3481" y="8678"/>
                      <a:pt x="3491" y="8675"/>
                      <a:pt x="3501" y="8669"/>
                    </a:cubicBezTo>
                    <a:cubicBezTo>
                      <a:pt x="3525" y="8645"/>
                      <a:pt x="3561" y="8633"/>
                      <a:pt x="3585" y="8633"/>
                    </a:cubicBezTo>
                    <a:lnTo>
                      <a:pt x="3632" y="8621"/>
                    </a:lnTo>
                    <a:lnTo>
                      <a:pt x="3644" y="8621"/>
                    </a:lnTo>
                    <a:cubicBezTo>
                      <a:pt x="3644" y="8645"/>
                      <a:pt x="3632" y="8657"/>
                      <a:pt x="3632" y="8680"/>
                    </a:cubicBezTo>
                    <a:cubicBezTo>
                      <a:pt x="3644" y="8704"/>
                      <a:pt x="3656" y="8728"/>
                      <a:pt x="3668" y="8740"/>
                    </a:cubicBezTo>
                    <a:cubicBezTo>
                      <a:pt x="3680" y="8752"/>
                      <a:pt x="3704" y="8764"/>
                      <a:pt x="3727" y="8776"/>
                    </a:cubicBezTo>
                    <a:cubicBezTo>
                      <a:pt x="3727" y="8645"/>
                      <a:pt x="3751" y="8514"/>
                      <a:pt x="3763" y="8383"/>
                    </a:cubicBezTo>
                    <a:lnTo>
                      <a:pt x="3751" y="8383"/>
                    </a:lnTo>
                    <a:cubicBezTo>
                      <a:pt x="3775" y="8228"/>
                      <a:pt x="3799" y="8073"/>
                      <a:pt x="3835" y="7918"/>
                    </a:cubicBezTo>
                    <a:cubicBezTo>
                      <a:pt x="3835" y="7883"/>
                      <a:pt x="3858" y="7847"/>
                      <a:pt x="3846" y="7811"/>
                    </a:cubicBezTo>
                    <a:cubicBezTo>
                      <a:pt x="3799" y="7740"/>
                      <a:pt x="3823" y="7657"/>
                      <a:pt x="3894" y="7609"/>
                    </a:cubicBezTo>
                    <a:cubicBezTo>
                      <a:pt x="3918" y="7597"/>
                      <a:pt x="3930" y="7573"/>
                      <a:pt x="3942" y="7537"/>
                    </a:cubicBezTo>
                    <a:cubicBezTo>
                      <a:pt x="3942" y="7514"/>
                      <a:pt x="3942" y="7478"/>
                      <a:pt x="3942" y="7442"/>
                    </a:cubicBezTo>
                    <a:cubicBezTo>
                      <a:pt x="3930" y="7323"/>
                      <a:pt x="3966" y="7204"/>
                      <a:pt x="4049" y="7109"/>
                    </a:cubicBezTo>
                    <a:cubicBezTo>
                      <a:pt x="4132" y="6990"/>
                      <a:pt x="4239" y="6895"/>
                      <a:pt x="4358" y="6811"/>
                    </a:cubicBezTo>
                    <a:cubicBezTo>
                      <a:pt x="4466" y="6740"/>
                      <a:pt x="4573" y="6680"/>
                      <a:pt x="4692" y="6633"/>
                    </a:cubicBezTo>
                    <a:cubicBezTo>
                      <a:pt x="4763" y="6597"/>
                      <a:pt x="4835" y="6561"/>
                      <a:pt x="4906" y="6525"/>
                    </a:cubicBezTo>
                    <a:cubicBezTo>
                      <a:pt x="4918" y="6514"/>
                      <a:pt x="4930" y="6502"/>
                      <a:pt x="4942" y="6490"/>
                    </a:cubicBezTo>
                    <a:lnTo>
                      <a:pt x="4942" y="6466"/>
                    </a:lnTo>
                    <a:lnTo>
                      <a:pt x="4942" y="6442"/>
                    </a:lnTo>
                    <a:cubicBezTo>
                      <a:pt x="4942" y="6418"/>
                      <a:pt x="4930" y="6383"/>
                      <a:pt x="4930" y="6359"/>
                    </a:cubicBezTo>
                    <a:cubicBezTo>
                      <a:pt x="4918" y="6323"/>
                      <a:pt x="4906" y="6287"/>
                      <a:pt x="4870" y="6264"/>
                    </a:cubicBezTo>
                    <a:cubicBezTo>
                      <a:pt x="4859" y="6252"/>
                      <a:pt x="4823" y="6228"/>
                      <a:pt x="4799" y="6228"/>
                    </a:cubicBezTo>
                    <a:cubicBezTo>
                      <a:pt x="4763" y="6216"/>
                      <a:pt x="4728" y="6204"/>
                      <a:pt x="4692" y="6204"/>
                    </a:cubicBezTo>
                    <a:cubicBezTo>
                      <a:pt x="4644" y="6204"/>
                      <a:pt x="4608" y="6228"/>
                      <a:pt x="4561" y="6228"/>
                    </a:cubicBezTo>
                    <a:cubicBezTo>
                      <a:pt x="4525" y="6234"/>
                      <a:pt x="4486" y="6237"/>
                      <a:pt x="4448" y="6237"/>
                    </a:cubicBezTo>
                    <a:cubicBezTo>
                      <a:pt x="4409" y="6237"/>
                      <a:pt x="4370" y="6234"/>
                      <a:pt x="4335" y="6228"/>
                    </a:cubicBezTo>
                    <a:cubicBezTo>
                      <a:pt x="4293" y="6222"/>
                      <a:pt x="4251" y="6219"/>
                      <a:pt x="4210" y="6219"/>
                    </a:cubicBezTo>
                    <a:cubicBezTo>
                      <a:pt x="4168" y="6219"/>
                      <a:pt x="4126" y="6222"/>
                      <a:pt x="4085" y="6228"/>
                    </a:cubicBezTo>
                    <a:cubicBezTo>
                      <a:pt x="4049" y="6228"/>
                      <a:pt x="4025" y="6204"/>
                      <a:pt x="3977" y="6180"/>
                    </a:cubicBezTo>
                    <a:cubicBezTo>
                      <a:pt x="3942" y="6168"/>
                      <a:pt x="3906" y="6144"/>
                      <a:pt x="3858" y="6133"/>
                    </a:cubicBezTo>
                    <a:cubicBezTo>
                      <a:pt x="3787" y="6133"/>
                      <a:pt x="3716" y="6097"/>
                      <a:pt x="3656" y="6037"/>
                    </a:cubicBezTo>
                    <a:cubicBezTo>
                      <a:pt x="3632" y="6013"/>
                      <a:pt x="3608" y="5978"/>
                      <a:pt x="3585" y="5942"/>
                    </a:cubicBezTo>
                    <a:cubicBezTo>
                      <a:pt x="3573" y="5906"/>
                      <a:pt x="3561" y="5871"/>
                      <a:pt x="3549" y="5835"/>
                    </a:cubicBezTo>
                    <a:cubicBezTo>
                      <a:pt x="3537" y="5799"/>
                      <a:pt x="3537" y="5752"/>
                      <a:pt x="3525" y="5704"/>
                    </a:cubicBezTo>
                    <a:lnTo>
                      <a:pt x="3525" y="5644"/>
                    </a:lnTo>
                    <a:cubicBezTo>
                      <a:pt x="3525" y="5621"/>
                      <a:pt x="3525" y="5597"/>
                      <a:pt x="3525" y="5573"/>
                    </a:cubicBezTo>
                    <a:cubicBezTo>
                      <a:pt x="3537" y="5525"/>
                      <a:pt x="3549" y="5478"/>
                      <a:pt x="3573" y="5430"/>
                    </a:cubicBezTo>
                    <a:cubicBezTo>
                      <a:pt x="3596" y="5394"/>
                      <a:pt x="3620" y="5359"/>
                      <a:pt x="3644" y="5323"/>
                    </a:cubicBezTo>
                    <a:cubicBezTo>
                      <a:pt x="3739" y="5240"/>
                      <a:pt x="3763" y="5109"/>
                      <a:pt x="3882" y="5085"/>
                    </a:cubicBezTo>
                    <a:cubicBezTo>
                      <a:pt x="3894" y="5085"/>
                      <a:pt x="3918" y="5073"/>
                      <a:pt x="3930" y="5049"/>
                    </a:cubicBezTo>
                    <a:cubicBezTo>
                      <a:pt x="4025" y="4882"/>
                      <a:pt x="4204" y="4823"/>
                      <a:pt x="4347" y="4728"/>
                    </a:cubicBezTo>
                    <a:cubicBezTo>
                      <a:pt x="4382" y="4704"/>
                      <a:pt x="4418" y="4680"/>
                      <a:pt x="4466" y="4668"/>
                    </a:cubicBezTo>
                    <a:cubicBezTo>
                      <a:pt x="4620" y="4644"/>
                      <a:pt x="4775" y="4597"/>
                      <a:pt x="4906" y="4525"/>
                    </a:cubicBezTo>
                    <a:cubicBezTo>
                      <a:pt x="4942" y="4501"/>
                      <a:pt x="4978" y="4501"/>
                      <a:pt x="5013" y="4489"/>
                    </a:cubicBezTo>
                    <a:cubicBezTo>
                      <a:pt x="5132" y="4489"/>
                      <a:pt x="5251" y="4454"/>
                      <a:pt x="5347" y="4370"/>
                    </a:cubicBezTo>
                    <a:cubicBezTo>
                      <a:pt x="5454" y="4311"/>
                      <a:pt x="5537" y="4239"/>
                      <a:pt x="5621" y="4156"/>
                    </a:cubicBezTo>
                    <a:cubicBezTo>
                      <a:pt x="5668" y="4120"/>
                      <a:pt x="5716" y="4097"/>
                      <a:pt x="5716" y="4013"/>
                    </a:cubicBezTo>
                    <a:cubicBezTo>
                      <a:pt x="5716" y="3978"/>
                      <a:pt x="5728" y="3942"/>
                      <a:pt x="5751" y="3918"/>
                    </a:cubicBezTo>
                    <a:cubicBezTo>
                      <a:pt x="5775" y="3894"/>
                      <a:pt x="5775" y="3870"/>
                      <a:pt x="5799" y="3858"/>
                    </a:cubicBezTo>
                    <a:cubicBezTo>
                      <a:pt x="5811" y="3847"/>
                      <a:pt x="5835" y="3835"/>
                      <a:pt x="5859" y="3823"/>
                    </a:cubicBezTo>
                    <a:cubicBezTo>
                      <a:pt x="5835" y="3799"/>
                      <a:pt x="5787" y="3811"/>
                      <a:pt x="5787" y="3787"/>
                    </a:cubicBezTo>
                    <a:cubicBezTo>
                      <a:pt x="5787" y="3775"/>
                      <a:pt x="5787" y="3763"/>
                      <a:pt x="5775" y="3751"/>
                    </a:cubicBezTo>
                    <a:cubicBezTo>
                      <a:pt x="5775" y="3727"/>
                      <a:pt x="5775" y="3704"/>
                      <a:pt x="5763" y="3692"/>
                    </a:cubicBezTo>
                    <a:cubicBezTo>
                      <a:pt x="5755" y="3674"/>
                      <a:pt x="5740" y="3663"/>
                      <a:pt x="5723" y="3663"/>
                    </a:cubicBezTo>
                    <a:cubicBezTo>
                      <a:pt x="5717" y="3663"/>
                      <a:pt x="5710" y="3665"/>
                      <a:pt x="5704" y="3668"/>
                    </a:cubicBezTo>
                    <a:lnTo>
                      <a:pt x="5680" y="3668"/>
                    </a:lnTo>
                    <a:cubicBezTo>
                      <a:pt x="5668" y="3656"/>
                      <a:pt x="5668" y="3644"/>
                      <a:pt x="5656" y="3632"/>
                    </a:cubicBezTo>
                    <a:cubicBezTo>
                      <a:pt x="5644" y="3597"/>
                      <a:pt x="5632" y="3573"/>
                      <a:pt x="5609" y="3549"/>
                    </a:cubicBezTo>
                    <a:cubicBezTo>
                      <a:pt x="5561" y="3525"/>
                      <a:pt x="5537" y="3477"/>
                      <a:pt x="5490" y="3454"/>
                    </a:cubicBezTo>
                    <a:cubicBezTo>
                      <a:pt x="5442" y="3430"/>
                      <a:pt x="5406" y="3430"/>
                      <a:pt x="5382" y="3406"/>
                    </a:cubicBezTo>
                    <a:cubicBezTo>
                      <a:pt x="5347" y="3358"/>
                      <a:pt x="5335" y="3311"/>
                      <a:pt x="5335" y="3251"/>
                    </a:cubicBezTo>
                    <a:cubicBezTo>
                      <a:pt x="5335" y="3192"/>
                      <a:pt x="5335" y="3132"/>
                      <a:pt x="5263" y="3108"/>
                    </a:cubicBezTo>
                    <a:cubicBezTo>
                      <a:pt x="5228" y="3096"/>
                      <a:pt x="5216" y="3049"/>
                      <a:pt x="5192" y="3013"/>
                    </a:cubicBezTo>
                    <a:cubicBezTo>
                      <a:pt x="5120" y="2835"/>
                      <a:pt x="5073" y="2656"/>
                      <a:pt x="5049" y="2465"/>
                    </a:cubicBezTo>
                    <a:cubicBezTo>
                      <a:pt x="5037" y="2358"/>
                      <a:pt x="5037" y="2251"/>
                      <a:pt x="5049" y="2144"/>
                    </a:cubicBezTo>
                    <a:cubicBezTo>
                      <a:pt x="5061" y="2084"/>
                      <a:pt x="5061" y="2025"/>
                      <a:pt x="5061" y="1965"/>
                    </a:cubicBezTo>
                    <a:cubicBezTo>
                      <a:pt x="5049" y="1930"/>
                      <a:pt x="5049" y="1906"/>
                      <a:pt x="5061" y="1882"/>
                    </a:cubicBezTo>
                    <a:cubicBezTo>
                      <a:pt x="5120" y="1763"/>
                      <a:pt x="5156" y="1632"/>
                      <a:pt x="5144" y="1501"/>
                    </a:cubicBezTo>
                    <a:cubicBezTo>
                      <a:pt x="5156" y="1275"/>
                      <a:pt x="5180" y="1060"/>
                      <a:pt x="5216" y="846"/>
                    </a:cubicBezTo>
                    <a:cubicBezTo>
                      <a:pt x="5228" y="810"/>
                      <a:pt x="5251" y="763"/>
                      <a:pt x="5287" y="739"/>
                    </a:cubicBezTo>
                    <a:cubicBezTo>
                      <a:pt x="5311" y="715"/>
                      <a:pt x="5299" y="680"/>
                      <a:pt x="5287" y="656"/>
                    </a:cubicBezTo>
                    <a:cubicBezTo>
                      <a:pt x="5263" y="632"/>
                      <a:pt x="5240" y="584"/>
                      <a:pt x="5263" y="560"/>
                    </a:cubicBezTo>
                    <a:cubicBezTo>
                      <a:pt x="5287" y="525"/>
                      <a:pt x="5323" y="489"/>
                      <a:pt x="5287" y="441"/>
                    </a:cubicBezTo>
                    <a:cubicBezTo>
                      <a:pt x="5275" y="418"/>
                      <a:pt x="5263" y="382"/>
                      <a:pt x="5275" y="358"/>
                    </a:cubicBezTo>
                    <a:cubicBezTo>
                      <a:pt x="5251" y="239"/>
                      <a:pt x="5192" y="132"/>
                      <a:pt x="5097" y="60"/>
                    </a:cubicBezTo>
                    <a:cubicBezTo>
                      <a:pt x="5073" y="37"/>
                      <a:pt x="5049" y="25"/>
                      <a:pt x="5025" y="25"/>
                    </a:cubicBezTo>
                    <a:cubicBezTo>
                      <a:pt x="4975" y="42"/>
                      <a:pt x="4937" y="53"/>
                      <a:pt x="4905" y="53"/>
                    </a:cubicBezTo>
                    <a:cubicBezTo>
                      <a:pt x="4868" y="53"/>
                      <a:pt x="4837" y="39"/>
                      <a:pt x="4799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399;p31"/>
              <p:cNvSpPr/>
              <p:nvPr/>
            </p:nvSpPr>
            <p:spPr>
              <a:xfrm>
                <a:off x="5044056" y="2660907"/>
                <a:ext cx="393055" cy="251558"/>
              </a:xfrm>
              <a:custGeom>
                <a:avLst/>
                <a:gdLst/>
                <a:ahLst/>
                <a:cxnLst/>
                <a:rect l="l" t="t" r="r" b="b"/>
                <a:pathLst>
                  <a:path w="15217" h="9739" extrusionOk="0">
                    <a:moveTo>
                      <a:pt x="10073" y="339"/>
                    </a:moveTo>
                    <a:cubicBezTo>
                      <a:pt x="10061" y="351"/>
                      <a:pt x="10061" y="351"/>
                      <a:pt x="10073" y="351"/>
                    </a:cubicBezTo>
                    <a:lnTo>
                      <a:pt x="10073" y="339"/>
                    </a:lnTo>
                    <a:close/>
                    <a:moveTo>
                      <a:pt x="10097" y="339"/>
                    </a:moveTo>
                    <a:lnTo>
                      <a:pt x="10097" y="339"/>
                    </a:lnTo>
                    <a:cubicBezTo>
                      <a:pt x="10097" y="339"/>
                      <a:pt x="10097" y="339"/>
                      <a:pt x="10097" y="339"/>
                    </a:cubicBezTo>
                    <a:lnTo>
                      <a:pt x="10097" y="339"/>
                    </a:lnTo>
                    <a:lnTo>
                      <a:pt x="10085" y="351"/>
                    </a:lnTo>
                    <a:lnTo>
                      <a:pt x="10085" y="357"/>
                    </a:lnTo>
                    <a:lnTo>
                      <a:pt x="10085" y="357"/>
                    </a:lnTo>
                    <a:cubicBezTo>
                      <a:pt x="10087" y="354"/>
                      <a:pt x="10089" y="351"/>
                      <a:pt x="10092" y="347"/>
                    </a:cubicBezTo>
                    <a:lnTo>
                      <a:pt x="10092" y="347"/>
                    </a:lnTo>
                    <a:cubicBezTo>
                      <a:pt x="10092" y="347"/>
                      <a:pt x="10092" y="348"/>
                      <a:pt x="10093" y="348"/>
                    </a:cubicBezTo>
                    <a:cubicBezTo>
                      <a:pt x="10094" y="348"/>
                      <a:pt x="10097" y="345"/>
                      <a:pt x="10097" y="339"/>
                    </a:cubicBezTo>
                    <a:close/>
                    <a:moveTo>
                      <a:pt x="10109" y="339"/>
                    </a:moveTo>
                    <a:lnTo>
                      <a:pt x="10097" y="351"/>
                    </a:lnTo>
                    <a:cubicBezTo>
                      <a:pt x="10092" y="356"/>
                      <a:pt x="10088" y="360"/>
                      <a:pt x="10085" y="363"/>
                    </a:cubicBezTo>
                    <a:lnTo>
                      <a:pt x="10085" y="363"/>
                    </a:lnTo>
                    <a:lnTo>
                      <a:pt x="10085" y="357"/>
                    </a:lnTo>
                    <a:lnTo>
                      <a:pt x="10085" y="357"/>
                    </a:lnTo>
                    <a:cubicBezTo>
                      <a:pt x="10081" y="364"/>
                      <a:pt x="10079" y="367"/>
                      <a:pt x="10079" y="367"/>
                    </a:cubicBezTo>
                    <a:cubicBezTo>
                      <a:pt x="10080" y="367"/>
                      <a:pt x="10082" y="366"/>
                      <a:pt x="10085" y="363"/>
                    </a:cubicBezTo>
                    <a:lnTo>
                      <a:pt x="10085" y="363"/>
                    </a:lnTo>
                    <a:lnTo>
                      <a:pt x="10085" y="363"/>
                    </a:lnTo>
                    <a:cubicBezTo>
                      <a:pt x="10090" y="376"/>
                      <a:pt x="10092" y="389"/>
                      <a:pt x="10092" y="400"/>
                    </a:cubicBezTo>
                    <a:lnTo>
                      <a:pt x="10092" y="400"/>
                    </a:lnTo>
                    <a:cubicBezTo>
                      <a:pt x="10101" y="387"/>
                      <a:pt x="10109" y="375"/>
                      <a:pt x="10109" y="375"/>
                    </a:cubicBezTo>
                    <a:lnTo>
                      <a:pt x="10109" y="375"/>
                    </a:lnTo>
                    <a:cubicBezTo>
                      <a:pt x="10109" y="375"/>
                      <a:pt x="10106" y="376"/>
                      <a:pt x="10104" y="376"/>
                    </a:cubicBezTo>
                    <a:cubicBezTo>
                      <a:pt x="10098" y="376"/>
                      <a:pt x="10093" y="371"/>
                      <a:pt x="10109" y="339"/>
                    </a:cubicBezTo>
                    <a:close/>
                    <a:moveTo>
                      <a:pt x="10145" y="410"/>
                    </a:moveTo>
                    <a:cubicBezTo>
                      <a:pt x="10145" y="410"/>
                      <a:pt x="10145" y="410"/>
                      <a:pt x="10145" y="410"/>
                    </a:cubicBezTo>
                    <a:lnTo>
                      <a:pt x="10145" y="410"/>
                    </a:lnTo>
                    <a:lnTo>
                      <a:pt x="10145" y="410"/>
                    </a:lnTo>
                    <a:close/>
                    <a:moveTo>
                      <a:pt x="10288" y="396"/>
                    </a:moveTo>
                    <a:cubicBezTo>
                      <a:pt x="10288" y="401"/>
                      <a:pt x="10288" y="406"/>
                      <a:pt x="10288" y="410"/>
                    </a:cubicBezTo>
                    <a:cubicBezTo>
                      <a:pt x="10283" y="429"/>
                      <a:pt x="10280" y="437"/>
                      <a:pt x="10279" y="437"/>
                    </a:cubicBezTo>
                    <a:cubicBezTo>
                      <a:pt x="10278" y="437"/>
                      <a:pt x="10280" y="420"/>
                      <a:pt x="10288" y="398"/>
                    </a:cubicBezTo>
                    <a:lnTo>
                      <a:pt x="10288" y="396"/>
                    </a:lnTo>
                    <a:close/>
                    <a:moveTo>
                      <a:pt x="10169" y="422"/>
                    </a:moveTo>
                    <a:cubicBezTo>
                      <a:pt x="10163" y="434"/>
                      <a:pt x="10159" y="442"/>
                      <a:pt x="10157" y="449"/>
                    </a:cubicBezTo>
                    <a:lnTo>
                      <a:pt x="10157" y="449"/>
                    </a:lnTo>
                    <a:cubicBezTo>
                      <a:pt x="10160" y="444"/>
                      <a:pt x="10165" y="438"/>
                      <a:pt x="10169" y="434"/>
                    </a:cubicBezTo>
                    <a:cubicBezTo>
                      <a:pt x="10169" y="422"/>
                      <a:pt x="10169" y="422"/>
                      <a:pt x="10169" y="422"/>
                    </a:cubicBezTo>
                    <a:close/>
                    <a:moveTo>
                      <a:pt x="9988" y="472"/>
                    </a:moveTo>
                    <a:cubicBezTo>
                      <a:pt x="9987" y="476"/>
                      <a:pt x="9985" y="478"/>
                      <a:pt x="9985" y="478"/>
                    </a:cubicBezTo>
                    <a:cubicBezTo>
                      <a:pt x="9984" y="478"/>
                      <a:pt x="9985" y="475"/>
                      <a:pt x="9988" y="472"/>
                    </a:cubicBezTo>
                    <a:close/>
                    <a:moveTo>
                      <a:pt x="15158" y="3655"/>
                    </a:moveTo>
                    <a:lnTo>
                      <a:pt x="15158" y="3655"/>
                    </a:lnTo>
                    <a:cubicBezTo>
                      <a:pt x="15157" y="3655"/>
                      <a:pt x="15154" y="3656"/>
                      <a:pt x="15149" y="3659"/>
                    </a:cubicBezTo>
                    <a:lnTo>
                      <a:pt x="15149" y="3659"/>
                    </a:lnTo>
                    <a:cubicBezTo>
                      <a:pt x="15156" y="3657"/>
                      <a:pt x="15159" y="3655"/>
                      <a:pt x="15158" y="3655"/>
                    </a:cubicBezTo>
                    <a:close/>
                    <a:moveTo>
                      <a:pt x="7843" y="9534"/>
                    </a:moveTo>
                    <a:cubicBezTo>
                      <a:pt x="7839" y="9539"/>
                      <a:pt x="7831" y="9563"/>
                      <a:pt x="7832" y="9563"/>
                    </a:cubicBezTo>
                    <a:cubicBezTo>
                      <a:pt x="7832" y="9563"/>
                      <a:pt x="7833" y="9561"/>
                      <a:pt x="7835" y="9554"/>
                    </a:cubicBezTo>
                    <a:cubicBezTo>
                      <a:pt x="7839" y="9541"/>
                      <a:pt x="7842" y="9536"/>
                      <a:pt x="7843" y="9534"/>
                    </a:cubicBezTo>
                    <a:close/>
                    <a:moveTo>
                      <a:pt x="4044" y="1"/>
                    </a:moveTo>
                    <a:cubicBezTo>
                      <a:pt x="4033" y="1"/>
                      <a:pt x="4023" y="2"/>
                      <a:pt x="4013" y="5"/>
                    </a:cubicBezTo>
                    <a:lnTo>
                      <a:pt x="3477" y="5"/>
                    </a:lnTo>
                    <a:cubicBezTo>
                      <a:pt x="3425" y="3"/>
                      <a:pt x="3372" y="2"/>
                      <a:pt x="3319" y="2"/>
                    </a:cubicBezTo>
                    <a:cubicBezTo>
                      <a:pt x="3083" y="2"/>
                      <a:pt x="2841" y="22"/>
                      <a:pt x="2608" y="41"/>
                    </a:cubicBezTo>
                    <a:lnTo>
                      <a:pt x="2465" y="89"/>
                    </a:lnTo>
                    <a:cubicBezTo>
                      <a:pt x="2418" y="125"/>
                      <a:pt x="2370" y="160"/>
                      <a:pt x="2322" y="184"/>
                    </a:cubicBezTo>
                    <a:cubicBezTo>
                      <a:pt x="2215" y="220"/>
                      <a:pt x="2108" y="267"/>
                      <a:pt x="1989" y="303"/>
                    </a:cubicBezTo>
                    <a:cubicBezTo>
                      <a:pt x="1941" y="315"/>
                      <a:pt x="1894" y="315"/>
                      <a:pt x="1846" y="315"/>
                    </a:cubicBezTo>
                    <a:cubicBezTo>
                      <a:pt x="1826" y="384"/>
                      <a:pt x="1799" y="428"/>
                      <a:pt x="1743" y="428"/>
                    </a:cubicBezTo>
                    <a:cubicBezTo>
                      <a:pt x="1731" y="428"/>
                      <a:pt x="1718" y="426"/>
                      <a:pt x="1703" y="422"/>
                    </a:cubicBezTo>
                    <a:lnTo>
                      <a:pt x="1644" y="422"/>
                    </a:lnTo>
                    <a:lnTo>
                      <a:pt x="1620" y="446"/>
                    </a:lnTo>
                    <a:cubicBezTo>
                      <a:pt x="1608" y="446"/>
                      <a:pt x="1584" y="458"/>
                      <a:pt x="1572" y="458"/>
                    </a:cubicBezTo>
                    <a:cubicBezTo>
                      <a:pt x="1525" y="470"/>
                      <a:pt x="1477" y="470"/>
                      <a:pt x="1417" y="482"/>
                    </a:cubicBezTo>
                    <a:cubicBezTo>
                      <a:pt x="1298" y="529"/>
                      <a:pt x="1191" y="577"/>
                      <a:pt x="1072" y="625"/>
                    </a:cubicBezTo>
                    <a:cubicBezTo>
                      <a:pt x="1036" y="625"/>
                      <a:pt x="1013" y="636"/>
                      <a:pt x="989" y="648"/>
                    </a:cubicBezTo>
                    <a:cubicBezTo>
                      <a:pt x="929" y="696"/>
                      <a:pt x="858" y="744"/>
                      <a:pt x="786" y="791"/>
                    </a:cubicBezTo>
                    <a:cubicBezTo>
                      <a:pt x="715" y="827"/>
                      <a:pt x="632" y="803"/>
                      <a:pt x="548" y="827"/>
                    </a:cubicBezTo>
                    <a:cubicBezTo>
                      <a:pt x="501" y="863"/>
                      <a:pt x="453" y="887"/>
                      <a:pt x="394" y="910"/>
                    </a:cubicBezTo>
                    <a:cubicBezTo>
                      <a:pt x="370" y="916"/>
                      <a:pt x="346" y="919"/>
                      <a:pt x="321" y="919"/>
                    </a:cubicBezTo>
                    <a:cubicBezTo>
                      <a:pt x="295" y="919"/>
                      <a:pt x="268" y="916"/>
                      <a:pt x="239" y="910"/>
                    </a:cubicBezTo>
                    <a:cubicBezTo>
                      <a:pt x="227" y="910"/>
                      <a:pt x="215" y="922"/>
                      <a:pt x="215" y="934"/>
                    </a:cubicBezTo>
                    <a:cubicBezTo>
                      <a:pt x="239" y="1006"/>
                      <a:pt x="215" y="994"/>
                      <a:pt x="179" y="1017"/>
                    </a:cubicBezTo>
                    <a:cubicBezTo>
                      <a:pt x="143" y="1041"/>
                      <a:pt x="179" y="1053"/>
                      <a:pt x="179" y="1077"/>
                    </a:cubicBezTo>
                    <a:cubicBezTo>
                      <a:pt x="179" y="1089"/>
                      <a:pt x="215" y="1113"/>
                      <a:pt x="203" y="1137"/>
                    </a:cubicBezTo>
                    <a:cubicBezTo>
                      <a:pt x="191" y="1184"/>
                      <a:pt x="191" y="1220"/>
                      <a:pt x="191" y="1256"/>
                    </a:cubicBezTo>
                    <a:lnTo>
                      <a:pt x="203" y="1327"/>
                    </a:lnTo>
                    <a:cubicBezTo>
                      <a:pt x="191" y="1387"/>
                      <a:pt x="179" y="1458"/>
                      <a:pt x="191" y="1518"/>
                    </a:cubicBezTo>
                    <a:cubicBezTo>
                      <a:pt x="191" y="1589"/>
                      <a:pt x="167" y="1649"/>
                      <a:pt x="132" y="1708"/>
                    </a:cubicBezTo>
                    <a:cubicBezTo>
                      <a:pt x="108" y="1744"/>
                      <a:pt x="108" y="1803"/>
                      <a:pt x="132" y="1851"/>
                    </a:cubicBezTo>
                    <a:cubicBezTo>
                      <a:pt x="251" y="2077"/>
                      <a:pt x="274" y="2339"/>
                      <a:pt x="191" y="2589"/>
                    </a:cubicBezTo>
                    <a:cubicBezTo>
                      <a:pt x="132" y="2744"/>
                      <a:pt x="108" y="2922"/>
                      <a:pt x="96" y="3089"/>
                    </a:cubicBezTo>
                    <a:cubicBezTo>
                      <a:pt x="108" y="3220"/>
                      <a:pt x="84" y="3351"/>
                      <a:pt x="48" y="3482"/>
                    </a:cubicBezTo>
                    <a:cubicBezTo>
                      <a:pt x="24" y="3518"/>
                      <a:pt x="13" y="3554"/>
                      <a:pt x="13" y="3577"/>
                    </a:cubicBezTo>
                    <a:cubicBezTo>
                      <a:pt x="1" y="3673"/>
                      <a:pt x="13" y="3768"/>
                      <a:pt x="48" y="3863"/>
                    </a:cubicBezTo>
                    <a:cubicBezTo>
                      <a:pt x="96" y="3946"/>
                      <a:pt x="155" y="4006"/>
                      <a:pt x="227" y="4065"/>
                    </a:cubicBezTo>
                    <a:cubicBezTo>
                      <a:pt x="417" y="4173"/>
                      <a:pt x="620" y="4256"/>
                      <a:pt x="822" y="4316"/>
                    </a:cubicBezTo>
                    <a:cubicBezTo>
                      <a:pt x="894" y="4339"/>
                      <a:pt x="953" y="4351"/>
                      <a:pt x="1013" y="4363"/>
                    </a:cubicBezTo>
                    <a:cubicBezTo>
                      <a:pt x="1084" y="4363"/>
                      <a:pt x="1108" y="4411"/>
                      <a:pt x="1144" y="4435"/>
                    </a:cubicBezTo>
                    <a:cubicBezTo>
                      <a:pt x="1203" y="4482"/>
                      <a:pt x="1263" y="4518"/>
                      <a:pt x="1322" y="4542"/>
                    </a:cubicBezTo>
                    <a:cubicBezTo>
                      <a:pt x="1417" y="4577"/>
                      <a:pt x="1537" y="4566"/>
                      <a:pt x="1596" y="4661"/>
                    </a:cubicBezTo>
                    <a:cubicBezTo>
                      <a:pt x="1656" y="4673"/>
                      <a:pt x="1715" y="4685"/>
                      <a:pt x="1775" y="4708"/>
                    </a:cubicBezTo>
                    <a:cubicBezTo>
                      <a:pt x="1822" y="4732"/>
                      <a:pt x="1834" y="4804"/>
                      <a:pt x="1870" y="4839"/>
                    </a:cubicBezTo>
                    <a:cubicBezTo>
                      <a:pt x="1918" y="4863"/>
                      <a:pt x="1989" y="4887"/>
                      <a:pt x="2037" y="4923"/>
                    </a:cubicBezTo>
                    <a:cubicBezTo>
                      <a:pt x="2084" y="4970"/>
                      <a:pt x="2096" y="5018"/>
                      <a:pt x="2132" y="5030"/>
                    </a:cubicBezTo>
                    <a:cubicBezTo>
                      <a:pt x="2173" y="5042"/>
                      <a:pt x="2212" y="5048"/>
                      <a:pt x="2249" y="5048"/>
                    </a:cubicBezTo>
                    <a:cubicBezTo>
                      <a:pt x="2287" y="5048"/>
                      <a:pt x="2322" y="5042"/>
                      <a:pt x="2358" y="5030"/>
                    </a:cubicBezTo>
                    <a:cubicBezTo>
                      <a:pt x="2375" y="5027"/>
                      <a:pt x="2392" y="5026"/>
                      <a:pt x="2410" y="5026"/>
                    </a:cubicBezTo>
                    <a:cubicBezTo>
                      <a:pt x="2467" y="5026"/>
                      <a:pt x="2524" y="5041"/>
                      <a:pt x="2560" y="5078"/>
                    </a:cubicBezTo>
                    <a:cubicBezTo>
                      <a:pt x="2620" y="5125"/>
                      <a:pt x="2691" y="5149"/>
                      <a:pt x="2763" y="5161"/>
                    </a:cubicBezTo>
                    <a:cubicBezTo>
                      <a:pt x="2989" y="5185"/>
                      <a:pt x="3263" y="5161"/>
                      <a:pt x="3525" y="5197"/>
                    </a:cubicBezTo>
                    <a:cubicBezTo>
                      <a:pt x="3584" y="5208"/>
                      <a:pt x="3632" y="5220"/>
                      <a:pt x="3692" y="5220"/>
                    </a:cubicBezTo>
                    <a:lnTo>
                      <a:pt x="3858" y="5220"/>
                    </a:lnTo>
                    <a:cubicBezTo>
                      <a:pt x="3906" y="5220"/>
                      <a:pt x="3953" y="5232"/>
                      <a:pt x="3989" y="5256"/>
                    </a:cubicBezTo>
                    <a:cubicBezTo>
                      <a:pt x="4037" y="5292"/>
                      <a:pt x="4084" y="5304"/>
                      <a:pt x="4132" y="5316"/>
                    </a:cubicBezTo>
                    <a:cubicBezTo>
                      <a:pt x="4144" y="5316"/>
                      <a:pt x="4144" y="5339"/>
                      <a:pt x="4144" y="5363"/>
                    </a:cubicBezTo>
                    <a:cubicBezTo>
                      <a:pt x="4138" y="5418"/>
                      <a:pt x="4148" y="5435"/>
                      <a:pt x="4166" y="5435"/>
                    </a:cubicBezTo>
                    <a:cubicBezTo>
                      <a:pt x="4187" y="5435"/>
                      <a:pt x="4219" y="5412"/>
                      <a:pt x="4251" y="5399"/>
                    </a:cubicBezTo>
                    <a:lnTo>
                      <a:pt x="4299" y="5399"/>
                    </a:lnTo>
                    <a:cubicBezTo>
                      <a:pt x="4334" y="5470"/>
                      <a:pt x="4418" y="5470"/>
                      <a:pt x="4477" y="5518"/>
                    </a:cubicBezTo>
                    <a:cubicBezTo>
                      <a:pt x="4549" y="5566"/>
                      <a:pt x="4573" y="5661"/>
                      <a:pt x="4537" y="5732"/>
                    </a:cubicBezTo>
                    <a:cubicBezTo>
                      <a:pt x="4513" y="5780"/>
                      <a:pt x="4513" y="5828"/>
                      <a:pt x="4549" y="5851"/>
                    </a:cubicBezTo>
                    <a:cubicBezTo>
                      <a:pt x="4608" y="5875"/>
                      <a:pt x="4644" y="5911"/>
                      <a:pt x="4680" y="5959"/>
                    </a:cubicBezTo>
                    <a:cubicBezTo>
                      <a:pt x="4715" y="6006"/>
                      <a:pt x="4715" y="6066"/>
                      <a:pt x="4704" y="6125"/>
                    </a:cubicBezTo>
                    <a:cubicBezTo>
                      <a:pt x="4704" y="6149"/>
                      <a:pt x="4739" y="6161"/>
                      <a:pt x="4775" y="6173"/>
                    </a:cubicBezTo>
                    <a:cubicBezTo>
                      <a:pt x="4787" y="6137"/>
                      <a:pt x="4823" y="6113"/>
                      <a:pt x="4846" y="6113"/>
                    </a:cubicBezTo>
                    <a:cubicBezTo>
                      <a:pt x="4918" y="6197"/>
                      <a:pt x="4918" y="6316"/>
                      <a:pt x="4858" y="6399"/>
                    </a:cubicBezTo>
                    <a:cubicBezTo>
                      <a:pt x="4799" y="6482"/>
                      <a:pt x="4775" y="6542"/>
                      <a:pt x="4823" y="6625"/>
                    </a:cubicBezTo>
                    <a:cubicBezTo>
                      <a:pt x="4846" y="6649"/>
                      <a:pt x="4811" y="6697"/>
                      <a:pt x="4811" y="6732"/>
                    </a:cubicBezTo>
                    <a:cubicBezTo>
                      <a:pt x="4799" y="6768"/>
                      <a:pt x="4823" y="6780"/>
                      <a:pt x="4858" y="6792"/>
                    </a:cubicBezTo>
                    <a:cubicBezTo>
                      <a:pt x="4894" y="6804"/>
                      <a:pt x="4918" y="6828"/>
                      <a:pt x="4906" y="6852"/>
                    </a:cubicBezTo>
                    <a:cubicBezTo>
                      <a:pt x="4882" y="6911"/>
                      <a:pt x="4835" y="6959"/>
                      <a:pt x="4870" y="7006"/>
                    </a:cubicBezTo>
                    <a:cubicBezTo>
                      <a:pt x="4930" y="7090"/>
                      <a:pt x="4942" y="7197"/>
                      <a:pt x="4918" y="7292"/>
                    </a:cubicBezTo>
                    <a:cubicBezTo>
                      <a:pt x="4894" y="7375"/>
                      <a:pt x="4906" y="7459"/>
                      <a:pt x="4846" y="7518"/>
                    </a:cubicBezTo>
                    <a:cubicBezTo>
                      <a:pt x="4787" y="7578"/>
                      <a:pt x="4870" y="7649"/>
                      <a:pt x="4823" y="7673"/>
                    </a:cubicBezTo>
                    <a:cubicBezTo>
                      <a:pt x="4775" y="7709"/>
                      <a:pt x="4823" y="7780"/>
                      <a:pt x="4799" y="7828"/>
                    </a:cubicBezTo>
                    <a:cubicBezTo>
                      <a:pt x="4763" y="7875"/>
                      <a:pt x="4799" y="7911"/>
                      <a:pt x="4846" y="7935"/>
                    </a:cubicBezTo>
                    <a:cubicBezTo>
                      <a:pt x="4864" y="7941"/>
                      <a:pt x="4885" y="7941"/>
                      <a:pt x="4907" y="7941"/>
                    </a:cubicBezTo>
                    <a:cubicBezTo>
                      <a:pt x="4930" y="7941"/>
                      <a:pt x="4954" y="7941"/>
                      <a:pt x="4977" y="7947"/>
                    </a:cubicBezTo>
                    <a:cubicBezTo>
                      <a:pt x="4989" y="7959"/>
                      <a:pt x="5013" y="7971"/>
                      <a:pt x="5037" y="7995"/>
                    </a:cubicBezTo>
                    <a:lnTo>
                      <a:pt x="5120" y="8054"/>
                    </a:lnTo>
                    <a:cubicBezTo>
                      <a:pt x="5132" y="8078"/>
                      <a:pt x="5144" y="8102"/>
                      <a:pt x="5156" y="8126"/>
                    </a:cubicBezTo>
                    <a:cubicBezTo>
                      <a:pt x="5204" y="8137"/>
                      <a:pt x="5251" y="8173"/>
                      <a:pt x="5263" y="8221"/>
                    </a:cubicBezTo>
                    <a:cubicBezTo>
                      <a:pt x="5287" y="8233"/>
                      <a:pt x="5299" y="8245"/>
                      <a:pt x="5323" y="8256"/>
                    </a:cubicBezTo>
                    <a:cubicBezTo>
                      <a:pt x="5430" y="8364"/>
                      <a:pt x="5549" y="8471"/>
                      <a:pt x="5656" y="8590"/>
                    </a:cubicBezTo>
                    <a:cubicBezTo>
                      <a:pt x="5668" y="8602"/>
                      <a:pt x="5680" y="8614"/>
                      <a:pt x="5692" y="8626"/>
                    </a:cubicBezTo>
                    <a:cubicBezTo>
                      <a:pt x="5692" y="8626"/>
                      <a:pt x="5704" y="8614"/>
                      <a:pt x="5716" y="8614"/>
                    </a:cubicBezTo>
                    <a:cubicBezTo>
                      <a:pt x="5746" y="8591"/>
                      <a:pt x="5772" y="8577"/>
                      <a:pt x="5796" y="8577"/>
                    </a:cubicBezTo>
                    <a:cubicBezTo>
                      <a:pt x="5809" y="8577"/>
                      <a:pt x="5822" y="8581"/>
                      <a:pt x="5835" y="8590"/>
                    </a:cubicBezTo>
                    <a:cubicBezTo>
                      <a:pt x="5954" y="8661"/>
                      <a:pt x="6085" y="8733"/>
                      <a:pt x="6216" y="8804"/>
                    </a:cubicBezTo>
                    <a:cubicBezTo>
                      <a:pt x="6251" y="8888"/>
                      <a:pt x="6335" y="8888"/>
                      <a:pt x="6406" y="8899"/>
                    </a:cubicBezTo>
                    <a:cubicBezTo>
                      <a:pt x="6454" y="8911"/>
                      <a:pt x="6501" y="8947"/>
                      <a:pt x="6513" y="8995"/>
                    </a:cubicBezTo>
                    <a:cubicBezTo>
                      <a:pt x="6534" y="9026"/>
                      <a:pt x="6555" y="9057"/>
                      <a:pt x="6583" y="9057"/>
                    </a:cubicBezTo>
                    <a:cubicBezTo>
                      <a:pt x="6587" y="9057"/>
                      <a:pt x="6592" y="9056"/>
                      <a:pt x="6597" y="9054"/>
                    </a:cubicBezTo>
                    <a:cubicBezTo>
                      <a:pt x="6626" y="9046"/>
                      <a:pt x="6655" y="9042"/>
                      <a:pt x="6684" y="9042"/>
                    </a:cubicBezTo>
                    <a:cubicBezTo>
                      <a:pt x="6787" y="9042"/>
                      <a:pt x="6886" y="9090"/>
                      <a:pt x="6942" y="9173"/>
                    </a:cubicBezTo>
                    <a:cubicBezTo>
                      <a:pt x="6963" y="9215"/>
                      <a:pt x="7001" y="9247"/>
                      <a:pt x="7050" y="9247"/>
                    </a:cubicBezTo>
                    <a:cubicBezTo>
                      <a:pt x="7057" y="9247"/>
                      <a:pt x="7065" y="9246"/>
                      <a:pt x="7073" y="9245"/>
                    </a:cubicBezTo>
                    <a:cubicBezTo>
                      <a:pt x="7093" y="9243"/>
                      <a:pt x="7112" y="9242"/>
                      <a:pt x="7132" y="9242"/>
                    </a:cubicBezTo>
                    <a:cubicBezTo>
                      <a:pt x="7270" y="9242"/>
                      <a:pt x="7414" y="9278"/>
                      <a:pt x="7549" y="9340"/>
                    </a:cubicBezTo>
                    <a:cubicBezTo>
                      <a:pt x="7561" y="9340"/>
                      <a:pt x="7573" y="9376"/>
                      <a:pt x="7597" y="9399"/>
                    </a:cubicBezTo>
                    <a:lnTo>
                      <a:pt x="7537" y="9435"/>
                    </a:lnTo>
                    <a:lnTo>
                      <a:pt x="7585" y="9435"/>
                    </a:lnTo>
                    <a:cubicBezTo>
                      <a:pt x="7585" y="9435"/>
                      <a:pt x="7585" y="9423"/>
                      <a:pt x="7585" y="9411"/>
                    </a:cubicBezTo>
                    <a:lnTo>
                      <a:pt x="7609" y="9459"/>
                    </a:lnTo>
                    <a:lnTo>
                      <a:pt x="7633" y="9471"/>
                    </a:lnTo>
                    <a:lnTo>
                      <a:pt x="7633" y="9459"/>
                    </a:lnTo>
                    <a:lnTo>
                      <a:pt x="7633" y="9411"/>
                    </a:lnTo>
                    <a:cubicBezTo>
                      <a:pt x="7633" y="9435"/>
                      <a:pt x="7644" y="9459"/>
                      <a:pt x="7644" y="9471"/>
                    </a:cubicBezTo>
                    <a:cubicBezTo>
                      <a:pt x="7644" y="9471"/>
                      <a:pt x="7644" y="9435"/>
                      <a:pt x="7644" y="9435"/>
                    </a:cubicBezTo>
                    <a:cubicBezTo>
                      <a:pt x="7644" y="9432"/>
                      <a:pt x="7644" y="9431"/>
                      <a:pt x="7645" y="9431"/>
                    </a:cubicBezTo>
                    <a:cubicBezTo>
                      <a:pt x="7645" y="9431"/>
                      <a:pt x="7648" y="9442"/>
                      <a:pt x="7656" y="9459"/>
                    </a:cubicBezTo>
                    <a:cubicBezTo>
                      <a:pt x="7656" y="9471"/>
                      <a:pt x="7668" y="9495"/>
                      <a:pt x="7668" y="9495"/>
                    </a:cubicBezTo>
                    <a:cubicBezTo>
                      <a:pt x="7668" y="9483"/>
                      <a:pt x="7668" y="9459"/>
                      <a:pt x="7668" y="9447"/>
                    </a:cubicBezTo>
                    <a:lnTo>
                      <a:pt x="7668" y="9435"/>
                    </a:lnTo>
                    <a:cubicBezTo>
                      <a:pt x="7668" y="9435"/>
                      <a:pt x="7680" y="9471"/>
                      <a:pt x="7680" y="9495"/>
                    </a:cubicBezTo>
                    <a:cubicBezTo>
                      <a:pt x="7680" y="9486"/>
                      <a:pt x="7680" y="9467"/>
                      <a:pt x="7680" y="9459"/>
                    </a:cubicBezTo>
                    <a:cubicBezTo>
                      <a:pt x="7686" y="9483"/>
                      <a:pt x="7689" y="9495"/>
                      <a:pt x="7691" y="9495"/>
                    </a:cubicBezTo>
                    <a:cubicBezTo>
                      <a:pt x="7692" y="9495"/>
                      <a:pt x="7692" y="9483"/>
                      <a:pt x="7692" y="9459"/>
                    </a:cubicBezTo>
                    <a:cubicBezTo>
                      <a:pt x="7686" y="9427"/>
                      <a:pt x="7686" y="9416"/>
                      <a:pt x="7688" y="9416"/>
                    </a:cubicBezTo>
                    <a:lnTo>
                      <a:pt x="7688" y="9416"/>
                    </a:lnTo>
                    <a:cubicBezTo>
                      <a:pt x="7689" y="9416"/>
                      <a:pt x="7692" y="9424"/>
                      <a:pt x="7692" y="9435"/>
                    </a:cubicBezTo>
                    <a:cubicBezTo>
                      <a:pt x="7692" y="9459"/>
                      <a:pt x="7692" y="9447"/>
                      <a:pt x="7704" y="9459"/>
                    </a:cubicBezTo>
                    <a:cubicBezTo>
                      <a:pt x="7704" y="9463"/>
                      <a:pt x="7704" y="9467"/>
                      <a:pt x="7704" y="9471"/>
                    </a:cubicBezTo>
                    <a:cubicBezTo>
                      <a:pt x="7704" y="9419"/>
                      <a:pt x="7704" y="9399"/>
                      <a:pt x="7708" y="9399"/>
                    </a:cubicBezTo>
                    <a:cubicBezTo>
                      <a:pt x="7711" y="9399"/>
                      <a:pt x="7717" y="9413"/>
                      <a:pt x="7728" y="9435"/>
                    </a:cubicBezTo>
                    <a:lnTo>
                      <a:pt x="7728" y="9447"/>
                    </a:lnTo>
                    <a:cubicBezTo>
                      <a:pt x="7728" y="9442"/>
                      <a:pt x="7728" y="9434"/>
                      <a:pt x="7729" y="9434"/>
                    </a:cubicBezTo>
                    <a:cubicBezTo>
                      <a:pt x="7730" y="9434"/>
                      <a:pt x="7733" y="9444"/>
                      <a:pt x="7740" y="9483"/>
                    </a:cubicBezTo>
                    <a:cubicBezTo>
                      <a:pt x="7752" y="9542"/>
                      <a:pt x="7740" y="9483"/>
                      <a:pt x="7752" y="9578"/>
                    </a:cubicBezTo>
                    <a:lnTo>
                      <a:pt x="7752" y="9566"/>
                    </a:lnTo>
                    <a:lnTo>
                      <a:pt x="7752" y="9542"/>
                    </a:lnTo>
                    <a:cubicBezTo>
                      <a:pt x="7752" y="9520"/>
                      <a:pt x="7754" y="9505"/>
                      <a:pt x="7758" y="9505"/>
                    </a:cubicBezTo>
                    <a:cubicBezTo>
                      <a:pt x="7763" y="9505"/>
                      <a:pt x="7769" y="9523"/>
                      <a:pt x="7775" y="9566"/>
                    </a:cubicBezTo>
                    <a:lnTo>
                      <a:pt x="7775" y="9578"/>
                    </a:lnTo>
                    <a:cubicBezTo>
                      <a:pt x="7775" y="9530"/>
                      <a:pt x="7787" y="9530"/>
                      <a:pt x="7799" y="9519"/>
                    </a:cubicBezTo>
                    <a:lnTo>
                      <a:pt x="7823" y="9519"/>
                    </a:lnTo>
                    <a:lnTo>
                      <a:pt x="7823" y="9495"/>
                    </a:lnTo>
                    <a:cubicBezTo>
                      <a:pt x="7823" y="9530"/>
                      <a:pt x="7823" y="9539"/>
                      <a:pt x="7824" y="9539"/>
                    </a:cubicBezTo>
                    <a:cubicBezTo>
                      <a:pt x="7826" y="9539"/>
                      <a:pt x="7829" y="9530"/>
                      <a:pt x="7835" y="9530"/>
                    </a:cubicBezTo>
                    <a:cubicBezTo>
                      <a:pt x="7838" y="9533"/>
                      <a:pt x="7840" y="9534"/>
                      <a:pt x="7842" y="9534"/>
                    </a:cubicBezTo>
                    <a:cubicBezTo>
                      <a:pt x="7843" y="9534"/>
                      <a:pt x="7844" y="9533"/>
                      <a:pt x="7844" y="9533"/>
                    </a:cubicBezTo>
                    <a:lnTo>
                      <a:pt x="7844" y="9533"/>
                    </a:lnTo>
                    <a:cubicBezTo>
                      <a:pt x="7844" y="9533"/>
                      <a:pt x="7844" y="9534"/>
                      <a:pt x="7843" y="9534"/>
                    </a:cubicBezTo>
                    <a:cubicBezTo>
                      <a:pt x="7844" y="9534"/>
                      <a:pt x="7844" y="9533"/>
                      <a:pt x="7845" y="9533"/>
                    </a:cubicBezTo>
                    <a:cubicBezTo>
                      <a:pt x="7846" y="9533"/>
                      <a:pt x="7847" y="9536"/>
                      <a:pt x="7847" y="9542"/>
                    </a:cubicBezTo>
                    <a:cubicBezTo>
                      <a:pt x="7847" y="9578"/>
                      <a:pt x="7847" y="9554"/>
                      <a:pt x="7847" y="9590"/>
                    </a:cubicBezTo>
                    <a:cubicBezTo>
                      <a:pt x="7847" y="9608"/>
                      <a:pt x="7847" y="9623"/>
                      <a:pt x="7850" y="9623"/>
                    </a:cubicBezTo>
                    <a:cubicBezTo>
                      <a:pt x="7853" y="9623"/>
                      <a:pt x="7859" y="9608"/>
                      <a:pt x="7871" y="9566"/>
                    </a:cubicBezTo>
                    <a:lnTo>
                      <a:pt x="7871" y="9590"/>
                    </a:lnTo>
                    <a:cubicBezTo>
                      <a:pt x="7874" y="9584"/>
                      <a:pt x="7875" y="9581"/>
                      <a:pt x="7876" y="9581"/>
                    </a:cubicBezTo>
                    <a:lnTo>
                      <a:pt x="7876" y="9581"/>
                    </a:lnTo>
                    <a:cubicBezTo>
                      <a:pt x="7877" y="9581"/>
                      <a:pt x="7871" y="9608"/>
                      <a:pt x="7871" y="9661"/>
                    </a:cubicBezTo>
                    <a:cubicBezTo>
                      <a:pt x="7990" y="9685"/>
                      <a:pt x="8109" y="9709"/>
                      <a:pt x="8216" y="9733"/>
                    </a:cubicBezTo>
                    <a:lnTo>
                      <a:pt x="8216" y="9721"/>
                    </a:lnTo>
                    <a:cubicBezTo>
                      <a:pt x="8323" y="9733"/>
                      <a:pt x="8433" y="9739"/>
                      <a:pt x="8543" y="9739"/>
                    </a:cubicBezTo>
                    <a:cubicBezTo>
                      <a:pt x="8653" y="9739"/>
                      <a:pt x="8764" y="9733"/>
                      <a:pt x="8871" y="9721"/>
                    </a:cubicBezTo>
                    <a:cubicBezTo>
                      <a:pt x="8918" y="9709"/>
                      <a:pt x="8966" y="9721"/>
                      <a:pt x="9002" y="9685"/>
                    </a:cubicBezTo>
                    <a:cubicBezTo>
                      <a:pt x="9055" y="9632"/>
                      <a:pt x="9122" y="9605"/>
                      <a:pt x="9193" y="9605"/>
                    </a:cubicBezTo>
                    <a:cubicBezTo>
                      <a:pt x="9216" y="9605"/>
                      <a:pt x="9240" y="9608"/>
                      <a:pt x="9264" y="9614"/>
                    </a:cubicBezTo>
                    <a:cubicBezTo>
                      <a:pt x="9279" y="9619"/>
                      <a:pt x="9294" y="9621"/>
                      <a:pt x="9309" y="9621"/>
                    </a:cubicBezTo>
                    <a:cubicBezTo>
                      <a:pt x="9365" y="9621"/>
                      <a:pt x="9417" y="9589"/>
                      <a:pt x="9454" y="9542"/>
                    </a:cubicBezTo>
                    <a:cubicBezTo>
                      <a:pt x="9538" y="9447"/>
                      <a:pt x="9633" y="9364"/>
                      <a:pt x="9740" y="9292"/>
                    </a:cubicBezTo>
                    <a:cubicBezTo>
                      <a:pt x="10026" y="9090"/>
                      <a:pt x="10323" y="8911"/>
                      <a:pt x="10633" y="8768"/>
                    </a:cubicBezTo>
                    <a:cubicBezTo>
                      <a:pt x="11026" y="8578"/>
                      <a:pt x="11419" y="8435"/>
                      <a:pt x="11800" y="8280"/>
                    </a:cubicBezTo>
                    <a:lnTo>
                      <a:pt x="11824" y="8280"/>
                    </a:lnTo>
                    <a:cubicBezTo>
                      <a:pt x="11907" y="8256"/>
                      <a:pt x="11990" y="8209"/>
                      <a:pt x="12062" y="8137"/>
                    </a:cubicBezTo>
                    <a:cubicBezTo>
                      <a:pt x="12109" y="8078"/>
                      <a:pt x="12169" y="8018"/>
                      <a:pt x="12205" y="7947"/>
                    </a:cubicBezTo>
                    <a:cubicBezTo>
                      <a:pt x="12228" y="7911"/>
                      <a:pt x="12252" y="7875"/>
                      <a:pt x="12276" y="7828"/>
                    </a:cubicBezTo>
                    <a:cubicBezTo>
                      <a:pt x="12264" y="7756"/>
                      <a:pt x="12264" y="7685"/>
                      <a:pt x="12264" y="7614"/>
                    </a:cubicBezTo>
                    <a:cubicBezTo>
                      <a:pt x="12264" y="7554"/>
                      <a:pt x="12276" y="7483"/>
                      <a:pt x="12288" y="7423"/>
                    </a:cubicBezTo>
                    <a:cubicBezTo>
                      <a:pt x="12300" y="7352"/>
                      <a:pt x="12312" y="7292"/>
                      <a:pt x="12335" y="7233"/>
                    </a:cubicBezTo>
                    <a:cubicBezTo>
                      <a:pt x="12383" y="7125"/>
                      <a:pt x="12419" y="7006"/>
                      <a:pt x="12455" y="6899"/>
                    </a:cubicBezTo>
                    <a:cubicBezTo>
                      <a:pt x="12466" y="6863"/>
                      <a:pt x="12514" y="6828"/>
                      <a:pt x="12538" y="6792"/>
                    </a:cubicBezTo>
                    <a:cubicBezTo>
                      <a:pt x="12562" y="6756"/>
                      <a:pt x="12597" y="6732"/>
                      <a:pt x="12609" y="6685"/>
                    </a:cubicBezTo>
                    <a:cubicBezTo>
                      <a:pt x="12633" y="6578"/>
                      <a:pt x="12693" y="6471"/>
                      <a:pt x="12776" y="6387"/>
                    </a:cubicBezTo>
                    <a:cubicBezTo>
                      <a:pt x="12871" y="6268"/>
                      <a:pt x="12990" y="6161"/>
                      <a:pt x="13121" y="6078"/>
                    </a:cubicBezTo>
                    <a:cubicBezTo>
                      <a:pt x="13240" y="6006"/>
                      <a:pt x="13312" y="5863"/>
                      <a:pt x="13455" y="5840"/>
                    </a:cubicBezTo>
                    <a:cubicBezTo>
                      <a:pt x="13490" y="5828"/>
                      <a:pt x="13514" y="5816"/>
                      <a:pt x="13526" y="5792"/>
                    </a:cubicBezTo>
                    <a:cubicBezTo>
                      <a:pt x="13574" y="5744"/>
                      <a:pt x="13621" y="5709"/>
                      <a:pt x="13681" y="5673"/>
                    </a:cubicBezTo>
                    <a:cubicBezTo>
                      <a:pt x="13729" y="5637"/>
                      <a:pt x="13776" y="5601"/>
                      <a:pt x="13824" y="5578"/>
                    </a:cubicBezTo>
                    <a:cubicBezTo>
                      <a:pt x="13919" y="5518"/>
                      <a:pt x="14014" y="5459"/>
                      <a:pt x="14110" y="5387"/>
                    </a:cubicBezTo>
                    <a:cubicBezTo>
                      <a:pt x="14157" y="5351"/>
                      <a:pt x="14205" y="5316"/>
                      <a:pt x="14264" y="5292"/>
                    </a:cubicBezTo>
                    <a:cubicBezTo>
                      <a:pt x="14455" y="5208"/>
                      <a:pt x="14633" y="5078"/>
                      <a:pt x="14764" y="4911"/>
                    </a:cubicBezTo>
                    <a:cubicBezTo>
                      <a:pt x="14788" y="4875"/>
                      <a:pt x="14824" y="4839"/>
                      <a:pt x="14860" y="4816"/>
                    </a:cubicBezTo>
                    <a:cubicBezTo>
                      <a:pt x="14991" y="4732"/>
                      <a:pt x="15086" y="4613"/>
                      <a:pt x="15122" y="4458"/>
                    </a:cubicBezTo>
                    <a:cubicBezTo>
                      <a:pt x="15122" y="4446"/>
                      <a:pt x="15122" y="4435"/>
                      <a:pt x="15133" y="4423"/>
                    </a:cubicBezTo>
                    <a:cubicBezTo>
                      <a:pt x="15145" y="4375"/>
                      <a:pt x="15157" y="4327"/>
                      <a:pt x="15181" y="4292"/>
                    </a:cubicBezTo>
                    <a:cubicBezTo>
                      <a:pt x="15205" y="4161"/>
                      <a:pt x="15217" y="4042"/>
                      <a:pt x="15217" y="3923"/>
                    </a:cubicBezTo>
                    <a:lnTo>
                      <a:pt x="15217" y="3863"/>
                    </a:lnTo>
                    <a:lnTo>
                      <a:pt x="14371" y="4125"/>
                    </a:lnTo>
                    <a:lnTo>
                      <a:pt x="15133" y="3720"/>
                    </a:lnTo>
                    <a:cubicBezTo>
                      <a:pt x="15145" y="3708"/>
                      <a:pt x="15157" y="3708"/>
                      <a:pt x="15169" y="3708"/>
                    </a:cubicBezTo>
                    <a:cubicBezTo>
                      <a:pt x="15145" y="3708"/>
                      <a:pt x="15157" y="3708"/>
                      <a:pt x="15181" y="3696"/>
                    </a:cubicBezTo>
                    <a:lnTo>
                      <a:pt x="15181" y="3684"/>
                    </a:lnTo>
                    <a:lnTo>
                      <a:pt x="15133" y="3684"/>
                    </a:lnTo>
                    <a:cubicBezTo>
                      <a:pt x="15110" y="3684"/>
                      <a:pt x="15110" y="3684"/>
                      <a:pt x="15145" y="3661"/>
                    </a:cubicBezTo>
                    <a:cubicBezTo>
                      <a:pt x="15147" y="3660"/>
                      <a:pt x="15148" y="3659"/>
                      <a:pt x="15149" y="3659"/>
                    </a:cubicBezTo>
                    <a:lnTo>
                      <a:pt x="15149" y="3659"/>
                    </a:lnTo>
                    <a:cubicBezTo>
                      <a:pt x="15145" y="3660"/>
                      <a:pt x="15139" y="3661"/>
                      <a:pt x="15133" y="3661"/>
                    </a:cubicBezTo>
                    <a:cubicBezTo>
                      <a:pt x="15098" y="3661"/>
                      <a:pt x="15122" y="3661"/>
                      <a:pt x="15122" y="3649"/>
                    </a:cubicBezTo>
                    <a:cubicBezTo>
                      <a:pt x="15122" y="3637"/>
                      <a:pt x="15110" y="3637"/>
                      <a:pt x="15145" y="3625"/>
                    </a:cubicBezTo>
                    <a:cubicBezTo>
                      <a:pt x="15122" y="3625"/>
                      <a:pt x="15098" y="3625"/>
                      <a:pt x="15122" y="3613"/>
                    </a:cubicBezTo>
                    <a:lnTo>
                      <a:pt x="15133" y="3613"/>
                    </a:lnTo>
                    <a:lnTo>
                      <a:pt x="15133" y="3601"/>
                    </a:lnTo>
                    <a:cubicBezTo>
                      <a:pt x="15122" y="3601"/>
                      <a:pt x="15122" y="3589"/>
                      <a:pt x="15133" y="3577"/>
                    </a:cubicBezTo>
                    <a:lnTo>
                      <a:pt x="15122" y="3542"/>
                    </a:lnTo>
                    <a:cubicBezTo>
                      <a:pt x="15110" y="3470"/>
                      <a:pt x="15098" y="3411"/>
                      <a:pt x="15098" y="3339"/>
                    </a:cubicBezTo>
                    <a:lnTo>
                      <a:pt x="15050" y="3339"/>
                    </a:lnTo>
                    <a:cubicBezTo>
                      <a:pt x="15062" y="3339"/>
                      <a:pt x="15086" y="3327"/>
                      <a:pt x="15098" y="3327"/>
                    </a:cubicBezTo>
                    <a:cubicBezTo>
                      <a:pt x="15098" y="3292"/>
                      <a:pt x="15098" y="3256"/>
                      <a:pt x="15110" y="3220"/>
                    </a:cubicBezTo>
                    <a:lnTo>
                      <a:pt x="15086" y="3220"/>
                    </a:lnTo>
                    <a:cubicBezTo>
                      <a:pt x="15086" y="3220"/>
                      <a:pt x="15026" y="3208"/>
                      <a:pt x="15074" y="3173"/>
                    </a:cubicBezTo>
                    <a:lnTo>
                      <a:pt x="15062" y="3161"/>
                    </a:lnTo>
                    <a:lnTo>
                      <a:pt x="15050" y="3149"/>
                    </a:lnTo>
                    <a:lnTo>
                      <a:pt x="14991" y="3149"/>
                    </a:lnTo>
                    <a:lnTo>
                      <a:pt x="15026" y="3125"/>
                    </a:lnTo>
                    <a:cubicBezTo>
                      <a:pt x="15014" y="3125"/>
                      <a:pt x="15014" y="3113"/>
                      <a:pt x="15002" y="3101"/>
                    </a:cubicBezTo>
                    <a:lnTo>
                      <a:pt x="14991" y="3113"/>
                    </a:lnTo>
                    <a:cubicBezTo>
                      <a:pt x="14974" y="3129"/>
                      <a:pt x="14966" y="3136"/>
                      <a:pt x="14964" y="3136"/>
                    </a:cubicBezTo>
                    <a:cubicBezTo>
                      <a:pt x="14959" y="3136"/>
                      <a:pt x="14975" y="3113"/>
                      <a:pt x="14991" y="3089"/>
                    </a:cubicBezTo>
                    <a:lnTo>
                      <a:pt x="14979" y="3077"/>
                    </a:lnTo>
                    <a:cubicBezTo>
                      <a:pt x="14955" y="3065"/>
                      <a:pt x="14943" y="3042"/>
                      <a:pt x="14919" y="3030"/>
                    </a:cubicBezTo>
                    <a:cubicBezTo>
                      <a:pt x="14907" y="3006"/>
                      <a:pt x="14895" y="2982"/>
                      <a:pt x="14883" y="2958"/>
                    </a:cubicBezTo>
                    <a:lnTo>
                      <a:pt x="14872" y="2970"/>
                    </a:lnTo>
                    <a:lnTo>
                      <a:pt x="14872" y="2958"/>
                    </a:lnTo>
                    <a:cubicBezTo>
                      <a:pt x="14848" y="2911"/>
                      <a:pt x="14812" y="2875"/>
                      <a:pt x="14752" y="2863"/>
                    </a:cubicBezTo>
                    <a:cubicBezTo>
                      <a:pt x="14681" y="2851"/>
                      <a:pt x="14669" y="2744"/>
                      <a:pt x="14610" y="2696"/>
                    </a:cubicBezTo>
                    <a:cubicBezTo>
                      <a:pt x="14550" y="2649"/>
                      <a:pt x="14514" y="2613"/>
                      <a:pt x="14455" y="2589"/>
                    </a:cubicBezTo>
                    <a:cubicBezTo>
                      <a:pt x="14407" y="2553"/>
                      <a:pt x="14348" y="2565"/>
                      <a:pt x="14312" y="2530"/>
                    </a:cubicBezTo>
                    <a:cubicBezTo>
                      <a:pt x="14264" y="2494"/>
                      <a:pt x="14229" y="2434"/>
                      <a:pt x="14205" y="2375"/>
                    </a:cubicBezTo>
                    <a:cubicBezTo>
                      <a:pt x="14169" y="2291"/>
                      <a:pt x="14133" y="2232"/>
                      <a:pt x="14038" y="2232"/>
                    </a:cubicBezTo>
                    <a:cubicBezTo>
                      <a:pt x="13990" y="2232"/>
                      <a:pt x="13955" y="2184"/>
                      <a:pt x="13907" y="2160"/>
                    </a:cubicBezTo>
                    <a:cubicBezTo>
                      <a:pt x="13705" y="2018"/>
                      <a:pt x="13490" y="1875"/>
                      <a:pt x="13276" y="1744"/>
                    </a:cubicBezTo>
                    <a:cubicBezTo>
                      <a:pt x="13157" y="1660"/>
                      <a:pt x="13026" y="1577"/>
                      <a:pt x="12895" y="1494"/>
                    </a:cubicBezTo>
                    <a:cubicBezTo>
                      <a:pt x="12836" y="1446"/>
                      <a:pt x="12752" y="1398"/>
                      <a:pt x="12669" y="1363"/>
                    </a:cubicBezTo>
                    <a:cubicBezTo>
                      <a:pt x="12633" y="1363"/>
                      <a:pt x="12597" y="1339"/>
                      <a:pt x="12574" y="1315"/>
                    </a:cubicBezTo>
                    <a:cubicBezTo>
                      <a:pt x="12443" y="1172"/>
                      <a:pt x="12276" y="1065"/>
                      <a:pt x="12097" y="1006"/>
                    </a:cubicBezTo>
                    <a:cubicBezTo>
                      <a:pt x="11800" y="875"/>
                      <a:pt x="11514" y="744"/>
                      <a:pt x="11228" y="625"/>
                    </a:cubicBezTo>
                    <a:cubicBezTo>
                      <a:pt x="11157" y="601"/>
                      <a:pt x="11109" y="565"/>
                      <a:pt x="11062" y="517"/>
                    </a:cubicBezTo>
                    <a:cubicBezTo>
                      <a:pt x="11046" y="494"/>
                      <a:pt x="11026" y="481"/>
                      <a:pt x="11004" y="481"/>
                    </a:cubicBezTo>
                    <a:cubicBezTo>
                      <a:pt x="10992" y="481"/>
                      <a:pt x="10979" y="485"/>
                      <a:pt x="10966" y="494"/>
                    </a:cubicBezTo>
                    <a:cubicBezTo>
                      <a:pt x="10949" y="502"/>
                      <a:pt x="10931" y="506"/>
                      <a:pt x="10912" y="506"/>
                    </a:cubicBezTo>
                    <a:cubicBezTo>
                      <a:pt x="10878" y="506"/>
                      <a:pt x="10842" y="493"/>
                      <a:pt x="10811" y="470"/>
                    </a:cubicBezTo>
                    <a:cubicBezTo>
                      <a:pt x="10774" y="433"/>
                      <a:pt x="10737" y="403"/>
                      <a:pt x="10689" y="403"/>
                    </a:cubicBezTo>
                    <a:cubicBezTo>
                      <a:pt x="10675" y="403"/>
                      <a:pt x="10660" y="405"/>
                      <a:pt x="10645" y="410"/>
                    </a:cubicBezTo>
                    <a:cubicBezTo>
                      <a:pt x="10625" y="415"/>
                      <a:pt x="10605" y="418"/>
                      <a:pt x="10586" y="418"/>
                    </a:cubicBezTo>
                    <a:cubicBezTo>
                      <a:pt x="10558" y="418"/>
                      <a:pt x="10530" y="412"/>
                      <a:pt x="10502" y="398"/>
                    </a:cubicBezTo>
                    <a:cubicBezTo>
                      <a:pt x="10430" y="386"/>
                      <a:pt x="10371" y="375"/>
                      <a:pt x="10300" y="363"/>
                    </a:cubicBezTo>
                    <a:lnTo>
                      <a:pt x="10300" y="375"/>
                    </a:lnTo>
                    <a:cubicBezTo>
                      <a:pt x="10296" y="378"/>
                      <a:pt x="10294" y="381"/>
                      <a:pt x="10292" y="384"/>
                    </a:cubicBezTo>
                    <a:lnTo>
                      <a:pt x="10292" y="384"/>
                    </a:lnTo>
                    <a:lnTo>
                      <a:pt x="10300" y="363"/>
                    </a:lnTo>
                    <a:cubicBezTo>
                      <a:pt x="10300" y="363"/>
                      <a:pt x="10300" y="362"/>
                      <a:pt x="10299" y="362"/>
                    </a:cubicBezTo>
                    <a:cubicBezTo>
                      <a:pt x="10298" y="362"/>
                      <a:pt x="10292" y="369"/>
                      <a:pt x="10264" y="434"/>
                    </a:cubicBezTo>
                    <a:lnTo>
                      <a:pt x="10264" y="410"/>
                    </a:lnTo>
                    <a:cubicBezTo>
                      <a:pt x="10270" y="379"/>
                      <a:pt x="10273" y="361"/>
                      <a:pt x="10271" y="361"/>
                    </a:cubicBezTo>
                    <a:lnTo>
                      <a:pt x="10271" y="361"/>
                    </a:lnTo>
                    <a:cubicBezTo>
                      <a:pt x="10269" y="361"/>
                      <a:pt x="10263" y="376"/>
                      <a:pt x="10252" y="410"/>
                    </a:cubicBezTo>
                    <a:cubicBezTo>
                      <a:pt x="10252" y="434"/>
                      <a:pt x="10252" y="446"/>
                      <a:pt x="10240" y="458"/>
                    </a:cubicBezTo>
                    <a:cubicBezTo>
                      <a:pt x="10240" y="457"/>
                      <a:pt x="10240" y="457"/>
                      <a:pt x="10239" y="457"/>
                    </a:cubicBezTo>
                    <a:cubicBezTo>
                      <a:pt x="10237" y="457"/>
                      <a:pt x="10227" y="473"/>
                      <a:pt x="10222" y="473"/>
                    </a:cubicBezTo>
                    <a:cubicBezTo>
                      <a:pt x="10219" y="473"/>
                      <a:pt x="10218" y="462"/>
                      <a:pt x="10228" y="422"/>
                    </a:cubicBezTo>
                    <a:lnTo>
                      <a:pt x="10228" y="422"/>
                    </a:lnTo>
                    <a:lnTo>
                      <a:pt x="10216" y="434"/>
                    </a:lnTo>
                    <a:cubicBezTo>
                      <a:pt x="10204" y="446"/>
                      <a:pt x="10204" y="446"/>
                      <a:pt x="10204" y="446"/>
                    </a:cubicBezTo>
                    <a:cubicBezTo>
                      <a:pt x="10204" y="458"/>
                      <a:pt x="10192" y="470"/>
                      <a:pt x="10192" y="482"/>
                    </a:cubicBezTo>
                    <a:cubicBezTo>
                      <a:pt x="10177" y="505"/>
                      <a:pt x="10172" y="518"/>
                      <a:pt x="10170" y="518"/>
                    </a:cubicBezTo>
                    <a:cubicBezTo>
                      <a:pt x="10169" y="518"/>
                      <a:pt x="10169" y="514"/>
                      <a:pt x="10169" y="506"/>
                    </a:cubicBezTo>
                    <a:cubicBezTo>
                      <a:pt x="10176" y="474"/>
                      <a:pt x="10179" y="458"/>
                      <a:pt x="10176" y="458"/>
                    </a:cubicBezTo>
                    <a:lnTo>
                      <a:pt x="10176" y="458"/>
                    </a:lnTo>
                    <a:cubicBezTo>
                      <a:pt x="10175" y="458"/>
                      <a:pt x="10173" y="462"/>
                      <a:pt x="10169" y="470"/>
                    </a:cubicBezTo>
                    <a:cubicBezTo>
                      <a:pt x="10165" y="474"/>
                      <a:pt x="10162" y="475"/>
                      <a:pt x="10160" y="475"/>
                    </a:cubicBezTo>
                    <a:cubicBezTo>
                      <a:pt x="10157" y="475"/>
                      <a:pt x="10157" y="470"/>
                      <a:pt x="10157" y="470"/>
                    </a:cubicBezTo>
                    <a:lnTo>
                      <a:pt x="10145" y="494"/>
                    </a:lnTo>
                    <a:cubicBezTo>
                      <a:pt x="10145" y="482"/>
                      <a:pt x="10145" y="470"/>
                      <a:pt x="10157" y="470"/>
                    </a:cubicBezTo>
                    <a:cubicBezTo>
                      <a:pt x="10157" y="470"/>
                      <a:pt x="10150" y="470"/>
                      <a:pt x="10157" y="449"/>
                    </a:cubicBezTo>
                    <a:lnTo>
                      <a:pt x="10157" y="449"/>
                    </a:lnTo>
                    <a:cubicBezTo>
                      <a:pt x="10150" y="459"/>
                      <a:pt x="10145" y="470"/>
                      <a:pt x="10145" y="470"/>
                    </a:cubicBezTo>
                    <a:cubicBezTo>
                      <a:pt x="10133" y="470"/>
                      <a:pt x="10133" y="470"/>
                      <a:pt x="10121" y="458"/>
                    </a:cubicBezTo>
                    <a:lnTo>
                      <a:pt x="10145" y="410"/>
                    </a:lnTo>
                    <a:lnTo>
                      <a:pt x="10145" y="410"/>
                    </a:lnTo>
                    <a:cubicBezTo>
                      <a:pt x="10139" y="422"/>
                      <a:pt x="10133" y="431"/>
                      <a:pt x="10131" y="433"/>
                    </a:cubicBezTo>
                    <a:lnTo>
                      <a:pt x="10131" y="433"/>
                    </a:lnTo>
                    <a:lnTo>
                      <a:pt x="10145" y="410"/>
                    </a:lnTo>
                    <a:lnTo>
                      <a:pt x="10145" y="410"/>
                    </a:lnTo>
                    <a:cubicBezTo>
                      <a:pt x="10134" y="426"/>
                      <a:pt x="10131" y="433"/>
                      <a:pt x="10131" y="433"/>
                    </a:cubicBezTo>
                    <a:cubicBezTo>
                      <a:pt x="10131" y="433"/>
                      <a:pt x="10131" y="433"/>
                      <a:pt x="10131" y="433"/>
                    </a:cubicBezTo>
                    <a:lnTo>
                      <a:pt x="10131" y="433"/>
                    </a:lnTo>
                    <a:lnTo>
                      <a:pt x="10109" y="470"/>
                    </a:lnTo>
                    <a:cubicBezTo>
                      <a:pt x="10093" y="494"/>
                      <a:pt x="10085" y="503"/>
                      <a:pt x="10082" y="503"/>
                    </a:cubicBezTo>
                    <a:cubicBezTo>
                      <a:pt x="10078" y="503"/>
                      <a:pt x="10093" y="470"/>
                      <a:pt x="10109" y="446"/>
                    </a:cubicBezTo>
                    <a:cubicBezTo>
                      <a:pt x="10109" y="443"/>
                      <a:pt x="10109" y="439"/>
                      <a:pt x="10109" y="434"/>
                    </a:cubicBezTo>
                    <a:cubicBezTo>
                      <a:pt x="10105" y="442"/>
                      <a:pt x="10101" y="448"/>
                      <a:pt x="10098" y="451"/>
                    </a:cubicBezTo>
                    <a:lnTo>
                      <a:pt x="10098" y="451"/>
                    </a:lnTo>
                    <a:cubicBezTo>
                      <a:pt x="10099" y="441"/>
                      <a:pt x="10102" y="425"/>
                      <a:pt x="10099" y="425"/>
                    </a:cubicBezTo>
                    <a:lnTo>
                      <a:pt x="10099" y="425"/>
                    </a:lnTo>
                    <a:cubicBezTo>
                      <a:pt x="10097" y="425"/>
                      <a:pt x="10093" y="431"/>
                      <a:pt x="10085" y="446"/>
                    </a:cubicBezTo>
                    <a:cubicBezTo>
                      <a:pt x="10085" y="446"/>
                      <a:pt x="10085" y="446"/>
                      <a:pt x="10085" y="427"/>
                    </a:cubicBezTo>
                    <a:lnTo>
                      <a:pt x="10085" y="427"/>
                    </a:lnTo>
                    <a:cubicBezTo>
                      <a:pt x="10084" y="429"/>
                      <a:pt x="10083" y="431"/>
                      <a:pt x="10081" y="433"/>
                    </a:cubicBezTo>
                    <a:lnTo>
                      <a:pt x="10081" y="433"/>
                    </a:lnTo>
                    <a:cubicBezTo>
                      <a:pt x="10082" y="431"/>
                      <a:pt x="10084" y="427"/>
                      <a:pt x="10085" y="422"/>
                    </a:cubicBezTo>
                    <a:cubicBezTo>
                      <a:pt x="10085" y="424"/>
                      <a:pt x="10085" y="425"/>
                      <a:pt x="10085" y="427"/>
                    </a:cubicBezTo>
                    <a:lnTo>
                      <a:pt x="10085" y="427"/>
                    </a:lnTo>
                    <a:cubicBezTo>
                      <a:pt x="10087" y="424"/>
                      <a:pt x="10088" y="420"/>
                      <a:pt x="10089" y="416"/>
                    </a:cubicBezTo>
                    <a:lnTo>
                      <a:pt x="10089" y="416"/>
                    </a:lnTo>
                    <a:cubicBezTo>
                      <a:pt x="10097" y="404"/>
                      <a:pt x="10099" y="400"/>
                      <a:pt x="10099" y="400"/>
                    </a:cubicBezTo>
                    <a:lnTo>
                      <a:pt x="10099" y="400"/>
                    </a:lnTo>
                    <a:cubicBezTo>
                      <a:pt x="10098" y="400"/>
                      <a:pt x="10095" y="405"/>
                      <a:pt x="10090" y="413"/>
                    </a:cubicBezTo>
                    <a:lnTo>
                      <a:pt x="10090" y="413"/>
                    </a:lnTo>
                    <a:cubicBezTo>
                      <a:pt x="10091" y="409"/>
                      <a:pt x="10091" y="404"/>
                      <a:pt x="10092" y="400"/>
                    </a:cubicBezTo>
                    <a:lnTo>
                      <a:pt x="10092" y="400"/>
                    </a:lnTo>
                    <a:cubicBezTo>
                      <a:pt x="10085" y="408"/>
                      <a:pt x="10078" y="417"/>
                      <a:pt x="10073" y="422"/>
                    </a:cubicBezTo>
                    <a:cubicBezTo>
                      <a:pt x="10073" y="428"/>
                      <a:pt x="10073" y="437"/>
                      <a:pt x="10075" y="440"/>
                    </a:cubicBezTo>
                    <a:lnTo>
                      <a:pt x="10075" y="440"/>
                    </a:lnTo>
                    <a:cubicBezTo>
                      <a:pt x="10077" y="438"/>
                      <a:pt x="10079" y="436"/>
                      <a:pt x="10081" y="433"/>
                    </a:cubicBezTo>
                    <a:lnTo>
                      <a:pt x="10081" y="433"/>
                    </a:lnTo>
                    <a:cubicBezTo>
                      <a:pt x="10079" y="439"/>
                      <a:pt x="10077" y="441"/>
                      <a:pt x="10076" y="441"/>
                    </a:cubicBezTo>
                    <a:cubicBezTo>
                      <a:pt x="10075" y="441"/>
                      <a:pt x="10075" y="441"/>
                      <a:pt x="10075" y="440"/>
                    </a:cubicBezTo>
                    <a:lnTo>
                      <a:pt x="10075" y="440"/>
                    </a:lnTo>
                    <a:cubicBezTo>
                      <a:pt x="10068" y="445"/>
                      <a:pt x="10060" y="448"/>
                      <a:pt x="10051" y="448"/>
                    </a:cubicBezTo>
                    <a:cubicBezTo>
                      <a:pt x="10039" y="448"/>
                      <a:pt x="10027" y="444"/>
                      <a:pt x="10014" y="434"/>
                    </a:cubicBezTo>
                    <a:lnTo>
                      <a:pt x="10014" y="422"/>
                    </a:lnTo>
                    <a:cubicBezTo>
                      <a:pt x="10014" y="422"/>
                      <a:pt x="10002" y="410"/>
                      <a:pt x="10002" y="410"/>
                    </a:cubicBezTo>
                    <a:lnTo>
                      <a:pt x="10002" y="446"/>
                    </a:lnTo>
                    <a:cubicBezTo>
                      <a:pt x="10002" y="434"/>
                      <a:pt x="9990" y="422"/>
                      <a:pt x="9990" y="398"/>
                    </a:cubicBezTo>
                    <a:lnTo>
                      <a:pt x="9990" y="434"/>
                    </a:lnTo>
                    <a:cubicBezTo>
                      <a:pt x="9990" y="446"/>
                      <a:pt x="9990" y="458"/>
                      <a:pt x="9990" y="458"/>
                    </a:cubicBezTo>
                    <a:cubicBezTo>
                      <a:pt x="9990" y="458"/>
                      <a:pt x="9990" y="434"/>
                      <a:pt x="9978" y="386"/>
                    </a:cubicBezTo>
                    <a:cubicBezTo>
                      <a:pt x="9966" y="339"/>
                      <a:pt x="9978" y="339"/>
                      <a:pt x="9978" y="327"/>
                    </a:cubicBezTo>
                    <a:lnTo>
                      <a:pt x="9954" y="327"/>
                    </a:lnTo>
                    <a:cubicBezTo>
                      <a:pt x="9930" y="315"/>
                      <a:pt x="9907" y="309"/>
                      <a:pt x="9883" y="309"/>
                    </a:cubicBezTo>
                    <a:cubicBezTo>
                      <a:pt x="9859" y="309"/>
                      <a:pt x="9835" y="315"/>
                      <a:pt x="9811" y="327"/>
                    </a:cubicBezTo>
                    <a:cubicBezTo>
                      <a:pt x="9752" y="351"/>
                      <a:pt x="9680" y="375"/>
                      <a:pt x="9609" y="375"/>
                    </a:cubicBezTo>
                    <a:cubicBezTo>
                      <a:pt x="9549" y="375"/>
                      <a:pt x="9478" y="363"/>
                      <a:pt x="9418" y="339"/>
                    </a:cubicBezTo>
                    <a:cubicBezTo>
                      <a:pt x="9280" y="378"/>
                      <a:pt x="9142" y="401"/>
                      <a:pt x="9004" y="401"/>
                    </a:cubicBezTo>
                    <a:cubicBezTo>
                      <a:pt x="8976" y="401"/>
                      <a:pt x="8947" y="400"/>
                      <a:pt x="8918" y="398"/>
                    </a:cubicBezTo>
                    <a:cubicBezTo>
                      <a:pt x="8847" y="398"/>
                      <a:pt x="8776" y="386"/>
                      <a:pt x="8692" y="375"/>
                    </a:cubicBezTo>
                    <a:cubicBezTo>
                      <a:pt x="8673" y="375"/>
                      <a:pt x="8654" y="359"/>
                      <a:pt x="8635" y="359"/>
                    </a:cubicBezTo>
                    <a:cubicBezTo>
                      <a:pt x="8630" y="359"/>
                      <a:pt x="8625" y="360"/>
                      <a:pt x="8621" y="363"/>
                    </a:cubicBezTo>
                    <a:cubicBezTo>
                      <a:pt x="8537" y="416"/>
                      <a:pt x="8448" y="425"/>
                      <a:pt x="8357" y="425"/>
                    </a:cubicBezTo>
                    <a:cubicBezTo>
                      <a:pt x="8312" y="425"/>
                      <a:pt x="8266" y="423"/>
                      <a:pt x="8221" y="423"/>
                    </a:cubicBezTo>
                    <a:cubicBezTo>
                      <a:pt x="8175" y="423"/>
                      <a:pt x="8130" y="425"/>
                      <a:pt x="8085" y="434"/>
                    </a:cubicBezTo>
                    <a:cubicBezTo>
                      <a:pt x="8063" y="437"/>
                      <a:pt x="8039" y="439"/>
                      <a:pt x="8016" y="439"/>
                    </a:cubicBezTo>
                    <a:cubicBezTo>
                      <a:pt x="7951" y="439"/>
                      <a:pt x="7884" y="428"/>
                      <a:pt x="7823" y="410"/>
                    </a:cubicBezTo>
                    <a:cubicBezTo>
                      <a:pt x="7775" y="392"/>
                      <a:pt x="7731" y="383"/>
                      <a:pt x="7686" y="383"/>
                    </a:cubicBezTo>
                    <a:cubicBezTo>
                      <a:pt x="7641" y="383"/>
                      <a:pt x="7597" y="392"/>
                      <a:pt x="7549" y="410"/>
                    </a:cubicBezTo>
                    <a:cubicBezTo>
                      <a:pt x="7519" y="416"/>
                      <a:pt x="7487" y="419"/>
                      <a:pt x="7454" y="419"/>
                    </a:cubicBezTo>
                    <a:cubicBezTo>
                      <a:pt x="7421" y="419"/>
                      <a:pt x="7388" y="416"/>
                      <a:pt x="7359" y="410"/>
                    </a:cubicBezTo>
                    <a:cubicBezTo>
                      <a:pt x="7347" y="410"/>
                      <a:pt x="7335" y="398"/>
                      <a:pt x="7323" y="386"/>
                    </a:cubicBezTo>
                    <a:cubicBezTo>
                      <a:pt x="7299" y="351"/>
                      <a:pt x="7275" y="303"/>
                      <a:pt x="7252" y="267"/>
                    </a:cubicBezTo>
                    <a:lnTo>
                      <a:pt x="7156" y="363"/>
                    </a:lnTo>
                    <a:cubicBezTo>
                      <a:pt x="7126" y="332"/>
                      <a:pt x="7095" y="322"/>
                      <a:pt x="7064" y="322"/>
                    </a:cubicBezTo>
                    <a:cubicBezTo>
                      <a:pt x="7010" y="322"/>
                      <a:pt x="6954" y="351"/>
                      <a:pt x="6894" y="351"/>
                    </a:cubicBezTo>
                    <a:cubicBezTo>
                      <a:pt x="6869" y="354"/>
                      <a:pt x="6843" y="355"/>
                      <a:pt x="6818" y="355"/>
                    </a:cubicBezTo>
                    <a:cubicBezTo>
                      <a:pt x="6749" y="355"/>
                      <a:pt x="6681" y="344"/>
                      <a:pt x="6620" y="327"/>
                    </a:cubicBezTo>
                    <a:lnTo>
                      <a:pt x="6609" y="327"/>
                    </a:lnTo>
                    <a:cubicBezTo>
                      <a:pt x="6580" y="333"/>
                      <a:pt x="6550" y="336"/>
                      <a:pt x="6521" y="336"/>
                    </a:cubicBezTo>
                    <a:cubicBezTo>
                      <a:pt x="6439" y="336"/>
                      <a:pt x="6357" y="314"/>
                      <a:pt x="6287" y="279"/>
                    </a:cubicBezTo>
                    <a:cubicBezTo>
                      <a:pt x="6280" y="276"/>
                      <a:pt x="6273" y="274"/>
                      <a:pt x="6266" y="274"/>
                    </a:cubicBezTo>
                    <a:cubicBezTo>
                      <a:pt x="6249" y="274"/>
                      <a:pt x="6233" y="283"/>
                      <a:pt x="6216" y="291"/>
                    </a:cubicBezTo>
                    <a:cubicBezTo>
                      <a:pt x="6168" y="327"/>
                      <a:pt x="6120" y="339"/>
                      <a:pt x="6061" y="339"/>
                    </a:cubicBezTo>
                    <a:cubicBezTo>
                      <a:pt x="5989" y="327"/>
                      <a:pt x="5906" y="303"/>
                      <a:pt x="5835" y="279"/>
                    </a:cubicBezTo>
                    <a:lnTo>
                      <a:pt x="5751" y="279"/>
                    </a:lnTo>
                    <a:cubicBezTo>
                      <a:pt x="5709" y="307"/>
                      <a:pt x="5661" y="321"/>
                      <a:pt x="5613" y="321"/>
                    </a:cubicBezTo>
                    <a:cubicBezTo>
                      <a:pt x="5539" y="321"/>
                      <a:pt x="5464" y="289"/>
                      <a:pt x="5406" y="232"/>
                    </a:cubicBezTo>
                    <a:cubicBezTo>
                      <a:pt x="5370" y="255"/>
                      <a:pt x="5323" y="291"/>
                      <a:pt x="5287" y="315"/>
                    </a:cubicBezTo>
                    <a:cubicBezTo>
                      <a:pt x="5239" y="279"/>
                      <a:pt x="5204" y="255"/>
                      <a:pt x="5144" y="232"/>
                    </a:cubicBezTo>
                    <a:cubicBezTo>
                      <a:pt x="5037" y="232"/>
                      <a:pt x="4942" y="220"/>
                      <a:pt x="4835" y="208"/>
                    </a:cubicBezTo>
                    <a:cubicBezTo>
                      <a:pt x="4739" y="184"/>
                      <a:pt x="4656" y="148"/>
                      <a:pt x="4573" y="113"/>
                    </a:cubicBezTo>
                    <a:cubicBezTo>
                      <a:pt x="4513" y="77"/>
                      <a:pt x="4418" y="89"/>
                      <a:pt x="4358" y="65"/>
                    </a:cubicBezTo>
                    <a:cubicBezTo>
                      <a:pt x="4348" y="63"/>
                      <a:pt x="4337" y="62"/>
                      <a:pt x="4326" y="62"/>
                    </a:cubicBezTo>
                    <a:cubicBezTo>
                      <a:pt x="4303" y="62"/>
                      <a:pt x="4276" y="65"/>
                      <a:pt x="4250" y="65"/>
                    </a:cubicBezTo>
                    <a:cubicBezTo>
                      <a:pt x="4209" y="65"/>
                      <a:pt x="4168" y="59"/>
                      <a:pt x="4132" y="29"/>
                    </a:cubicBezTo>
                    <a:cubicBezTo>
                      <a:pt x="4106" y="12"/>
                      <a:pt x="4073" y="1"/>
                      <a:pt x="404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400;p31"/>
              <p:cNvSpPr/>
              <p:nvPr/>
            </p:nvSpPr>
            <p:spPr>
              <a:xfrm>
                <a:off x="4576921" y="2831850"/>
                <a:ext cx="673517" cy="555603"/>
              </a:xfrm>
              <a:custGeom>
                <a:avLst/>
                <a:gdLst/>
                <a:ahLst/>
                <a:cxnLst/>
                <a:rect l="l" t="t" r="r" b="b"/>
                <a:pathLst>
                  <a:path w="26075" h="21510" extrusionOk="0">
                    <a:moveTo>
                      <a:pt x="71" y="6127"/>
                    </a:moveTo>
                    <a:cubicBezTo>
                      <a:pt x="76" y="6128"/>
                      <a:pt x="81" y="6128"/>
                      <a:pt x="85" y="6129"/>
                    </a:cubicBezTo>
                    <a:lnTo>
                      <a:pt x="85" y="6129"/>
                    </a:lnTo>
                    <a:cubicBezTo>
                      <a:pt x="84" y="6128"/>
                      <a:pt x="84" y="6128"/>
                      <a:pt x="83" y="6127"/>
                    </a:cubicBezTo>
                    <a:close/>
                    <a:moveTo>
                      <a:pt x="10274" y="0"/>
                    </a:moveTo>
                    <a:cubicBezTo>
                      <a:pt x="10227" y="0"/>
                      <a:pt x="10200" y="54"/>
                      <a:pt x="10168" y="103"/>
                    </a:cubicBezTo>
                    <a:cubicBezTo>
                      <a:pt x="10156" y="114"/>
                      <a:pt x="10144" y="126"/>
                      <a:pt x="10120" y="126"/>
                    </a:cubicBezTo>
                    <a:cubicBezTo>
                      <a:pt x="9989" y="126"/>
                      <a:pt x="9858" y="150"/>
                      <a:pt x="9751" y="210"/>
                    </a:cubicBezTo>
                    <a:cubicBezTo>
                      <a:pt x="9708" y="227"/>
                      <a:pt x="9662" y="235"/>
                      <a:pt x="9618" y="235"/>
                    </a:cubicBezTo>
                    <a:cubicBezTo>
                      <a:pt x="9541" y="235"/>
                      <a:pt x="9466" y="212"/>
                      <a:pt x="9406" y="174"/>
                    </a:cubicBezTo>
                    <a:cubicBezTo>
                      <a:pt x="9374" y="148"/>
                      <a:pt x="9335" y="137"/>
                      <a:pt x="9295" y="137"/>
                    </a:cubicBezTo>
                    <a:cubicBezTo>
                      <a:pt x="9261" y="137"/>
                      <a:pt x="9225" y="146"/>
                      <a:pt x="9192" y="162"/>
                    </a:cubicBezTo>
                    <a:cubicBezTo>
                      <a:pt x="9039" y="260"/>
                      <a:pt x="8856" y="318"/>
                      <a:pt x="8671" y="318"/>
                    </a:cubicBezTo>
                    <a:cubicBezTo>
                      <a:pt x="8654" y="318"/>
                      <a:pt x="8637" y="318"/>
                      <a:pt x="8620" y="317"/>
                    </a:cubicBezTo>
                    <a:cubicBezTo>
                      <a:pt x="8584" y="317"/>
                      <a:pt x="8549" y="353"/>
                      <a:pt x="8525" y="388"/>
                    </a:cubicBezTo>
                    <a:cubicBezTo>
                      <a:pt x="8501" y="424"/>
                      <a:pt x="8477" y="460"/>
                      <a:pt x="8430" y="484"/>
                    </a:cubicBezTo>
                    <a:cubicBezTo>
                      <a:pt x="8306" y="550"/>
                      <a:pt x="8176" y="586"/>
                      <a:pt x="8037" y="586"/>
                    </a:cubicBezTo>
                    <a:cubicBezTo>
                      <a:pt x="8002" y="586"/>
                      <a:pt x="7966" y="584"/>
                      <a:pt x="7930" y="579"/>
                    </a:cubicBezTo>
                    <a:cubicBezTo>
                      <a:pt x="7893" y="570"/>
                      <a:pt x="7856" y="565"/>
                      <a:pt x="7819" y="565"/>
                    </a:cubicBezTo>
                    <a:cubicBezTo>
                      <a:pt x="7710" y="565"/>
                      <a:pt x="7601" y="603"/>
                      <a:pt x="7513" y="674"/>
                    </a:cubicBezTo>
                    <a:cubicBezTo>
                      <a:pt x="7453" y="698"/>
                      <a:pt x="7382" y="722"/>
                      <a:pt x="7299" y="734"/>
                    </a:cubicBezTo>
                    <a:cubicBezTo>
                      <a:pt x="7263" y="746"/>
                      <a:pt x="7227" y="781"/>
                      <a:pt x="7215" y="817"/>
                    </a:cubicBezTo>
                    <a:cubicBezTo>
                      <a:pt x="7203" y="865"/>
                      <a:pt x="7179" y="900"/>
                      <a:pt x="7132" y="912"/>
                    </a:cubicBezTo>
                    <a:cubicBezTo>
                      <a:pt x="7037" y="924"/>
                      <a:pt x="6918" y="924"/>
                      <a:pt x="6858" y="1007"/>
                    </a:cubicBezTo>
                    <a:cubicBezTo>
                      <a:pt x="6739" y="1127"/>
                      <a:pt x="6596" y="1234"/>
                      <a:pt x="6441" y="1305"/>
                    </a:cubicBezTo>
                    <a:cubicBezTo>
                      <a:pt x="6322" y="1388"/>
                      <a:pt x="6191" y="1460"/>
                      <a:pt x="6048" y="1519"/>
                    </a:cubicBezTo>
                    <a:cubicBezTo>
                      <a:pt x="5929" y="1555"/>
                      <a:pt x="5858" y="1710"/>
                      <a:pt x="5751" y="1734"/>
                    </a:cubicBezTo>
                    <a:cubicBezTo>
                      <a:pt x="5584" y="1769"/>
                      <a:pt x="5489" y="1924"/>
                      <a:pt x="5346" y="1960"/>
                    </a:cubicBezTo>
                    <a:cubicBezTo>
                      <a:pt x="5191" y="2008"/>
                      <a:pt x="5048" y="2091"/>
                      <a:pt x="4917" y="2186"/>
                    </a:cubicBezTo>
                    <a:cubicBezTo>
                      <a:pt x="4822" y="2258"/>
                      <a:pt x="4703" y="2341"/>
                      <a:pt x="4596" y="2400"/>
                    </a:cubicBezTo>
                    <a:cubicBezTo>
                      <a:pt x="4477" y="2448"/>
                      <a:pt x="4346" y="2484"/>
                      <a:pt x="4215" y="2520"/>
                    </a:cubicBezTo>
                    <a:cubicBezTo>
                      <a:pt x="4072" y="2639"/>
                      <a:pt x="3870" y="2627"/>
                      <a:pt x="3703" y="2674"/>
                    </a:cubicBezTo>
                    <a:cubicBezTo>
                      <a:pt x="3492" y="2760"/>
                      <a:pt x="3274" y="2800"/>
                      <a:pt x="3048" y="2800"/>
                    </a:cubicBezTo>
                    <a:cubicBezTo>
                      <a:pt x="2993" y="2800"/>
                      <a:pt x="2937" y="2798"/>
                      <a:pt x="2881" y="2793"/>
                    </a:cubicBezTo>
                    <a:cubicBezTo>
                      <a:pt x="2872" y="2792"/>
                      <a:pt x="2862" y="2792"/>
                      <a:pt x="2852" y="2792"/>
                    </a:cubicBezTo>
                    <a:cubicBezTo>
                      <a:pt x="2767" y="2792"/>
                      <a:pt x="2686" y="2838"/>
                      <a:pt x="2643" y="2912"/>
                    </a:cubicBezTo>
                    <a:cubicBezTo>
                      <a:pt x="2599" y="2957"/>
                      <a:pt x="2542" y="2981"/>
                      <a:pt x="2481" y="2981"/>
                    </a:cubicBezTo>
                    <a:cubicBezTo>
                      <a:pt x="2460" y="2981"/>
                      <a:pt x="2439" y="2978"/>
                      <a:pt x="2417" y="2972"/>
                    </a:cubicBezTo>
                    <a:cubicBezTo>
                      <a:pt x="2262" y="2984"/>
                      <a:pt x="2096" y="3008"/>
                      <a:pt x="1941" y="3020"/>
                    </a:cubicBezTo>
                    <a:cubicBezTo>
                      <a:pt x="1798" y="3032"/>
                      <a:pt x="1667" y="3055"/>
                      <a:pt x="1548" y="3103"/>
                    </a:cubicBezTo>
                    <a:cubicBezTo>
                      <a:pt x="1417" y="3103"/>
                      <a:pt x="1298" y="3174"/>
                      <a:pt x="1214" y="3270"/>
                    </a:cubicBezTo>
                    <a:cubicBezTo>
                      <a:pt x="1155" y="3341"/>
                      <a:pt x="1083" y="3389"/>
                      <a:pt x="1000" y="3413"/>
                    </a:cubicBezTo>
                    <a:cubicBezTo>
                      <a:pt x="929" y="3436"/>
                      <a:pt x="881" y="3484"/>
                      <a:pt x="845" y="3543"/>
                    </a:cubicBezTo>
                    <a:cubicBezTo>
                      <a:pt x="833" y="3591"/>
                      <a:pt x="810" y="3651"/>
                      <a:pt x="798" y="3698"/>
                    </a:cubicBezTo>
                    <a:cubicBezTo>
                      <a:pt x="786" y="3698"/>
                      <a:pt x="786" y="3710"/>
                      <a:pt x="774" y="3722"/>
                    </a:cubicBezTo>
                    <a:lnTo>
                      <a:pt x="667" y="3782"/>
                    </a:lnTo>
                    <a:cubicBezTo>
                      <a:pt x="524" y="3877"/>
                      <a:pt x="381" y="3948"/>
                      <a:pt x="226" y="3996"/>
                    </a:cubicBezTo>
                    <a:cubicBezTo>
                      <a:pt x="202" y="3996"/>
                      <a:pt x="191" y="4008"/>
                      <a:pt x="179" y="4020"/>
                    </a:cubicBezTo>
                    <a:cubicBezTo>
                      <a:pt x="262" y="4163"/>
                      <a:pt x="321" y="4329"/>
                      <a:pt x="357" y="4496"/>
                    </a:cubicBezTo>
                    <a:cubicBezTo>
                      <a:pt x="381" y="4591"/>
                      <a:pt x="393" y="4663"/>
                      <a:pt x="405" y="4770"/>
                    </a:cubicBezTo>
                    <a:lnTo>
                      <a:pt x="405" y="4829"/>
                    </a:lnTo>
                    <a:lnTo>
                      <a:pt x="405" y="4877"/>
                    </a:lnTo>
                    <a:cubicBezTo>
                      <a:pt x="405" y="4913"/>
                      <a:pt x="429" y="4972"/>
                      <a:pt x="429" y="5032"/>
                    </a:cubicBezTo>
                    <a:cubicBezTo>
                      <a:pt x="429" y="5115"/>
                      <a:pt x="405" y="5210"/>
                      <a:pt x="357" y="5282"/>
                    </a:cubicBezTo>
                    <a:cubicBezTo>
                      <a:pt x="357" y="5234"/>
                      <a:pt x="357" y="5187"/>
                      <a:pt x="357" y="5139"/>
                    </a:cubicBezTo>
                    <a:cubicBezTo>
                      <a:pt x="345" y="5175"/>
                      <a:pt x="333" y="5222"/>
                      <a:pt x="321" y="5270"/>
                    </a:cubicBezTo>
                    <a:lnTo>
                      <a:pt x="286" y="5341"/>
                    </a:lnTo>
                    <a:cubicBezTo>
                      <a:pt x="274" y="5401"/>
                      <a:pt x="250" y="5448"/>
                      <a:pt x="226" y="5508"/>
                    </a:cubicBezTo>
                    <a:cubicBezTo>
                      <a:pt x="214" y="5556"/>
                      <a:pt x="191" y="5603"/>
                      <a:pt x="167" y="5651"/>
                    </a:cubicBezTo>
                    <a:cubicBezTo>
                      <a:pt x="214" y="5651"/>
                      <a:pt x="202" y="5663"/>
                      <a:pt x="167" y="5675"/>
                    </a:cubicBezTo>
                    <a:lnTo>
                      <a:pt x="167" y="5687"/>
                    </a:lnTo>
                    <a:cubicBezTo>
                      <a:pt x="167" y="5687"/>
                      <a:pt x="167" y="5699"/>
                      <a:pt x="167" y="5699"/>
                    </a:cubicBezTo>
                    <a:cubicBezTo>
                      <a:pt x="202" y="5722"/>
                      <a:pt x="202" y="5722"/>
                      <a:pt x="202" y="5734"/>
                    </a:cubicBezTo>
                    <a:cubicBezTo>
                      <a:pt x="226" y="5746"/>
                      <a:pt x="250" y="5758"/>
                      <a:pt x="202" y="5758"/>
                    </a:cubicBezTo>
                    <a:cubicBezTo>
                      <a:pt x="202" y="5770"/>
                      <a:pt x="202" y="5770"/>
                      <a:pt x="202" y="5782"/>
                    </a:cubicBezTo>
                    <a:lnTo>
                      <a:pt x="202" y="5806"/>
                    </a:lnTo>
                    <a:cubicBezTo>
                      <a:pt x="191" y="5806"/>
                      <a:pt x="202" y="5818"/>
                      <a:pt x="202" y="5818"/>
                    </a:cubicBezTo>
                    <a:cubicBezTo>
                      <a:pt x="262" y="5829"/>
                      <a:pt x="262" y="5829"/>
                      <a:pt x="202" y="5829"/>
                    </a:cubicBezTo>
                    <a:cubicBezTo>
                      <a:pt x="202" y="5829"/>
                      <a:pt x="191" y="5829"/>
                      <a:pt x="179" y="5841"/>
                    </a:cubicBezTo>
                    <a:cubicBezTo>
                      <a:pt x="179" y="5847"/>
                      <a:pt x="179" y="5847"/>
                      <a:pt x="179" y="5847"/>
                    </a:cubicBezTo>
                    <a:cubicBezTo>
                      <a:pt x="179" y="5847"/>
                      <a:pt x="179" y="5847"/>
                      <a:pt x="179" y="5853"/>
                    </a:cubicBezTo>
                    <a:cubicBezTo>
                      <a:pt x="202" y="5853"/>
                      <a:pt x="226" y="5865"/>
                      <a:pt x="250" y="5865"/>
                    </a:cubicBezTo>
                    <a:cubicBezTo>
                      <a:pt x="262" y="5877"/>
                      <a:pt x="274" y="5889"/>
                      <a:pt x="286" y="5901"/>
                    </a:cubicBezTo>
                    <a:lnTo>
                      <a:pt x="179" y="5901"/>
                    </a:lnTo>
                    <a:cubicBezTo>
                      <a:pt x="179" y="5901"/>
                      <a:pt x="262" y="5913"/>
                      <a:pt x="214" y="5913"/>
                    </a:cubicBezTo>
                    <a:lnTo>
                      <a:pt x="202" y="5913"/>
                    </a:lnTo>
                    <a:cubicBezTo>
                      <a:pt x="214" y="5913"/>
                      <a:pt x="226" y="5913"/>
                      <a:pt x="226" y="5925"/>
                    </a:cubicBezTo>
                    <a:cubicBezTo>
                      <a:pt x="214" y="5937"/>
                      <a:pt x="250" y="5937"/>
                      <a:pt x="226" y="5937"/>
                    </a:cubicBezTo>
                    <a:lnTo>
                      <a:pt x="238" y="5937"/>
                    </a:lnTo>
                    <a:cubicBezTo>
                      <a:pt x="274" y="5949"/>
                      <a:pt x="286" y="5949"/>
                      <a:pt x="274" y="5949"/>
                    </a:cubicBezTo>
                    <a:cubicBezTo>
                      <a:pt x="266" y="5953"/>
                      <a:pt x="258" y="5954"/>
                      <a:pt x="251" y="5954"/>
                    </a:cubicBezTo>
                    <a:cubicBezTo>
                      <a:pt x="237" y="5954"/>
                      <a:pt x="226" y="5949"/>
                      <a:pt x="226" y="5949"/>
                    </a:cubicBezTo>
                    <a:cubicBezTo>
                      <a:pt x="214" y="5949"/>
                      <a:pt x="250" y="5960"/>
                      <a:pt x="250" y="5972"/>
                    </a:cubicBezTo>
                    <a:lnTo>
                      <a:pt x="191" y="5972"/>
                    </a:lnTo>
                    <a:cubicBezTo>
                      <a:pt x="191" y="5972"/>
                      <a:pt x="179" y="5972"/>
                      <a:pt x="191" y="5984"/>
                    </a:cubicBezTo>
                    <a:lnTo>
                      <a:pt x="214" y="5996"/>
                    </a:lnTo>
                    <a:lnTo>
                      <a:pt x="167" y="5996"/>
                    </a:lnTo>
                    <a:cubicBezTo>
                      <a:pt x="143" y="5996"/>
                      <a:pt x="226" y="6008"/>
                      <a:pt x="202" y="6008"/>
                    </a:cubicBezTo>
                    <a:cubicBezTo>
                      <a:pt x="155" y="6008"/>
                      <a:pt x="143" y="6008"/>
                      <a:pt x="202" y="6020"/>
                    </a:cubicBezTo>
                    <a:cubicBezTo>
                      <a:pt x="262" y="6032"/>
                      <a:pt x="250" y="6044"/>
                      <a:pt x="226" y="6044"/>
                    </a:cubicBezTo>
                    <a:cubicBezTo>
                      <a:pt x="202" y="6044"/>
                      <a:pt x="214" y="6044"/>
                      <a:pt x="202" y="6056"/>
                    </a:cubicBezTo>
                    <a:cubicBezTo>
                      <a:pt x="179" y="6056"/>
                      <a:pt x="179" y="6056"/>
                      <a:pt x="214" y="6068"/>
                    </a:cubicBezTo>
                    <a:cubicBezTo>
                      <a:pt x="217" y="6068"/>
                      <a:pt x="219" y="6069"/>
                      <a:pt x="221" y="6069"/>
                    </a:cubicBezTo>
                    <a:lnTo>
                      <a:pt x="221" y="6069"/>
                    </a:lnTo>
                    <a:cubicBezTo>
                      <a:pt x="215" y="6068"/>
                      <a:pt x="208" y="6068"/>
                      <a:pt x="202" y="6068"/>
                    </a:cubicBezTo>
                    <a:lnTo>
                      <a:pt x="191" y="6068"/>
                    </a:lnTo>
                    <a:cubicBezTo>
                      <a:pt x="274" y="6091"/>
                      <a:pt x="262" y="6103"/>
                      <a:pt x="214" y="6103"/>
                    </a:cubicBezTo>
                    <a:lnTo>
                      <a:pt x="202" y="6103"/>
                    </a:lnTo>
                    <a:cubicBezTo>
                      <a:pt x="202" y="6103"/>
                      <a:pt x="191" y="6103"/>
                      <a:pt x="202" y="6115"/>
                    </a:cubicBezTo>
                    <a:cubicBezTo>
                      <a:pt x="214" y="6115"/>
                      <a:pt x="238" y="6127"/>
                      <a:pt x="179" y="6127"/>
                    </a:cubicBezTo>
                    <a:cubicBezTo>
                      <a:pt x="166" y="6125"/>
                      <a:pt x="159" y="6124"/>
                      <a:pt x="154" y="6124"/>
                    </a:cubicBezTo>
                    <a:cubicBezTo>
                      <a:pt x="141" y="6124"/>
                      <a:pt x="148" y="6131"/>
                      <a:pt x="120" y="6131"/>
                    </a:cubicBezTo>
                    <a:cubicBezTo>
                      <a:pt x="111" y="6131"/>
                      <a:pt x="100" y="6130"/>
                      <a:pt x="85" y="6129"/>
                    </a:cubicBezTo>
                    <a:lnTo>
                      <a:pt x="85" y="6129"/>
                    </a:lnTo>
                    <a:cubicBezTo>
                      <a:pt x="98" y="6140"/>
                      <a:pt x="130" y="6151"/>
                      <a:pt x="107" y="6151"/>
                    </a:cubicBezTo>
                    <a:cubicBezTo>
                      <a:pt x="142" y="6168"/>
                      <a:pt x="158" y="6179"/>
                      <a:pt x="126" y="6179"/>
                    </a:cubicBezTo>
                    <a:cubicBezTo>
                      <a:pt x="115" y="6179"/>
                      <a:pt x="97" y="6178"/>
                      <a:pt x="71" y="6175"/>
                    </a:cubicBezTo>
                    <a:lnTo>
                      <a:pt x="71" y="6175"/>
                    </a:lnTo>
                    <a:cubicBezTo>
                      <a:pt x="125" y="6187"/>
                      <a:pt x="131" y="6190"/>
                      <a:pt x="121" y="6190"/>
                    </a:cubicBezTo>
                    <a:cubicBezTo>
                      <a:pt x="110" y="6190"/>
                      <a:pt x="83" y="6187"/>
                      <a:pt x="71" y="6187"/>
                    </a:cubicBezTo>
                    <a:cubicBezTo>
                      <a:pt x="107" y="6199"/>
                      <a:pt x="107" y="6202"/>
                      <a:pt x="98" y="6202"/>
                    </a:cubicBezTo>
                    <a:cubicBezTo>
                      <a:pt x="89" y="6202"/>
                      <a:pt x="71" y="6199"/>
                      <a:pt x="71" y="6199"/>
                    </a:cubicBezTo>
                    <a:lnTo>
                      <a:pt x="71" y="6199"/>
                    </a:lnTo>
                    <a:cubicBezTo>
                      <a:pt x="60" y="6210"/>
                      <a:pt x="48" y="6199"/>
                      <a:pt x="83" y="6222"/>
                    </a:cubicBezTo>
                    <a:cubicBezTo>
                      <a:pt x="107" y="6234"/>
                      <a:pt x="131" y="6246"/>
                      <a:pt x="131" y="6246"/>
                    </a:cubicBezTo>
                    <a:cubicBezTo>
                      <a:pt x="131" y="6258"/>
                      <a:pt x="131" y="6282"/>
                      <a:pt x="131" y="6294"/>
                    </a:cubicBezTo>
                    <a:cubicBezTo>
                      <a:pt x="131" y="6300"/>
                      <a:pt x="131" y="6303"/>
                      <a:pt x="125" y="6303"/>
                    </a:cubicBezTo>
                    <a:cubicBezTo>
                      <a:pt x="119" y="6303"/>
                      <a:pt x="107" y="6300"/>
                      <a:pt x="83" y="6294"/>
                    </a:cubicBezTo>
                    <a:lnTo>
                      <a:pt x="83" y="6294"/>
                    </a:lnTo>
                    <a:cubicBezTo>
                      <a:pt x="95" y="6298"/>
                      <a:pt x="97" y="6299"/>
                      <a:pt x="93" y="6299"/>
                    </a:cubicBezTo>
                    <a:cubicBezTo>
                      <a:pt x="85" y="6299"/>
                      <a:pt x="56" y="6294"/>
                      <a:pt x="48" y="6294"/>
                    </a:cubicBezTo>
                    <a:cubicBezTo>
                      <a:pt x="48" y="6294"/>
                      <a:pt x="95" y="6306"/>
                      <a:pt x="119" y="6318"/>
                    </a:cubicBezTo>
                    <a:cubicBezTo>
                      <a:pt x="131" y="6324"/>
                      <a:pt x="134" y="6327"/>
                      <a:pt x="131" y="6327"/>
                    </a:cubicBezTo>
                    <a:cubicBezTo>
                      <a:pt x="128" y="6327"/>
                      <a:pt x="119" y="6324"/>
                      <a:pt x="107" y="6318"/>
                    </a:cubicBezTo>
                    <a:cubicBezTo>
                      <a:pt x="97" y="6314"/>
                      <a:pt x="90" y="6313"/>
                      <a:pt x="87" y="6313"/>
                    </a:cubicBezTo>
                    <a:cubicBezTo>
                      <a:pt x="80" y="6313"/>
                      <a:pt x="94" y="6321"/>
                      <a:pt x="119" y="6330"/>
                    </a:cubicBezTo>
                    <a:cubicBezTo>
                      <a:pt x="143" y="6341"/>
                      <a:pt x="119" y="6341"/>
                      <a:pt x="119" y="6341"/>
                    </a:cubicBezTo>
                    <a:cubicBezTo>
                      <a:pt x="107" y="6341"/>
                      <a:pt x="119" y="6353"/>
                      <a:pt x="95" y="6353"/>
                    </a:cubicBezTo>
                    <a:cubicBezTo>
                      <a:pt x="60" y="6353"/>
                      <a:pt x="131" y="6377"/>
                      <a:pt x="107" y="6377"/>
                    </a:cubicBezTo>
                    <a:cubicBezTo>
                      <a:pt x="105" y="6377"/>
                      <a:pt x="104" y="6376"/>
                      <a:pt x="102" y="6376"/>
                    </a:cubicBezTo>
                    <a:cubicBezTo>
                      <a:pt x="72" y="6376"/>
                      <a:pt x="82" y="6484"/>
                      <a:pt x="48" y="6484"/>
                    </a:cubicBezTo>
                    <a:cubicBezTo>
                      <a:pt x="12" y="6484"/>
                      <a:pt x="0" y="6484"/>
                      <a:pt x="71" y="6520"/>
                    </a:cubicBezTo>
                    <a:lnTo>
                      <a:pt x="48" y="6520"/>
                    </a:lnTo>
                    <a:cubicBezTo>
                      <a:pt x="48" y="6520"/>
                      <a:pt x="60" y="6532"/>
                      <a:pt x="24" y="6532"/>
                    </a:cubicBezTo>
                    <a:cubicBezTo>
                      <a:pt x="24" y="6580"/>
                      <a:pt x="24" y="6639"/>
                      <a:pt x="24" y="6699"/>
                    </a:cubicBezTo>
                    <a:lnTo>
                      <a:pt x="155" y="6782"/>
                    </a:lnTo>
                    <a:lnTo>
                      <a:pt x="155" y="6782"/>
                    </a:lnTo>
                    <a:lnTo>
                      <a:pt x="12" y="6746"/>
                    </a:lnTo>
                    <a:cubicBezTo>
                      <a:pt x="0" y="6830"/>
                      <a:pt x="0" y="6925"/>
                      <a:pt x="0" y="7020"/>
                    </a:cubicBezTo>
                    <a:cubicBezTo>
                      <a:pt x="48" y="7175"/>
                      <a:pt x="71" y="7342"/>
                      <a:pt x="83" y="7508"/>
                    </a:cubicBezTo>
                    <a:cubicBezTo>
                      <a:pt x="131" y="7699"/>
                      <a:pt x="179" y="7901"/>
                      <a:pt x="250" y="8092"/>
                    </a:cubicBezTo>
                    <a:cubicBezTo>
                      <a:pt x="262" y="8115"/>
                      <a:pt x="274" y="8139"/>
                      <a:pt x="274" y="8163"/>
                    </a:cubicBezTo>
                    <a:cubicBezTo>
                      <a:pt x="333" y="8270"/>
                      <a:pt x="369" y="8365"/>
                      <a:pt x="417" y="8461"/>
                    </a:cubicBezTo>
                    <a:cubicBezTo>
                      <a:pt x="476" y="8568"/>
                      <a:pt x="524" y="8675"/>
                      <a:pt x="548" y="8782"/>
                    </a:cubicBezTo>
                    <a:lnTo>
                      <a:pt x="595" y="8877"/>
                    </a:lnTo>
                    <a:cubicBezTo>
                      <a:pt x="679" y="9104"/>
                      <a:pt x="774" y="9330"/>
                      <a:pt x="857" y="9556"/>
                    </a:cubicBezTo>
                    <a:cubicBezTo>
                      <a:pt x="964" y="9747"/>
                      <a:pt x="1048" y="9949"/>
                      <a:pt x="1107" y="10151"/>
                    </a:cubicBezTo>
                    <a:lnTo>
                      <a:pt x="1179" y="10378"/>
                    </a:lnTo>
                    <a:cubicBezTo>
                      <a:pt x="1238" y="10485"/>
                      <a:pt x="1286" y="10616"/>
                      <a:pt x="1298" y="10747"/>
                    </a:cubicBezTo>
                    <a:cubicBezTo>
                      <a:pt x="1310" y="10878"/>
                      <a:pt x="1310" y="10997"/>
                      <a:pt x="1298" y="11116"/>
                    </a:cubicBezTo>
                    <a:cubicBezTo>
                      <a:pt x="1298" y="11211"/>
                      <a:pt x="1298" y="11306"/>
                      <a:pt x="1298" y="11390"/>
                    </a:cubicBezTo>
                    <a:cubicBezTo>
                      <a:pt x="1310" y="11461"/>
                      <a:pt x="1334" y="11521"/>
                      <a:pt x="1369" y="11568"/>
                    </a:cubicBezTo>
                    <a:cubicBezTo>
                      <a:pt x="1405" y="11628"/>
                      <a:pt x="1429" y="11687"/>
                      <a:pt x="1417" y="11759"/>
                    </a:cubicBezTo>
                    <a:cubicBezTo>
                      <a:pt x="1417" y="11794"/>
                      <a:pt x="1417" y="11842"/>
                      <a:pt x="1429" y="11878"/>
                    </a:cubicBezTo>
                    <a:cubicBezTo>
                      <a:pt x="1429" y="11914"/>
                      <a:pt x="1441" y="11937"/>
                      <a:pt x="1441" y="11961"/>
                    </a:cubicBezTo>
                    <a:cubicBezTo>
                      <a:pt x="1429" y="12033"/>
                      <a:pt x="1429" y="12104"/>
                      <a:pt x="1441" y="12164"/>
                    </a:cubicBezTo>
                    <a:lnTo>
                      <a:pt x="1738" y="13009"/>
                    </a:lnTo>
                    <a:cubicBezTo>
                      <a:pt x="1941" y="13366"/>
                      <a:pt x="2096" y="13747"/>
                      <a:pt x="2167" y="14140"/>
                    </a:cubicBezTo>
                    <a:cubicBezTo>
                      <a:pt x="2488" y="14164"/>
                      <a:pt x="2798" y="14211"/>
                      <a:pt x="3096" y="14295"/>
                    </a:cubicBezTo>
                    <a:cubicBezTo>
                      <a:pt x="3298" y="14354"/>
                      <a:pt x="3512" y="14426"/>
                      <a:pt x="3703" y="14521"/>
                    </a:cubicBezTo>
                    <a:cubicBezTo>
                      <a:pt x="3798" y="14557"/>
                      <a:pt x="3881" y="14604"/>
                      <a:pt x="3965" y="14640"/>
                    </a:cubicBezTo>
                    <a:lnTo>
                      <a:pt x="3989" y="14652"/>
                    </a:lnTo>
                    <a:lnTo>
                      <a:pt x="4143" y="14747"/>
                    </a:lnTo>
                    <a:cubicBezTo>
                      <a:pt x="4274" y="14819"/>
                      <a:pt x="4417" y="14878"/>
                      <a:pt x="4548" y="14950"/>
                    </a:cubicBezTo>
                    <a:cubicBezTo>
                      <a:pt x="4763" y="15057"/>
                      <a:pt x="4977" y="15164"/>
                      <a:pt x="5167" y="15295"/>
                    </a:cubicBezTo>
                    <a:cubicBezTo>
                      <a:pt x="5346" y="15414"/>
                      <a:pt x="5536" y="15521"/>
                      <a:pt x="5727" y="15628"/>
                    </a:cubicBezTo>
                    <a:cubicBezTo>
                      <a:pt x="5786" y="15688"/>
                      <a:pt x="5846" y="15735"/>
                      <a:pt x="5906" y="15795"/>
                    </a:cubicBezTo>
                    <a:cubicBezTo>
                      <a:pt x="5953" y="15866"/>
                      <a:pt x="6013" y="15914"/>
                      <a:pt x="6084" y="15962"/>
                    </a:cubicBezTo>
                    <a:cubicBezTo>
                      <a:pt x="6275" y="16081"/>
                      <a:pt x="6441" y="16236"/>
                      <a:pt x="6572" y="16426"/>
                    </a:cubicBezTo>
                    <a:cubicBezTo>
                      <a:pt x="6656" y="16557"/>
                      <a:pt x="6739" y="16688"/>
                      <a:pt x="6822" y="16831"/>
                    </a:cubicBezTo>
                    <a:lnTo>
                      <a:pt x="6882" y="16926"/>
                    </a:lnTo>
                    <a:cubicBezTo>
                      <a:pt x="6894" y="16950"/>
                      <a:pt x="6894" y="16974"/>
                      <a:pt x="6918" y="16998"/>
                    </a:cubicBezTo>
                    <a:cubicBezTo>
                      <a:pt x="6941" y="17033"/>
                      <a:pt x="6965" y="17069"/>
                      <a:pt x="7001" y="17105"/>
                    </a:cubicBezTo>
                    <a:cubicBezTo>
                      <a:pt x="7084" y="17200"/>
                      <a:pt x="7203" y="17248"/>
                      <a:pt x="7322" y="17248"/>
                    </a:cubicBezTo>
                    <a:cubicBezTo>
                      <a:pt x="7370" y="17248"/>
                      <a:pt x="7406" y="17236"/>
                      <a:pt x="7441" y="17236"/>
                    </a:cubicBezTo>
                    <a:cubicBezTo>
                      <a:pt x="7501" y="17236"/>
                      <a:pt x="7560" y="17224"/>
                      <a:pt x="7620" y="17212"/>
                    </a:cubicBezTo>
                    <a:cubicBezTo>
                      <a:pt x="7680" y="17188"/>
                      <a:pt x="7751" y="17176"/>
                      <a:pt x="7822" y="17164"/>
                    </a:cubicBezTo>
                    <a:lnTo>
                      <a:pt x="7894" y="17128"/>
                    </a:lnTo>
                    <a:lnTo>
                      <a:pt x="8001" y="17045"/>
                    </a:lnTo>
                    <a:cubicBezTo>
                      <a:pt x="8108" y="16986"/>
                      <a:pt x="8203" y="16926"/>
                      <a:pt x="8322" y="16878"/>
                    </a:cubicBezTo>
                    <a:cubicBezTo>
                      <a:pt x="8537" y="16783"/>
                      <a:pt x="8775" y="16724"/>
                      <a:pt x="9013" y="16712"/>
                    </a:cubicBezTo>
                    <a:cubicBezTo>
                      <a:pt x="9077" y="16701"/>
                      <a:pt x="9141" y="16695"/>
                      <a:pt x="9206" y="16695"/>
                    </a:cubicBezTo>
                    <a:cubicBezTo>
                      <a:pt x="9284" y="16695"/>
                      <a:pt x="9363" y="16704"/>
                      <a:pt x="9442" y="16724"/>
                    </a:cubicBezTo>
                    <a:lnTo>
                      <a:pt x="10120" y="16878"/>
                    </a:lnTo>
                    <a:lnTo>
                      <a:pt x="10144" y="16878"/>
                    </a:lnTo>
                    <a:cubicBezTo>
                      <a:pt x="10216" y="16890"/>
                      <a:pt x="10287" y="16950"/>
                      <a:pt x="10311" y="17021"/>
                    </a:cubicBezTo>
                    <a:cubicBezTo>
                      <a:pt x="10370" y="17259"/>
                      <a:pt x="10466" y="17486"/>
                      <a:pt x="10573" y="17700"/>
                    </a:cubicBezTo>
                    <a:cubicBezTo>
                      <a:pt x="10620" y="17783"/>
                      <a:pt x="10668" y="17855"/>
                      <a:pt x="10704" y="17938"/>
                    </a:cubicBezTo>
                    <a:cubicBezTo>
                      <a:pt x="10704" y="17950"/>
                      <a:pt x="10728" y="17962"/>
                      <a:pt x="10728" y="17974"/>
                    </a:cubicBezTo>
                    <a:cubicBezTo>
                      <a:pt x="10739" y="17974"/>
                      <a:pt x="10763" y="17986"/>
                      <a:pt x="10775" y="17998"/>
                    </a:cubicBezTo>
                    <a:cubicBezTo>
                      <a:pt x="10859" y="18081"/>
                      <a:pt x="10966" y="18141"/>
                      <a:pt x="11085" y="18176"/>
                    </a:cubicBezTo>
                    <a:cubicBezTo>
                      <a:pt x="11204" y="18200"/>
                      <a:pt x="11323" y="18248"/>
                      <a:pt x="11442" y="18295"/>
                    </a:cubicBezTo>
                    <a:cubicBezTo>
                      <a:pt x="11460" y="18286"/>
                      <a:pt x="11477" y="18284"/>
                      <a:pt x="11495" y="18284"/>
                    </a:cubicBezTo>
                    <a:cubicBezTo>
                      <a:pt x="11514" y="18284"/>
                      <a:pt x="11533" y="18287"/>
                      <a:pt x="11552" y="18287"/>
                    </a:cubicBezTo>
                    <a:cubicBezTo>
                      <a:pt x="11563" y="18287"/>
                      <a:pt x="11574" y="18286"/>
                      <a:pt x="11585" y="18283"/>
                    </a:cubicBezTo>
                    <a:cubicBezTo>
                      <a:pt x="11632" y="18271"/>
                      <a:pt x="11668" y="18271"/>
                      <a:pt x="11704" y="18271"/>
                    </a:cubicBezTo>
                    <a:cubicBezTo>
                      <a:pt x="11716" y="18266"/>
                      <a:pt x="11728" y="18263"/>
                      <a:pt x="11740" y="18263"/>
                    </a:cubicBezTo>
                    <a:cubicBezTo>
                      <a:pt x="11751" y="18263"/>
                      <a:pt x="11763" y="18266"/>
                      <a:pt x="11775" y="18271"/>
                    </a:cubicBezTo>
                    <a:lnTo>
                      <a:pt x="11787" y="18271"/>
                    </a:lnTo>
                    <a:cubicBezTo>
                      <a:pt x="11817" y="18283"/>
                      <a:pt x="11853" y="18289"/>
                      <a:pt x="11888" y="18289"/>
                    </a:cubicBezTo>
                    <a:cubicBezTo>
                      <a:pt x="11924" y="18289"/>
                      <a:pt x="11960" y="18283"/>
                      <a:pt x="11990" y="18271"/>
                    </a:cubicBezTo>
                    <a:cubicBezTo>
                      <a:pt x="12015" y="18257"/>
                      <a:pt x="12039" y="18250"/>
                      <a:pt x="12064" y="18250"/>
                    </a:cubicBezTo>
                    <a:cubicBezTo>
                      <a:pt x="12097" y="18250"/>
                      <a:pt x="12129" y="18263"/>
                      <a:pt x="12156" y="18283"/>
                    </a:cubicBezTo>
                    <a:cubicBezTo>
                      <a:pt x="12287" y="18379"/>
                      <a:pt x="12418" y="18450"/>
                      <a:pt x="12561" y="18510"/>
                    </a:cubicBezTo>
                    <a:cubicBezTo>
                      <a:pt x="12621" y="18533"/>
                      <a:pt x="12680" y="18557"/>
                      <a:pt x="12728" y="18593"/>
                    </a:cubicBezTo>
                    <a:cubicBezTo>
                      <a:pt x="12787" y="18629"/>
                      <a:pt x="12835" y="18664"/>
                      <a:pt x="12883" y="18712"/>
                    </a:cubicBezTo>
                    <a:cubicBezTo>
                      <a:pt x="13025" y="18867"/>
                      <a:pt x="13156" y="19033"/>
                      <a:pt x="13275" y="19212"/>
                    </a:cubicBezTo>
                    <a:cubicBezTo>
                      <a:pt x="13287" y="19236"/>
                      <a:pt x="13299" y="19248"/>
                      <a:pt x="13299" y="19272"/>
                    </a:cubicBezTo>
                    <a:cubicBezTo>
                      <a:pt x="13335" y="19355"/>
                      <a:pt x="13347" y="19438"/>
                      <a:pt x="13347" y="19522"/>
                    </a:cubicBezTo>
                    <a:lnTo>
                      <a:pt x="13347" y="19534"/>
                    </a:lnTo>
                    <a:cubicBezTo>
                      <a:pt x="13347" y="19581"/>
                      <a:pt x="13347" y="19617"/>
                      <a:pt x="13347" y="19665"/>
                    </a:cubicBezTo>
                    <a:cubicBezTo>
                      <a:pt x="13347" y="19676"/>
                      <a:pt x="13347" y="19688"/>
                      <a:pt x="13335" y="19700"/>
                    </a:cubicBezTo>
                    <a:cubicBezTo>
                      <a:pt x="13335" y="19724"/>
                      <a:pt x="13335" y="19760"/>
                      <a:pt x="13323" y="19784"/>
                    </a:cubicBezTo>
                    <a:cubicBezTo>
                      <a:pt x="13311" y="19867"/>
                      <a:pt x="13275" y="19938"/>
                      <a:pt x="13240" y="20022"/>
                    </a:cubicBezTo>
                    <a:cubicBezTo>
                      <a:pt x="13204" y="20117"/>
                      <a:pt x="13133" y="20188"/>
                      <a:pt x="13049" y="20248"/>
                    </a:cubicBezTo>
                    <a:cubicBezTo>
                      <a:pt x="13025" y="20307"/>
                      <a:pt x="12990" y="20355"/>
                      <a:pt x="12954" y="20415"/>
                    </a:cubicBezTo>
                    <a:cubicBezTo>
                      <a:pt x="13047" y="20456"/>
                      <a:pt x="13149" y="20488"/>
                      <a:pt x="13260" y="20488"/>
                    </a:cubicBezTo>
                    <a:cubicBezTo>
                      <a:pt x="13277" y="20488"/>
                      <a:pt x="13294" y="20488"/>
                      <a:pt x="13311" y="20486"/>
                    </a:cubicBezTo>
                    <a:cubicBezTo>
                      <a:pt x="13319" y="20485"/>
                      <a:pt x="13326" y="20485"/>
                      <a:pt x="13334" y="20485"/>
                    </a:cubicBezTo>
                    <a:cubicBezTo>
                      <a:pt x="13468" y="20485"/>
                      <a:pt x="13593" y="20582"/>
                      <a:pt x="13740" y="20593"/>
                    </a:cubicBezTo>
                    <a:cubicBezTo>
                      <a:pt x="13871" y="20605"/>
                      <a:pt x="13990" y="20629"/>
                      <a:pt x="14121" y="20629"/>
                    </a:cubicBezTo>
                    <a:cubicBezTo>
                      <a:pt x="14207" y="20629"/>
                      <a:pt x="14285" y="20614"/>
                      <a:pt x="14361" y="20614"/>
                    </a:cubicBezTo>
                    <a:cubicBezTo>
                      <a:pt x="14380" y="20614"/>
                      <a:pt x="14399" y="20615"/>
                      <a:pt x="14418" y="20617"/>
                    </a:cubicBezTo>
                    <a:cubicBezTo>
                      <a:pt x="14549" y="20629"/>
                      <a:pt x="14669" y="20653"/>
                      <a:pt x="14788" y="20700"/>
                    </a:cubicBezTo>
                    <a:cubicBezTo>
                      <a:pt x="14877" y="20738"/>
                      <a:pt x="14971" y="20756"/>
                      <a:pt x="15064" y="20756"/>
                    </a:cubicBezTo>
                    <a:cubicBezTo>
                      <a:pt x="15119" y="20756"/>
                      <a:pt x="15175" y="20749"/>
                      <a:pt x="15228" y="20736"/>
                    </a:cubicBezTo>
                    <a:cubicBezTo>
                      <a:pt x="15276" y="20724"/>
                      <a:pt x="15326" y="20718"/>
                      <a:pt x="15378" y="20718"/>
                    </a:cubicBezTo>
                    <a:cubicBezTo>
                      <a:pt x="15431" y="20718"/>
                      <a:pt x="15484" y="20724"/>
                      <a:pt x="15538" y="20736"/>
                    </a:cubicBezTo>
                    <a:cubicBezTo>
                      <a:pt x="16050" y="20748"/>
                      <a:pt x="16574" y="20748"/>
                      <a:pt x="17097" y="20760"/>
                    </a:cubicBezTo>
                    <a:cubicBezTo>
                      <a:pt x="17407" y="20772"/>
                      <a:pt x="17728" y="20796"/>
                      <a:pt x="18038" y="20831"/>
                    </a:cubicBezTo>
                    <a:lnTo>
                      <a:pt x="18109" y="20831"/>
                    </a:lnTo>
                    <a:lnTo>
                      <a:pt x="18312" y="20843"/>
                    </a:lnTo>
                    <a:cubicBezTo>
                      <a:pt x="18371" y="20829"/>
                      <a:pt x="18430" y="20818"/>
                      <a:pt x="18488" y="20818"/>
                    </a:cubicBezTo>
                    <a:cubicBezTo>
                      <a:pt x="18525" y="20818"/>
                      <a:pt x="18561" y="20822"/>
                      <a:pt x="18598" y="20831"/>
                    </a:cubicBezTo>
                    <a:cubicBezTo>
                      <a:pt x="18800" y="20867"/>
                      <a:pt x="19014" y="20843"/>
                      <a:pt x="19229" y="20891"/>
                    </a:cubicBezTo>
                    <a:cubicBezTo>
                      <a:pt x="19360" y="20915"/>
                      <a:pt x="19502" y="20915"/>
                      <a:pt x="19645" y="20938"/>
                    </a:cubicBezTo>
                    <a:cubicBezTo>
                      <a:pt x="19693" y="20938"/>
                      <a:pt x="19741" y="20986"/>
                      <a:pt x="19752" y="21034"/>
                    </a:cubicBezTo>
                    <a:lnTo>
                      <a:pt x="19836" y="21046"/>
                    </a:lnTo>
                    <a:cubicBezTo>
                      <a:pt x="19848" y="21010"/>
                      <a:pt x="19872" y="20986"/>
                      <a:pt x="19895" y="20986"/>
                    </a:cubicBezTo>
                    <a:cubicBezTo>
                      <a:pt x="19944" y="20957"/>
                      <a:pt x="19993" y="20935"/>
                      <a:pt x="20049" y="20935"/>
                    </a:cubicBezTo>
                    <a:cubicBezTo>
                      <a:pt x="20061" y="20935"/>
                      <a:pt x="20073" y="20936"/>
                      <a:pt x="20086" y="20938"/>
                    </a:cubicBezTo>
                    <a:cubicBezTo>
                      <a:pt x="20169" y="20950"/>
                      <a:pt x="20241" y="20962"/>
                      <a:pt x="20324" y="20998"/>
                    </a:cubicBezTo>
                    <a:cubicBezTo>
                      <a:pt x="20372" y="21010"/>
                      <a:pt x="20407" y="21058"/>
                      <a:pt x="20455" y="21069"/>
                    </a:cubicBezTo>
                    <a:cubicBezTo>
                      <a:pt x="20503" y="21081"/>
                      <a:pt x="20550" y="21081"/>
                      <a:pt x="20598" y="21081"/>
                    </a:cubicBezTo>
                    <a:cubicBezTo>
                      <a:pt x="20610" y="21081"/>
                      <a:pt x="20622" y="21081"/>
                      <a:pt x="20634" y="21093"/>
                    </a:cubicBezTo>
                    <a:cubicBezTo>
                      <a:pt x="20705" y="21129"/>
                      <a:pt x="20776" y="21189"/>
                      <a:pt x="20848" y="21236"/>
                    </a:cubicBezTo>
                    <a:cubicBezTo>
                      <a:pt x="20919" y="21284"/>
                      <a:pt x="21003" y="21272"/>
                      <a:pt x="21026" y="21355"/>
                    </a:cubicBezTo>
                    <a:lnTo>
                      <a:pt x="21086" y="21379"/>
                    </a:lnTo>
                    <a:cubicBezTo>
                      <a:pt x="21217" y="21379"/>
                      <a:pt x="21348" y="21415"/>
                      <a:pt x="21467" y="21486"/>
                    </a:cubicBezTo>
                    <a:lnTo>
                      <a:pt x="21538" y="21510"/>
                    </a:lnTo>
                    <a:lnTo>
                      <a:pt x="21550" y="21510"/>
                    </a:lnTo>
                    <a:cubicBezTo>
                      <a:pt x="21681" y="21379"/>
                      <a:pt x="21848" y="21284"/>
                      <a:pt x="22038" y="21236"/>
                    </a:cubicBezTo>
                    <a:lnTo>
                      <a:pt x="22289" y="21177"/>
                    </a:lnTo>
                    <a:lnTo>
                      <a:pt x="22348" y="21117"/>
                    </a:lnTo>
                    <a:cubicBezTo>
                      <a:pt x="22360" y="21105"/>
                      <a:pt x="22372" y="21081"/>
                      <a:pt x="22384" y="21069"/>
                    </a:cubicBezTo>
                    <a:lnTo>
                      <a:pt x="22360" y="20903"/>
                    </a:lnTo>
                    <a:cubicBezTo>
                      <a:pt x="22348" y="20784"/>
                      <a:pt x="22312" y="20677"/>
                      <a:pt x="22312" y="20569"/>
                    </a:cubicBezTo>
                    <a:cubicBezTo>
                      <a:pt x="22312" y="20450"/>
                      <a:pt x="22289" y="20343"/>
                      <a:pt x="22277" y="20236"/>
                    </a:cubicBezTo>
                    <a:cubicBezTo>
                      <a:pt x="22277" y="20117"/>
                      <a:pt x="22265" y="20010"/>
                      <a:pt x="22253" y="19903"/>
                    </a:cubicBezTo>
                    <a:cubicBezTo>
                      <a:pt x="22241" y="19760"/>
                      <a:pt x="22277" y="19629"/>
                      <a:pt x="22336" y="19510"/>
                    </a:cubicBezTo>
                    <a:cubicBezTo>
                      <a:pt x="22408" y="19355"/>
                      <a:pt x="22467" y="19212"/>
                      <a:pt x="22527" y="19057"/>
                    </a:cubicBezTo>
                    <a:cubicBezTo>
                      <a:pt x="22527" y="19057"/>
                      <a:pt x="22527" y="19057"/>
                      <a:pt x="22527" y="19045"/>
                    </a:cubicBezTo>
                    <a:lnTo>
                      <a:pt x="22550" y="18998"/>
                    </a:lnTo>
                    <a:cubicBezTo>
                      <a:pt x="22574" y="18938"/>
                      <a:pt x="22598" y="18879"/>
                      <a:pt x="22634" y="18807"/>
                    </a:cubicBezTo>
                    <a:cubicBezTo>
                      <a:pt x="22634" y="18795"/>
                      <a:pt x="22646" y="18772"/>
                      <a:pt x="22646" y="18748"/>
                    </a:cubicBezTo>
                    <a:cubicBezTo>
                      <a:pt x="22681" y="18605"/>
                      <a:pt x="22729" y="18474"/>
                      <a:pt x="22812" y="18343"/>
                    </a:cubicBezTo>
                    <a:lnTo>
                      <a:pt x="22836" y="18307"/>
                    </a:lnTo>
                    <a:cubicBezTo>
                      <a:pt x="22860" y="18260"/>
                      <a:pt x="22884" y="18212"/>
                      <a:pt x="22920" y="18164"/>
                    </a:cubicBezTo>
                    <a:cubicBezTo>
                      <a:pt x="23372" y="17569"/>
                      <a:pt x="23908" y="17033"/>
                      <a:pt x="24491" y="16557"/>
                    </a:cubicBezTo>
                    <a:cubicBezTo>
                      <a:pt x="24658" y="16390"/>
                      <a:pt x="24836" y="16247"/>
                      <a:pt x="24991" y="16069"/>
                    </a:cubicBezTo>
                    <a:cubicBezTo>
                      <a:pt x="25110" y="15926"/>
                      <a:pt x="25241" y="15807"/>
                      <a:pt x="25372" y="15688"/>
                    </a:cubicBezTo>
                    <a:cubicBezTo>
                      <a:pt x="25503" y="15581"/>
                      <a:pt x="25622" y="15450"/>
                      <a:pt x="25694" y="15295"/>
                    </a:cubicBezTo>
                    <a:cubicBezTo>
                      <a:pt x="25718" y="15247"/>
                      <a:pt x="25753" y="15200"/>
                      <a:pt x="25789" y="15152"/>
                    </a:cubicBezTo>
                    <a:cubicBezTo>
                      <a:pt x="25801" y="15116"/>
                      <a:pt x="25813" y="15081"/>
                      <a:pt x="25825" y="15045"/>
                    </a:cubicBezTo>
                    <a:cubicBezTo>
                      <a:pt x="25872" y="14902"/>
                      <a:pt x="25932" y="14759"/>
                      <a:pt x="25991" y="14628"/>
                    </a:cubicBezTo>
                    <a:cubicBezTo>
                      <a:pt x="26039" y="14557"/>
                      <a:pt x="26063" y="14473"/>
                      <a:pt x="26075" y="14390"/>
                    </a:cubicBezTo>
                    <a:lnTo>
                      <a:pt x="26039" y="14331"/>
                    </a:lnTo>
                    <a:cubicBezTo>
                      <a:pt x="26039" y="14319"/>
                      <a:pt x="26027" y="14307"/>
                      <a:pt x="26027" y="14307"/>
                    </a:cubicBezTo>
                    <a:cubicBezTo>
                      <a:pt x="25979" y="14307"/>
                      <a:pt x="25979" y="14307"/>
                      <a:pt x="26015" y="14283"/>
                    </a:cubicBezTo>
                    <a:lnTo>
                      <a:pt x="25944" y="14164"/>
                    </a:lnTo>
                    <a:cubicBezTo>
                      <a:pt x="25908" y="14164"/>
                      <a:pt x="25884" y="14164"/>
                      <a:pt x="25920" y="14128"/>
                    </a:cubicBezTo>
                    <a:lnTo>
                      <a:pt x="25884" y="14057"/>
                    </a:lnTo>
                    <a:cubicBezTo>
                      <a:pt x="25848" y="14057"/>
                      <a:pt x="25872" y="14057"/>
                      <a:pt x="25884" y="14033"/>
                    </a:cubicBezTo>
                    <a:cubicBezTo>
                      <a:pt x="25884" y="14021"/>
                      <a:pt x="25872" y="14009"/>
                      <a:pt x="25872" y="14009"/>
                    </a:cubicBezTo>
                    <a:cubicBezTo>
                      <a:pt x="25855" y="14013"/>
                      <a:pt x="25842" y="14016"/>
                      <a:pt x="25836" y="14016"/>
                    </a:cubicBezTo>
                    <a:cubicBezTo>
                      <a:pt x="25824" y="14016"/>
                      <a:pt x="25830" y="14008"/>
                      <a:pt x="25860" y="13985"/>
                    </a:cubicBezTo>
                    <a:lnTo>
                      <a:pt x="25825" y="13926"/>
                    </a:lnTo>
                    <a:lnTo>
                      <a:pt x="25789" y="13938"/>
                    </a:lnTo>
                    <a:cubicBezTo>
                      <a:pt x="25765" y="13926"/>
                      <a:pt x="25753" y="13914"/>
                      <a:pt x="25729" y="13902"/>
                    </a:cubicBezTo>
                    <a:cubicBezTo>
                      <a:pt x="25718" y="13890"/>
                      <a:pt x="25765" y="13878"/>
                      <a:pt x="25789" y="13854"/>
                    </a:cubicBezTo>
                    <a:lnTo>
                      <a:pt x="25777" y="13842"/>
                    </a:lnTo>
                    <a:lnTo>
                      <a:pt x="25777" y="13830"/>
                    </a:lnTo>
                    <a:lnTo>
                      <a:pt x="25765" y="13830"/>
                    </a:lnTo>
                    <a:cubicBezTo>
                      <a:pt x="25765" y="13830"/>
                      <a:pt x="25729" y="13830"/>
                      <a:pt x="25753" y="13819"/>
                    </a:cubicBezTo>
                    <a:cubicBezTo>
                      <a:pt x="25763" y="13808"/>
                      <a:pt x="25765" y="13805"/>
                      <a:pt x="25762" y="13805"/>
                    </a:cubicBezTo>
                    <a:cubicBezTo>
                      <a:pt x="25759" y="13805"/>
                      <a:pt x="25748" y="13812"/>
                      <a:pt x="25741" y="13819"/>
                    </a:cubicBezTo>
                    <a:cubicBezTo>
                      <a:pt x="25718" y="13825"/>
                      <a:pt x="25703" y="13827"/>
                      <a:pt x="25694" y="13827"/>
                    </a:cubicBezTo>
                    <a:cubicBezTo>
                      <a:pt x="25685" y="13827"/>
                      <a:pt x="25682" y="13825"/>
                      <a:pt x="25682" y="13819"/>
                    </a:cubicBezTo>
                    <a:cubicBezTo>
                      <a:pt x="25694" y="13795"/>
                      <a:pt x="25718" y="13783"/>
                      <a:pt x="25718" y="13771"/>
                    </a:cubicBezTo>
                    <a:cubicBezTo>
                      <a:pt x="25718" y="13767"/>
                      <a:pt x="25715" y="13766"/>
                      <a:pt x="25711" y="13766"/>
                    </a:cubicBezTo>
                    <a:cubicBezTo>
                      <a:pt x="25703" y="13766"/>
                      <a:pt x="25690" y="13771"/>
                      <a:pt x="25682" y="13771"/>
                    </a:cubicBezTo>
                    <a:cubicBezTo>
                      <a:pt x="25682" y="13771"/>
                      <a:pt x="25682" y="13759"/>
                      <a:pt x="25694" y="13747"/>
                    </a:cubicBezTo>
                    <a:lnTo>
                      <a:pt x="25718" y="13735"/>
                    </a:lnTo>
                    <a:lnTo>
                      <a:pt x="25694" y="13699"/>
                    </a:lnTo>
                    <a:cubicBezTo>
                      <a:pt x="25682" y="13699"/>
                      <a:pt x="25670" y="13711"/>
                      <a:pt x="25658" y="13711"/>
                    </a:cubicBezTo>
                    <a:lnTo>
                      <a:pt x="25646" y="13711"/>
                    </a:lnTo>
                    <a:cubicBezTo>
                      <a:pt x="25658" y="13699"/>
                      <a:pt x="25670" y="13688"/>
                      <a:pt x="25682" y="13676"/>
                    </a:cubicBezTo>
                    <a:cubicBezTo>
                      <a:pt x="25682" y="13676"/>
                      <a:pt x="25682" y="13664"/>
                      <a:pt x="25682" y="13664"/>
                    </a:cubicBezTo>
                    <a:cubicBezTo>
                      <a:pt x="25674" y="13664"/>
                      <a:pt x="25666" y="13669"/>
                      <a:pt x="25662" y="13669"/>
                    </a:cubicBezTo>
                    <a:cubicBezTo>
                      <a:pt x="25659" y="13669"/>
                      <a:pt x="25658" y="13668"/>
                      <a:pt x="25658" y="13664"/>
                    </a:cubicBezTo>
                    <a:lnTo>
                      <a:pt x="25670" y="13652"/>
                    </a:lnTo>
                    <a:lnTo>
                      <a:pt x="25658" y="13640"/>
                    </a:lnTo>
                    <a:lnTo>
                      <a:pt x="25646" y="13640"/>
                    </a:lnTo>
                    <a:cubicBezTo>
                      <a:pt x="25630" y="13643"/>
                      <a:pt x="25618" y="13645"/>
                      <a:pt x="25610" y="13645"/>
                    </a:cubicBezTo>
                    <a:cubicBezTo>
                      <a:pt x="25587" y="13645"/>
                      <a:pt x="25590" y="13634"/>
                      <a:pt x="25598" y="13616"/>
                    </a:cubicBezTo>
                    <a:cubicBezTo>
                      <a:pt x="25610" y="13604"/>
                      <a:pt x="25598" y="13592"/>
                      <a:pt x="25610" y="13580"/>
                    </a:cubicBezTo>
                    <a:cubicBezTo>
                      <a:pt x="25619" y="13572"/>
                      <a:pt x="25621" y="13564"/>
                      <a:pt x="25609" y="13564"/>
                    </a:cubicBezTo>
                    <a:cubicBezTo>
                      <a:pt x="25604" y="13564"/>
                      <a:pt x="25597" y="13565"/>
                      <a:pt x="25587" y="13569"/>
                    </a:cubicBezTo>
                    <a:cubicBezTo>
                      <a:pt x="25573" y="13572"/>
                      <a:pt x="25565" y="13573"/>
                      <a:pt x="25561" y="13573"/>
                    </a:cubicBezTo>
                    <a:cubicBezTo>
                      <a:pt x="25553" y="13573"/>
                      <a:pt x="25570" y="13565"/>
                      <a:pt x="25587" y="13557"/>
                    </a:cubicBezTo>
                    <a:cubicBezTo>
                      <a:pt x="25595" y="13539"/>
                      <a:pt x="25604" y="13528"/>
                      <a:pt x="25599" y="13528"/>
                    </a:cubicBezTo>
                    <a:cubicBezTo>
                      <a:pt x="25597" y="13528"/>
                      <a:pt x="25593" y="13530"/>
                      <a:pt x="25587" y="13533"/>
                    </a:cubicBezTo>
                    <a:cubicBezTo>
                      <a:pt x="25566" y="13538"/>
                      <a:pt x="25549" y="13540"/>
                      <a:pt x="25537" y="13540"/>
                    </a:cubicBezTo>
                    <a:cubicBezTo>
                      <a:pt x="25492" y="13540"/>
                      <a:pt x="25497" y="13510"/>
                      <a:pt x="25515" y="13473"/>
                    </a:cubicBezTo>
                    <a:lnTo>
                      <a:pt x="25515" y="13461"/>
                    </a:lnTo>
                    <a:cubicBezTo>
                      <a:pt x="25515" y="13461"/>
                      <a:pt x="25515" y="13446"/>
                      <a:pt x="25509" y="13446"/>
                    </a:cubicBezTo>
                    <a:cubicBezTo>
                      <a:pt x="25507" y="13446"/>
                      <a:pt x="25506" y="13447"/>
                      <a:pt x="25503" y="13449"/>
                    </a:cubicBezTo>
                    <a:cubicBezTo>
                      <a:pt x="25491" y="13449"/>
                      <a:pt x="25467" y="13438"/>
                      <a:pt x="25515" y="13402"/>
                    </a:cubicBezTo>
                    <a:cubicBezTo>
                      <a:pt x="25527" y="13390"/>
                      <a:pt x="25539" y="13390"/>
                      <a:pt x="25539" y="13378"/>
                    </a:cubicBezTo>
                    <a:cubicBezTo>
                      <a:pt x="25527" y="13354"/>
                      <a:pt x="25527" y="13318"/>
                      <a:pt x="25515" y="13283"/>
                    </a:cubicBezTo>
                    <a:cubicBezTo>
                      <a:pt x="25479" y="13283"/>
                      <a:pt x="25479" y="13271"/>
                      <a:pt x="25503" y="13235"/>
                    </a:cubicBezTo>
                    <a:lnTo>
                      <a:pt x="25503" y="13211"/>
                    </a:lnTo>
                    <a:cubicBezTo>
                      <a:pt x="25479" y="13211"/>
                      <a:pt x="25491" y="13199"/>
                      <a:pt x="25503" y="13188"/>
                    </a:cubicBezTo>
                    <a:cubicBezTo>
                      <a:pt x="25527" y="13176"/>
                      <a:pt x="25503" y="13176"/>
                      <a:pt x="25503" y="13176"/>
                    </a:cubicBezTo>
                    <a:lnTo>
                      <a:pt x="25503" y="13164"/>
                    </a:lnTo>
                    <a:cubicBezTo>
                      <a:pt x="25503" y="13152"/>
                      <a:pt x="25503" y="13140"/>
                      <a:pt x="25491" y="13128"/>
                    </a:cubicBezTo>
                    <a:cubicBezTo>
                      <a:pt x="25456" y="13128"/>
                      <a:pt x="25444" y="13116"/>
                      <a:pt x="25444" y="13104"/>
                    </a:cubicBezTo>
                    <a:cubicBezTo>
                      <a:pt x="25432" y="13080"/>
                      <a:pt x="25408" y="13057"/>
                      <a:pt x="25396" y="13033"/>
                    </a:cubicBezTo>
                    <a:cubicBezTo>
                      <a:pt x="25396" y="13021"/>
                      <a:pt x="25396" y="13009"/>
                      <a:pt x="25420" y="12997"/>
                    </a:cubicBezTo>
                    <a:cubicBezTo>
                      <a:pt x="25408" y="12973"/>
                      <a:pt x="25396" y="12961"/>
                      <a:pt x="25396" y="12949"/>
                    </a:cubicBezTo>
                    <a:lnTo>
                      <a:pt x="25384" y="12949"/>
                    </a:lnTo>
                    <a:cubicBezTo>
                      <a:pt x="25360" y="12949"/>
                      <a:pt x="25360" y="12937"/>
                      <a:pt x="25384" y="12926"/>
                    </a:cubicBezTo>
                    <a:cubicBezTo>
                      <a:pt x="25384" y="12914"/>
                      <a:pt x="25384" y="12914"/>
                      <a:pt x="25384" y="12902"/>
                    </a:cubicBezTo>
                    <a:cubicBezTo>
                      <a:pt x="25348" y="12902"/>
                      <a:pt x="25372" y="12890"/>
                      <a:pt x="25372" y="12890"/>
                    </a:cubicBezTo>
                    <a:cubicBezTo>
                      <a:pt x="25372" y="12878"/>
                      <a:pt x="25360" y="12878"/>
                      <a:pt x="25372" y="12866"/>
                    </a:cubicBezTo>
                    <a:cubicBezTo>
                      <a:pt x="25360" y="12854"/>
                      <a:pt x="25360" y="12842"/>
                      <a:pt x="25360" y="12830"/>
                    </a:cubicBezTo>
                    <a:cubicBezTo>
                      <a:pt x="25348" y="12807"/>
                      <a:pt x="25337" y="12771"/>
                      <a:pt x="25337" y="12735"/>
                    </a:cubicBezTo>
                    <a:cubicBezTo>
                      <a:pt x="25325" y="12640"/>
                      <a:pt x="25313" y="12545"/>
                      <a:pt x="25313" y="12449"/>
                    </a:cubicBezTo>
                    <a:lnTo>
                      <a:pt x="25241" y="12354"/>
                    </a:lnTo>
                    <a:lnTo>
                      <a:pt x="25170" y="12235"/>
                    </a:lnTo>
                    <a:lnTo>
                      <a:pt x="25003" y="12092"/>
                    </a:lnTo>
                    <a:lnTo>
                      <a:pt x="25110" y="12116"/>
                    </a:lnTo>
                    <a:cubicBezTo>
                      <a:pt x="25110" y="12104"/>
                      <a:pt x="25110" y="12104"/>
                      <a:pt x="25110" y="12104"/>
                    </a:cubicBezTo>
                    <a:cubicBezTo>
                      <a:pt x="25063" y="12033"/>
                      <a:pt x="25039" y="11961"/>
                      <a:pt x="25015" y="11890"/>
                    </a:cubicBezTo>
                    <a:cubicBezTo>
                      <a:pt x="24956" y="11794"/>
                      <a:pt x="24932" y="11687"/>
                      <a:pt x="24920" y="11592"/>
                    </a:cubicBezTo>
                    <a:lnTo>
                      <a:pt x="24753" y="11473"/>
                    </a:lnTo>
                    <a:cubicBezTo>
                      <a:pt x="24717" y="11283"/>
                      <a:pt x="24658" y="11092"/>
                      <a:pt x="24586" y="10925"/>
                    </a:cubicBezTo>
                    <a:cubicBezTo>
                      <a:pt x="24515" y="10794"/>
                      <a:pt x="24467" y="10663"/>
                      <a:pt x="24420" y="10532"/>
                    </a:cubicBezTo>
                    <a:cubicBezTo>
                      <a:pt x="24420" y="10509"/>
                      <a:pt x="24408" y="10485"/>
                      <a:pt x="24396" y="10473"/>
                    </a:cubicBezTo>
                    <a:lnTo>
                      <a:pt x="24384" y="10461"/>
                    </a:lnTo>
                    <a:lnTo>
                      <a:pt x="24324" y="10401"/>
                    </a:lnTo>
                    <a:lnTo>
                      <a:pt x="24229" y="10294"/>
                    </a:lnTo>
                    <a:cubicBezTo>
                      <a:pt x="24194" y="10259"/>
                      <a:pt x="24170" y="10211"/>
                      <a:pt x="24146" y="10175"/>
                    </a:cubicBezTo>
                    <a:cubicBezTo>
                      <a:pt x="24110" y="10128"/>
                      <a:pt x="24039" y="10044"/>
                      <a:pt x="23991" y="9973"/>
                    </a:cubicBezTo>
                    <a:cubicBezTo>
                      <a:pt x="23932" y="9901"/>
                      <a:pt x="23896" y="9818"/>
                      <a:pt x="23860" y="9723"/>
                    </a:cubicBezTo>
                    <a:lnTo>
                      <a:pt x="23836" y="9651"/>
                    </a:lnTo>
                    <a:lnTo>
                      <a:pt x="23813" y="9568"/>
                    </a:lnTo>
                    <a:cubicBezTo>
                      <a:pt x="23801" y="9508"/>
                      <a:pt x="23789" y="9449"/>
                      <a:pt x="23789" y="9401"/>
                    </a:cubicBezTo>
                    <a:cubicBezTo>
                      <a:pt x="23789" y="9282"/>
                      <a:pt x="23813" y="9163"/>
                      <a:pt x="23884" y="9068"/>
                    </a:cubicBezTo>
                    <a:cubicBezTo>
                      <a:pt x="23920" y="9020"/>
                      <a:pt x="23955" y="8973"/>
                      <a:pt x="23979" y="8925"/>
                    </a:cubicBezTo>
                    <a:cubicBezTo>
                      <a:pt x="24015" y="8866"/>
                      <a:pt x="24051" y="8818"/>
                      <a:pt x="24086" y="8770"/>
                    </a:cubicBezTo>
                    <a:cubicBezTo>
                      <a:pt x="24205" y="8627"/>
                      <a:pt x="24336" y="8508"/>
                      <a:pt x="24491" y="8401"/>
                    </a:cubicBezTo>
                    <a:cubicBezTo>
                      <a:pt x="24551" y="8342"/>
                      <a:pt x="24634" y="8294"/>
                      <a:pt x="24705" y="8246"/>
                    </a:cubicBezTo>
                    <a:lnTo>
                      <a:pt x="24908" y="8115"/>
                    </a:lnTo>
                    <a:cubicBezTo>
                      <a:pt x="25253" y="7865"/>
                      <a:pt x="25598" y="7580"/>
                      <a:pt x="25706" y="7223"/>
                    </a:cubicBezTo>
                    <a:cubicBezTo>
                      <a:pt x="25825" y="6865"/>
                      <a:pt x="25682" y="6449"/>
                      <a:pt x="25479" y="6080"/>
                    </a:cubicBezTo>
                    <a:cubicBezTo>
                      <a:pt x="25384" y="5877"/>
                      <a:pt x="25217" y="5699"/>
                      <a:pt x="25182" y="5460"/>
                    </a:cubicBezTo>
                    <a:cubicBezTo>
                      <a:pt x="25134" y="5413"/>
                      <a:pt x="25075" y="5353"/>
                      <a:pt x="25015" y="5318"/>
                    </a:cubicBezTo>
                    <a:cubicBezTo>
                      <a:pt x="24908" y="5246"/>
                      <a:pt x="24825" y="5139"/>
                      <a:pt x="24813" y="5008"/>
                    </a:cubicBezTo>
                    <a:cubicBezTo>
                      <a:pt x="24801" y="4889"/>
                      <a:pt x="24777" y="4782"/>
                      <a:pt x="24741" y="4686"/>
                    </a:cubicBezTo>
                    <a:cubicBezTo>
                      <a:pt x="24682" y="4496"/>
                      <a:pt x="24658" y="4317"/>
                      <a:pt x="24658" y="4127"/>
                    </a:cubicBezTo>
                    <a:cubicBezTo>
                      <a:pt x="24670" y="3924"/>
                      <a:pt x="24717" y="3734"/>
                      <a:pt x="24813" y="3567"/>
                    </a:cubicBezTo>
                    <a:cubicBezTo>
                      <a:pt x="24836" y="3520"/>
                      <a:pt x="24872" y="3472"/>
                      <a:pt x="24896" y="3413"/>
                    </a:cubicBezTo>
                    <a:lnTo>
                      <a:pt x="25003" y="3210"/>
                    </a:lnTo>
                    <a:lnTo>
                      <a:pt x="25039" y="3162"/>
                    </a:lnTo>
                    <a:cubicBezTo>
                      <a:pt x="24920" y="3115"/>
                      <a:pt x="24813" y="3043"/>
                      <a:pt x="24717" y="2972"/>
                    </a:cubicBezTo>
                    <a:cubicBezTo>
                      <a:pt x="24670" y="2936"/>
                      <a:pt x="24622" y="2912"/>
                      <a:pt x="24575" y="2912"/>
                    </a:cubicBezTo>
                    <a:cubicBezTo>
                      <a:pt x="24408" y="2889"/>
                      <a:pt x="24265" y="2817"/>
                      <a:pt x="24146" y="2710"/>
                    </a:cubicBezTo>
                    <a:cubicBezTo>
                      <a:pt x="24074" y="2674"/>
                      <a:pt x="24003" y="2639"/>
                      <a:pt x="23932" y="2603"/>
                    </a:cubicBezTo>
                    <a:cubicBezTo>
                      <a:pt x="23860" y="2579"/>
                      <a:pt x="23789" y="2543"/>
                      <a:pt x="23717" y="2496"/>
                    </a:cubicBezTo>
                    <a:cubicBezTo>
                      <a:pt x="23634" y="2412"/>
                      <a:pt x="23551" y="2329"/>
                      <a:pt x="23455" y="2258"/>
                    </a:cubicBezTo>
                    <a:cubicBezTo>
                      <a:pt x="23360" y="2234"/>
                      <a:pt x="23277" y="2162"/>
                      <a:pt x="23241" y="2067"/>
                    </a:cubicBezTo>
                    <a:lnTo>
                      <a:pt x="23217" y="2043"/>
                    </a:lnTo>
                    <a:cubicBezTo>
                      <a:pt x="23122" y="2043"/>
                      <a:pt x="23027" y="2019"/>
                      <a:pt x="22931" y="1996"/>
                    </a:cubicBezTo>
                    <a:cubicBezTo>
                      <a:pt x="22878" y="1978"/>
                      <a:pt x="22827" y="1969"/>
                      <a:pt x="22777" y="1969"/>
                    </a:cubicBezTo>
                    <a:cubicBezTo>
                      <a:pt x="22726" y="1969"/>
                      <a:pt x="22675" y="1978"/>
                      <a:pt x="22622" y="1996"/>
                    </a:cubicBezTo>
                    <a:cubicBezTo>
                      <a:pt x="22333" y="2053"/>
                      <a:pt x="22036" y="2085"/>
                      <a:pt x="21738" y="2085"/>
                    </a:cubicBezTo>
                    <a:cubicBezTo>
                      <a:pt x="21544" y="2085"/>
                      <a:pt x="21350" y="2071"/>
                      <a:pt x="21157" y="2043"/>
                    </a:cubicBezTo>
                    <a:cubicBezTo>
                      <a:pt x="20964" y="2023"/>
                      <a:pt x="20770" y="2010"/>
                      <a:pt x="20576" y="2010"/>
                    </a:cubicBezTo>
                    <a:cubicBezTo>
                      <a:pt x="20437" y="2010"/>
                      <a:pt x="20297" y="2016"/>
                      <a:pt x="20157" y="2031"/>
                    </a:cubicBezTo>
                    <a:cubicBezTo>
                      <a:pt x="20056" y="2040"/>
                      <a:pt x="19956" y="2044"/>
                      <a:pt x="19857" y="2044"/>
                    </a:cubicBezTo>
                    <a:cubicBezTo>
                      <a:pt x="19676" y="2044"/>
                      <a:pt x="19496" y="2031"/>
                      <a:pt x="19312" y="2008"/>
                    </a:cubicBezTo>
                    <a:cubicBezTo>
                      <a:pt x="19241" y="1996"/>
                      <a:pt x="19169" y="1984"/>
                      <a:pt x="19086" y="1972"/>
                    </a:cubicBezTo>
                    <a:cubicBezTo>
                      <a:pt x="18169" y="1936"/>
                      <a:pt x="17252" y="1829"/>
                      <a:pt x="16347" y="1662"/>
                    </a:cubicBezTo>
                    <a:cubicBezTo>
                      <a:pt x="16228" y="1627"/>
                      <a:pt x="16097" y="1615"/>
                      <a:pt x="15966" y="1615"/>
                    </a:cubicBezTo>
                    <a:cubicBezTo>
                      <a:pt x="15859" y="1591"/>
                      <a:pt x="15764" y="1567"/>
                      <a:pt x="15681" y="1519"/>
                    </a:cubicBezTo>
                    <a:cubicBezTo>
                      <a:pt x="15561" y="1472"/>
                      <a:pt x="15431" y="1424"/>
                      <a:pt x="15311" y="1400"/>
                    </a:cubicBezTo>
                    <a:cubicBezTo>
                      <a:pt x="15204" y="1377"/>
                      <a:pt x="15109" y="1365"/>
                      <a:pt x="15014" y="1341"/>
                    </a:cubicBezTo>
                    <a:lnTo>
                      <a:pt x="14930" y="1329"/>
                    </a:lnTo>
                    <a:cubicBezTo>
                      <a:pt x="14919" y="1317"/>
                      <a:pt x="14895" y="1317"/>
                      <a:pt x="14871" y="1305"/>
                    </a:cubicBezTo>
                    <a:cubicBezTo>
                      <a:pt x="14835" y="1293"/>
                      <a:pt x="14799" y="1281"/>
                      <a:pt x="14764" y="1269"/>
                    </a:cubicBezTo>
                    <a:cubicBezTo>
                      <a:pt x="14669" y="1305"/>
                      <a:pt x="14573" y="1341"/>
                      <a:pt x="14490" y="1400"/>
                    </a:cubicBezTo>
                    <a:cubicBezTo>
                      <a:pt x="14407" y="1436"/>
                      <a:pt x="14299" y="1436"/>
                      <a:pt x="14216" y="1484"/>
                    </a:cubicBezTo>
                    <a:cubicBezTo>
                      <a:pt x="14157" y="1508"/>
                      <a:pt x="14097" y="1543"/>
                      <a:pt x="14026" y="1579"/>
                    </a:cubicBezTo>
                    <a:cubicBezTo>
                      <a:pt x="13966" y="1615"/>
                      <a:pt x="13907" y="1638"/>
                      <a:pt x="13847" y="1662"/>
                    </a:cubicBezTo>
                    <a:cubicBezTo>
                      <a:pt x="13752" y="1698"/>
                      <a:pt x="13633" y="1674"/>
                      <a:pt x="13549" y="1722"/>
                    </a:cubicBezTo>
                    <a:cubicBezTo>
                      <a:pt x="13466" y="1758"/>
                      <a:pt x="13395" y="1781"/>
                      <a:pt x="13335" y="1805"/>
                    </a:cubicBezTo>
                    <a:cubicBezTo>
                      <a:pt x="13264" y="1841"/>
                      <a:pt x="13180" y="1877"/>
                      <a:pt x="13109" y="1900"/>
                    </a:cubicBezTo>
                    <a:cubicBezTo>
                      <a:pt x="13037" y="1936"/>
                      <a:pt x="12954" y="1960"/>
                      <a:pt x="12871" y="1960"/>
                    </a:cubicBezTo>
                    <a:lnTo>
                      <a:pt x="12740" y="1960"/>
                    </a:lnTo>
                    <a:cubicBezTo>
                      <a:pt x="12704" y="1948"/>
                      <a:pt x="12656" y="1936"/>
                      <a:pt x="12609" y="1924"/>
                    </a:cubicBezTo>
                    <a:cubicBezTo>
                      <a:pt x="12537" y="1900"/>
                      <a:pt x="12454" y="1853"/>
                      <a:pt x="12371" y="1829"/>
                    </a:cubicBezTo>
                    <a:cubicBezTo>
                      <a:pt x="12299" y="1793"/>
                      <a:pt x="12216" y="1758"/>
                      <a:pt x="12144" y="1710"/>
                    </a:cubicBezTo>
                    <a:cubicBezTo>
                      <a:pt x="11859" y="1508"/>
                      <a:pt x="11621" y="1234"/>
                      <a:pt x="11466" y="924"/>
                    </a:cubicBezTo>
                    <a:cubicBezTo>
                      <a:pt x="11442" y="853"/>
                      <a:pt x="11406" y="793"/>
                      <a:pt x="11382" y="734"/>
                    </a:cubicBezTo>
                    <a:lnTo>
                      <a:pt x="11311" y="555"/>
                    </a:lnTo>
                    <a:cubicBezTo>
                      <a:pt x="11287" y="495"/>
                      <a:pt x="11263" y="436"/>
                      <a:pt x="11228" y="388"/>
                    </a:cubicBezTo>
                    <a:cubicBezTo>
                      <a:pt x="11168" y="222"/>
                      <a:pt x="11025" y="114"/>
                      <a:pt x="10859" y="91"/>
                    </a:cubicBezTo>
                    <a:cubicBezTo>
                      <a:pt x="10775" y="91"/>
                      <a:pt x="10674" y="50"/>
                      <a:pt x="10564" y="50"/>
                    </a:cubicBezTo>
                    <a:cubicBezTo>
                      <a:pt x="10517" y="50"/>
                      <a:pt x="10468" y="57"/>
                      <a:pt x="10418" y="79"/>
                    </a:cubicBezTo>
                    <a:cubicBezTo>
                      <a:pt x="10406" y="79"/>
                      <a:pt x="10382" y="55"/>
                      <a:pt x="10358" y="43"/>
                    </a:cubicBezTo>
                    <a:cubicBezTo>
                      <a:pt x="10324" y="12"/>
                      <a:pt x="10297" y="0"/>
                      <a:pt x="1027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401;p31"/>
              <p:cNvSpPr/>
              <p:nvPr/>
            </p:nvSpPr>
            <p:spPr>
              <a:xfrm>
                <a:off x="4718986" y="3445519"/>
                <a:ext cx="447195" cy="254219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9842" extrusionOk="0">
                    <a:moveTo>
                      <a:pt x="12995" y="0"/>
                    </a:moveTo>
                    <a:cubicBezTo>
                      <a:pt x="12976" y="0"/>
                      <a:pt x="12952" y="7"/>
                      <a:pt x="12931" y="14"/>
                    </a:cubicBezTo>
                    <a:cubicBezTo>
                      <a:pt x="12911" y="34"/>
                      <a:pt x="12884" y="43"/>
                      <a:pt x="12854" y="43"/>
                    </a:cubicBezTo>
                    <a:cubicBezTo>
                      <a:pt x="12830" y="43"/>
                      <a:pt x="12803" y="37"/>
                      <a:pt x="12776" y="26"/>
                    </a:cubicBezTo>
                    <a:cubicBezTo>
                      <a:pt x="12758" y="20"/>
                      <a:pt x="12737" y="17"/>
                      <a:pt x="12717" y="17"/>
                    </a:cubicBezTo>
                    <a:cubicBezTo>
                      <a:pt x="12696" y="17"/>
                      <a:pt x="12675" y="20"/>
                      <a:pt x="12657" y="26"/>
                    </a:cubicBezTo>
                    <a:cubicBezTo>
                      <a:pt x="12542" y="70"/>
                      <a:pt x="12421" y="95"/>
                      <a:pt x="12303" y="95"/>
                    </a:cubicBezTo>
                    <a:cubicBezTo>
                      <a:pt x="12262" y="95"/>
                      <a:pt x="12221" y="92"/>
                      <a:pt x="12181" y="86"/>
                    </a:cubicBezTo>
                    <a:lnTo>
                      <a:pt x="12109" y="121"/>
                    </a:lnTo>
                    <a:cubicBezTo>
                      <a:pt x="12089" y="163"/>
                      <a:pt x="12050" y="195"/>
                      <a:pt x="12001" y="195"/>
                    </a:cubicBezTo>
                    <a:cubicBezTo>
                      <a:pt x="11994" y="195"/>
                      <a:pt x="11986" y="194"/>
                      <a:pt x="11978" y="193"/>
                    </a:cubicBezTo>
                    <a:cubicBezTo>
                      <a:pt x="11931" y="288"/>
                      <a:pt x="11836" y="336"/>
                      <a:pt x="11740" y="348"/>
                    </a:cubicBezTo>
                    <a:cubicBezTo>
                      <a:pt x="11657" y="359"/>
                      <a:pt x="11585" y="407"/>
                      <a:pt x="11562" y="479"/>
                    </a:cubicBezTo>
                    <a:cubicBezTo>
                      <a:pt x="11526" y="550"/>
                      <a:pt x="11490" y="609"/>
                      <a:pt x="11443" y="657"/>
                    </a:cubicBezTo>
                    <a:cubicBezTo>
                      <a:pt x="11395" y="717"/>
                      <a:pt x="11347" y="776"/>
                      <a:pt x="11288" y="824"/>
                    </a:cubicBezTo>
                    <a:cubicBezTo>
                      <a:pt x="11014" y="1098"/>
                      <a:pt x="10704" y="1312"/>
                      <a:pt x="10359" y="1491"/>
                    </a:cubicBezTo>
                    <a:cubicBezTo>
                      <a:pt x="10073" y="1633"/>
                      <a:pt x="9764" y="1741"/>
                      <a:pt x="9454" y="1812"/>
                    </a:cubicBezTo>
                    <a:cubicBezTo>
                      <a:pt x="9299" y="1848"/>
                      <a:pt x="9133" y="1872"/>
                      <a:pt x="8978" y="1895"/>
                    </a:cubicBezTo>
                    <a:lnTo>
                      <a:pt x="8537" y="1943"/>
                    </a:lnTo>
                    <a:lnTo>
                      <a:pt x="8228" y="1967"/>
                    </a:lnTo>
                    <a:cubicBezTo>
                      <a:pt x="8145" y="1979"/>
                      <a:pt x="8073" y="1991"/>
                      <a:pt x="8002" y="2014"/>
                    </a:cubicBezTo>
                    <a:cubicBezTo>
                      <a:pt x="7930" y="2026"/>
                      <a:pt x="7847" y="2062"/>
                      <a:pt x="7787" y="2086"/>
                    </a:cubicBezTo>
                    <a:cubicBezTo>
                      <a:pt x="7680" y="2122"/>
                      <a:pt x="7573" y="2169"/>
                      <a:pt x="7466" y="2193"/>
                    </a:cubicBezTo>
                    <a:cubicBezTo>
                      <a:pt x="7418" y="2205"/>
                      <a:pt x="7383" y="2217"/>
                      <a:pt x="7335" y="2241"/>
                    </a:cubicBezTo>
                    <a:cubicBezTo>
                      <a:pt x="7299" y="2264"/>
                      <a:pt x="7252" y="2288"/>
                      <a:pt x="7216" y="2324"/>
                    </a:cubicBezTo>
                    <a:cubicBezTo>
                      <a:pt x="7192" y="2348"/>
                      <a:pt x="7144" y="2348"/>
                      <a:pt x="7121" y="2360"/>
                    </a:cubicBezTo>
                    <a:cubicBezTo>
                      <a:pt x="7085" y="2372"/>
                      <a:pt x="7037" y="2383"/>
                      <a:pt x="7025" y="2407"/>
                    </a:cubicBezTo>
                    <a:cubicBezTo>
                      <a:pt x="7013" y="2455"/>
                      <a:pt x="6978" y="2503"/>
                      <a:pt x="6954" y="2538"/>
                    </a:cubicBezTo>
                    <a:cubicBezTo>
                      <a:pt x="6918" y="2562"/>
                      <a:pt x="6883" y="2598"/>
                      <a:pt x="6859" y="2634"/>
                    </a:cubicBezTo>
                    <a:cubicBezTo>
                      <a:pt x="6823" y="2657"/>
                      <a:pt x="6811" y="2681"/>
                      <a:pt x="6787" y="2705"/>
                    </a:cubicBezTo>
                    <a:lnTo>
                      <a:pt x="6740" y="2776"/>
                    </a:lnTo>
                    <a:cubicBezTo>
                      <a:pt x="6692" y="2824"/>
                      <a:pt x="6668" y="2884"/>
                      <a:pt x="6621" y="2931"/>
                    </a:cubicBezTo>
                    <a:cubicBezTo>
                      <a:pt x="6573" y="2967"/>
                      <a:pt x="6561" y="3086"/>
                      <a:pt x="6525" y="3169"/>
                    </a:cubicBezTo>
                    <a:lnTo>
                      <a:pt x="6502" y="3205"/>
                    </a:lnTo>
                    <a:cubicBezTo>
                      <a:pt x="6466" y="3265"/>
                      <a:pt x="6418" y="3312"/>
                      <a:pt x="6347" y="3336"/>
                    </a:cubicBezTo>
                    <a:cubicBezTo>
                      <a:pt x="6311" y="3348"/>
                      <a:pt x="6275" y="3360"/>
                      <a:pt x="6240" y="3360"/>
                    </a:cubicBezTo>
                    <a:cubicBezTo>
                      <a:pt x="6204" y="3360"/>
                      <a:pt x="6180" y="3360"/>
                      <a:pt x="6156" y="3384"/>
                    </a:cubicBezTo>
                    <a:cubicBezTo>
                      <a:pt x="5918" y="3538"/>
                      <a:pt x="5620" y="3562"/>
                      <a:pt x="5347" y="3610"/>
                    </a:cubicBezTo>
                    <a:cubicBezTo>
                      <a:pt x="5311" y="3616"/>
                      <a:pt x="5272" y="3619"/>
                      <a:pt x="5233" y="3619"/>
                    </a:cubicBezTo>
                    <a:cubicBezTo>
                      <a:pt x="5195" y="3619"/>
                      <a:pt x="5156" y="3616"/>
                      <a:pt x="5120" y="3610"/>
                    </a:cubicBezTo>
                    <a:cubicBezTo>
                      <a:pt x="4858" y="3538"/>
                      <a:pt x="4597" y="3550"/>
                      <a:pt x="4346" y="3491"/>
                    </a:cubicBezTo>
                    <a:lnTo>
                      <a:pt x="4311" y="3491"/>
                    </a:lnTo>
                    <a:cubicBezTo>
                      <a:pt x="4168" y="3491"/>
                      <a:pt x="4025" y="3443"/>
                      <a:pt x="3918" y="3360"/>
                    </a:cubicBezTo>
                    <a:cubicBezTo>
                      <a:pt x="3858" y="3360"/>
                      <a:pt x="3823" y="3336"/>
                      <a:pt x="3775" y="3324"/>
                    </a:cubicBezTo>
                    <a:cubicBezTo>
                      <a:pt x="3733" y="3306"/>
                      <a:pt x="3686" y="3297"/>
                      <a:pt x="3637" y="3297"/>
                    </a:cubicBezTo>
                    <a:cubicBezTo>
                      <a:pt x="3587" y="3297"/>
                      <a:pt x="3537" y="3306"/>
                      <a:pt x="3489" y="3324"/>
                    </a:cubicBezTo>
                    <a:cubicBezTo>
                      <a:pt x="3469" y="3339"/>
                      <a:pt x="3447" y="3346"/>
                      <a:pt x="3426" y="3346"/>
                    </a:cubicBezTo>
                    <a:cubicBezTo>
                      <a:pt x="3396" y="3346"/>
                      <a:pt x="3367" y="3333"/>
                      <a:pt x="3346" y="3312"/>
                    </a:cubicBezTo>
                    <a:cubicBezTo>
                      <a:pt x="3287" y="3265"/>
                      <a:pt x="3215" y="3217"/>
                      <a:pt x="3144" y="3193"/>
                    </a:cubicBezTo>
                    <a:lnTo>
                      <a:pt x="3132" y="3193"/>
                    </a:lnTo>
                    <a:cubicBezTo>
                      <a:pt x="3084" y="3169"/>
                      <a:pt x="3037" y="3122"/>
                      <a:pt x="3013" y="3074"/>
                    </a:cubicBezTo>
                    <a:cubicBezTo>
                      <a:pt x="2983" y="3062"/>
                      <a:pt x="2947" y="3056"/>
                      <a:pt x="2912" y="3056"/>
                    </a:cubicBezTo>
                    <a:cubicBezTo>
                      <a:pt x="2876" y="3056"/>
                      <a:pt x="2840" y="3062"/>
                      <a:pt x="2811" y="3074"/>
                    </a:cubicBezTo>
                    <a:cubicBezTo>
                      <a:pt x="2751" y="3098"/>
                      <a:pt x="2692" y="3098"/>
                      <a:pt x="2632" y="3098"/>
                    </a:cubicBezTo>
                    <a:cubicBezTo>
                      <a:pt x="2603" y="3101"/>
                      <a:pt x="2575" y="3103"/>
                      <a:pt x="2548" y="3103"/>
                    </a:cubicBezTo>
                    <a:cubicBezTo>
                      <a:pt x="2473" y="3103"/>
                      <a:pt x="2401" y="3091"/>
                      <a:pt x="2322" y="3074"/>
                    </a:cubicBezTo>
                    <a:cubicBezTo>
                      <a:pt x="2227" y="3122"/>
                      <a:pt x="2168" y="3193"/>
                      <a:pt x="2084" y="3229"/>
                    </a:cubicBezTo>
                    <a:cubicBezTo>
                      <a:pt x="2049" y="3241"/>
                      <a:pt x="2025" y="3253"/>
                      <a:pt x="1989" y="3265"/>
                    </a:cubicBezTo>
                    <a:cubicBezTo>
                      <a:pt x="1918" y="3288"/>
                      <a:pt x="1858" y="3276"/>
                      <a:pt x="1799" y="3372"/>
                    </a:cubicBezTo>
                    <a:cubicBezTo>
                      <a:pt x="1751" y="3479"/>
                      <a:pt x="1644" y="3443"/>
                      <a:pt x="1572" y="3491"/>
                    </a:cubicBezTo>
                    <a:cubicBezTo>
                      <a:pt x="1501" y="3538"/>
                      <a:pt x="1441" y="3562"/>
                      <a:pt x="1382" y="3610"/>
                    </a:cubicBezTo>
                    <a:cubicBezTo>
                      <a:pt x="1322" y="3646"/>
                      <a:pt x="1310" y="3705"/>
                      <a:pt x="1251" y="3717"/>
                    </a:cubicBezTo>
                    <a:cubicBezTo>
                      <a:pt x="1199" y="3734"/>
                      <a:pt x="1146" y="3745"/>
                      <a:pt x="1089" y="3745"/>
                    </a:cubicBezTo>
                    <a:cubicBezTo>
                      <a:pt x="1068" y="3745"/>
                      <a:pt x="1047" y="3744"/>
                      <a:pt x="1025" y="3741"/>
                    </a:cubicBezTo>
                    <a:lnTo>
                      <a:pt x="1001" y="3741"/>
                    </a:lnTo>
                    <a:cubicBezTo>
                      <a:pt x="977" y="3753"/>
                      <a:pt x="950" y="3759"/>
                      <a:pt x="923" y="3759"/>
                    </a:cubicBezTo>
                    <a:cubicBezTo>
                      <a:pt x="897" y="3759"/>
                      <a:pt x="870" y="3753"/>
                      <a:pt x="846" y="3741"/>
                    </a:cubicBezTo>
                    <a:cubicBezTo>
                      <a:pt x="822" y="3753"/>
                      <a:pt x="798" y="3765"/>
                      <a:pt x="775" y="3788"/>
                    </a:cubicBezTo>
                    <a:lnTo>
                      <a:pt x="751" y="3812"/>
                    </a:lnTo>
                    <a:cubicBezTo>
                      <a:pt x="739" y="3824"/>
                      <a:pt x="727" y="3848"/>
                      <a:pt x="727" y="3860"/>
                    </a:cubicBezTo>
                    <a:lnTo>
                      <a:pt x="727" y="3872"/>
                    </a:lnTo>
                    <a:cubicBezTo>
                      <a:pt x="715" y="3896"/>
                      <a:pt x="715" y="3919"/>
                      <a:pt x="703" y="3931"/>
                    </a:cubicBezTo>
                    <a:cubicBezTo>
                      <a:pt x="703" y="3979"/>
                      <a:pt x="691" y="4015"/>
                      <a:pt x="667" y="4050"/>
                    </a:cubicBezTo>
                    <a:cubicBezTo>
                      <a:pt x="608" y="4146"/>
                      <a:pt x="560" y="4253"/>
                      <a:pt x="513" y="4348"/>
                    </a:cubicBezTo>
                    <a:cubicBezTo>
                      <a:pt x="477" y="4408"/>
                      <a:pt x="417" y="4443"/>
                      <a:pt x="406" y="4503"/>
                    </a:cubicBezTo>
                    <a:cubicBezTo>
                      <a:pt x="382" y="4562"/>
                      <a:pt x="382" y="4634"/>
                      <a:pt x="382" y="4693"/>
                    </a:cubicBezTo>
                    <a:cubicBezTo>
                      <a:pt x="382" y="4705"/>
                      <a:pt x="370" y="4717"/>
                      <a:pt x="370" y="4741"/>
                    </a:cubicBezTo>
                    <a:cubicBezTo>
                      <a:pt x="322" y="4836"/>
                      <a:pt x="286" y="4943"/>
                      <a:pt x="263" y="5050"/>
                    </a:cubicBezTo>
                    <a:cubicBezTo>
                      <a:pt x="251" y="5098"/>
                      <a:pt x="251" y="5134"/>
                      <a:pt x="263" y="5181"/>
                    </a:cubicBezTo>
                    <a:lnTo>
                      <a:pt x="263" y="5193"/>
                    </a:lnTo>
                    <a:cubicBezTo>
                      <a:pt x="275" y="5229"/>
                      <a:pt x="275" y="5265"/>
                      <a:pt x="275" y="5301"/>
                    </a:cubicBezTo>
                    <a:cubicBezTo>
                      <a:pt x="263" y="5348"/>
                      <a:pt x="251" y="5396"/>
                      <a:pt x="251" y="5443"/>
                    </a:cubicBezTo>
                    <a:cubicBezTo>
                      <a:pt x="298" y="5551"/>
                      <a:pt x="346" y="5646"/>
                      <a:pt x="394" y="5753"/>
                    </a:cubicBezTo>
                    <a:cubicBezTo>
                      <a:pt x="406" y="5801"/>
                      <a:pt x="394" y="5848"/>
                      <a:pt x="370" y="5884"/>
                    </a:cubicBezTo>
                    <a:cubicBezTo>
                      <a:pt x="298" y="5967"/>
                      <a:pt x="227" y="6063"/>
                      <a:pt x="167" y="6146"/>
                    </a:cubicBezTo>
                    <a:cubicBezTo>
                      <a:pt x="108" y="6217"/>
                      <a:pt x="84" y="6313"/>
                      <a:pt x="72" y="6396"/>
                    </a:cubicBezTo>
                    <a:cubicBezTo>
                      <a:pt x="72" y="6432"/>
                      <a:pt x="60" y="6467"/>
                      <a:pt x="36" y="6479"/>
                    </a:cubicBezTo>
                    <a:lnTo>
                      <a:pt x="1" y="6491"/>
                    </a:lnTo>
                    <a:lnTo>
                      <a:pt x="1" y="6539"/>
                    </a:lnTo>
                    <a:cubicBezTo>
                      <a:pt x="1" y="6551"/>
                      <a:pt x="13" y="6574"/>
                      <a:pt x="25" y="6574"/>
                    </a:cubicBezTo>
                    <a:cubicBezTo>
                      <a:pt x="48" y="6622"/>
                      <a:pt x="13" y="6658"/>
                      <a:pt x="60" y="6694"/>
                    </a:cubicBezTo>
                    <a:cubicBezTo>
                      <a:pt x="84" y="6717"/>
                      <a:pt x="60" y="6753"/>
                      <a:pt x="60" y="6789"/>
                    </a:cubicBezTo>
                    <a:cubicBezTo>
                      <a:pt x="48" y="6813"/>
                      <a:pt x="36" y="6848"/>
                      <a:pt x="36" y="6884"/>
                    </a:cubicBezTo>
                    <a:lnTo>
                      <a:pt x="36" y="6920"/>
                    </a:lnTo>
                    <a:cubicBezTo>
                      <a:pt x="48" y="6955"/>
                      <a:pt x="84" y="6991"/>
                      <a:pt x="120" y="7015"/>
                    </a:cubicBezTo>
                    <a:cubicBezTo>
                      <a:pt x="132" y="7015"/>
                      <a:pt x="144" y="7039"/>
                      <a:pt x="144" y="7051"/>
                    </a:cubicBezTo>
                    <a:cubicBezTo>
                      <a:pt x="144" y="7086"/>
                      <a:pt x="144" y="7122"/>
                      <a:pt x="167" y="7146"/>
                    </a:cubicBezTo>
                    <a:cubicBezTo>
                      <a:pt x="179" y="7170"/>
                      <a:pt x="191" y="7194"/>
                      <a:pt x="191" y="7217"/>
                    </a:cubicBezTo>
                    <a:cubicBezTo>
                      <a:pt x="227" y="7265"/>
                      <a:pt x="251" y="7301"/>
                      <a:pt x="286" y="7336"/>
                    </a:cubicBezTo>
                    <a:cubicBezTo>
                      <a:pt x="310" y="7360"/>
                      <a:pt x="346" y="7384"/>
                      <a:pt x="370" y="7384"/>
                    </a:cubicBezTo>
                    <a:cubicBezTo>
                      <a:pt x="406" y="7396"/>
                      <a:pt x="429" y="7420"/>
                      <a:pt x="429" y="7456"/>
                    </a:cubicBezTo>
                    <a:cubicBezTo>
                      <a:pt x="477" y="7456"/>
                      <a:pt x="501" y="7479"/>
                      <a:pt x="525" y="7515"/>
                    </a:cubicBezTo>
                    <a:cubicBezTo>
                      <a:pt x="572" y="7563"/>
                      <a:pt x="596" y="7622"/>
                      <a:pt x="608" y="7682"/>
                    </a:cubicBezTo>
                    <a:lnTo>
                      <a:pt x="751" y="7729"/>
                    </a:lnTo>
                    <a:cubicBezTo>
                      <a:pt x="817" y="7829"/>
                      <a:pt x="934" y="7897"/>
                      <a:pt x="1056" y="7897"/>
                    </a:cubicBezTo>
                    <a:cubicBezTo>
                      <a:pt x="1065" y="7897"/>
                      <a:pt x="1075" y="7897"/>
                      <a:pt x="1084" y="7896"/>
                    </a:cubicBezTo>
                    <a:cubicBezTo>
                      <a:pt x="1144" y="7908"/>
                      <a:pt x="1203" y="7932"/>
                      <a:pt x="1251" y="7956"/>
                    </a:cubicBezTo>
                    <a:cubicBezTo>
                      <a:pt x="1310" y="7979"/>
                      <a:pt x="1370" y="8003"/>
                      <a:pt x="1418" y="8039"/>
                    </a:cubicBezTo>
                    <a:cubicBezTo>
                      <a:pt x="1560" y="8122"/>
                      <a:pt x="1727" y="8182"/>
                      <a:pt x="1894" y="8253"/>
                    </a:cubicBezTo>
                    <a:cubicBezTo>
                      <a:pt x="1930" y="8265"/>
                      <a:pt x="1918" y="8301"/>
                      <a:pt x="1882" y="8325"/>
                    </a:cubicBezTo>
                    <a:lnTo>
                      <a:pt x="1965" y="8396"/>
                    </a:lnTo>
                    <a:cubicBezTo>
                      <a:pt x="2037" y="8456"/>
                      <a:pt x="2096" y="8515"/>
                      <a:pt x="2144" y="8587"/>
                    </a:cubicBezTo>
                    <a:lnTo>
                      <a:pt x="2156" y="8599"/>
                    </a:lnTo>
                    <a:cubicBezTo>
                      <a:pt x="2191" y="8610"/>
                      <a:pt x="2227" y="8634"/>
                      <a:pt x="2239" y="8670"/>
                    </a:cubicBezTo>
                    <a:cubicBezTo>
                      <a:pt x="2418" y="8741"/>
                      <a:pt x="2501" y="8932"/>
                      <a:pt x="2632" y="9075"/>
                    </a:cubicBezTo>
                    <a:cubicBezTo>
                      <a:pt x="2656" y="9099"/>
                      <a:pt x="2668" y="9122"/>
                      <a:pt x="2692" y="9158"/>
                    </a:cubicBezTo>
                    <a:lnTo>
                      <a:pt x="2692" y="9170"/>
                    </a:lnTo>
                    <a:cubicBezTo>
                      <a:pt x="2727" y="9218"/>
                      <a:pt x="2751" y="9265"/>
                      <a:pt x="2775" y="9301"/>
                    </a:cubicBezTo>
                    <a:cubicBezTo>
                      <a:pt x="2811" y="9384"/>
                      <a:pt x="2882" y="9444"/>
                      <a:pt x="2965" y="9468"/>
                    </a:cubicBezTo>
                    <a:cubicBezTo>
                      <a:pt x="3025" y="9468"/>
                      <a:pt x="3061" y="9539"/>
                      <a:pt x="3108" y="9563"/>
                    </a:cubicBezTo>
                    <a:lnTo>
                      <a:pt x="3120" y="9575"/>
                    </a:lnTo>
                    <a:lnTo>
                      <a:pt x="3144" y="9575"/>
                    </a:lnTo>
                    <a:cubicBezTo>
                      <a:pt x="3275" y="9658"/>
                      <a:pt x="3406" y="9706"/>
                      <a:pt x="3561" y="9730"/>
                    </a:cubicBezTo>
                    <a:lnTo>
                      <a:pt x="3644" y="9742"/>
                    </a:lnTo>
                    <a:cubicBezTo>
                      <a:pt x="3692" y="9753"/>
                      <a:pt x="3727" y="9753"/>
                      <a:pt x="3763" y="9753"/>
                    </a:cubicBezTo>
                    <a:cubicBezTo>
                      <a:pt x="3780" y="9752"/>
                      <a:pt x="3797" y="9751"/>
                      <a:pt x="3814" y="9751"/>
                    </a:cubicBezTo>
                    <a:cubicBezTo>
                      <a:pt x="3927" y="9751"/>
                      <a:pt x="4039" y="9785"/>
                      <a:pt x="4132" y="9837"/>
                    </a:cubicBezTo>
                    <a:cubicBezTo>
                      <a:pt x="4139" y="9840"/>
                      <a:pt x="4145" y="9841"/>
                      <a:pt x="4151" y="9841"/>
                    </a:cubicBezTo>
                    <a:cubicBezTo>
                      <a:pt x="4169" y="9841"/>
                      <a:pt x="4186" y="9830"/>
                      <a:pt x="4204" y="9813"/>
                    </a:cubicBezTo>
                    <a:cubicBezTo>
                      <a:pt x="4251" y="9789"/>
                      <a:pt x="4299" y="9777"/>
                      <a:pt x="4358" y="9777"/>
                    </a:cubicBezTo>
                    <a:lnTo>
                      <a:pt x="4513" y="9801"/>
                    </a:lnTo>
                    <a:lnTo>
                      <a:pt x="4549" y="9789"/>
                    </a:lnTo>
                    <a:cubicBezTo>
                      <a:pt x="4581" y="9757"/>
                      <a:pt x="4623" y="9742"/>
                      <a:pt x="4665" y="9742"/>
                    </a:cubicBezTo>
                    <a:cubicBezTo>
                      <a:pt x="4686" y="9742"/>
                      <a:pt x="4708" y="9746"/>
                      <a:pt x="4727" y="9753"/>
                    </a:cubicBezTo>
                    <a:cubicBezTo>
                      <a:pt x="4763" y="9765"/>
                      <a:pt x="4787" y="9777"/>
                      <a:pt x="4823" y="9777"/>
                    </a:cubicBezTo>
                    <a:cubicBezTo>
                      <a:pt x="4838" y="9774"/>
                      <a:pt x="4852" y="9773"/>
                      <a:pt x="4867" y="9773"/>
                    </a:cubicBezTo>
                    <a:cubicBezTo>
                      <a:pt x="4911" y="9773"/>
                      <a:pt x="4954" y="9786"/>
                      <a:pt x="4989" y="9813"/>
                    </a:cubicBezTo>
                    <a:lnTo>
                      <a:pt x="5061" y="9813"/>
                    </a:lnTo>
                    <a:cubicBezTo>
                      <a:pt x="5085" y="9789"/>
                      <a:pt x="5108" y="9765"/>
                      <a:pt x="5132" y="9742"/>
                    </a:cubicBezTo>
                    <a:cubicBezTo>
                      <a:pt x="5180" y="9765"/>
                      <a:pt x="5216" y="9777"/>
                      <a:pt x="5263" y="9777"/>
                    </a:cubicBezTo>
                    <a:cubicBezTo>
                      <a:pt x="5370" y="9765"/>
                      <a:pt x="5466" y="9718"/>
                      <a:pt x="5573" y="9694"/>
                    </a:cubicBezTo>
                    <a:cubicBezTo>
                      <a:pt x="5668" y="9682"/>
                      <a:pt x="5763" y="9670"/>
                      <a:pt x="5859" y="9670"/>
                    </a:cubicBezTo>
                    <a:cubicBezTo>
                      <a:pt x="5918" y="9670"/>
                      <a:pt x="5990" y="9646"/>
                      <a:pt x="6049" y="9622"/>
                    </a:cubicBezTo>
                    <a:cubicBezTo>
                      <a:pt x="6073" y="9611"/>
                      <a:pt x="6109" y="9599"/>
                      <a:pt x="6132" y="9587"/>
                    </a:cubicBezTo>
                    <a:cubicBezTo>
                      <a:pt x="6144" y="9581"/>
                      <a:pt x="6156" y="9578"/>
                      <a:pt x="6168" y="9578"/>
                    </a:cubicBezTo>
                    <a:cubicBezTo>
                      <a:pt x="6180" y="9578"/>
                      <a:pt x="6192" y="9581"/>
                      <a:pt x="6204" y="9587"/>
                    </a:cubicBezTo>
                    <a:lnTo>
                      <a:pt x="6240" y="9587"/>
                    </a:lnTo>
                    <a:lnTo>
                      <a:pt x="6240" y="9539"/>
                    </a:lnTo>
                    <a:cubicBezTo>
                      <a:pt x="6311" y="9551"/>
                      <a:pt x="6371" y="9563"/>
                      <a:pt x="6442" y="9587"/>
                    </a:cubicBezTo>
                    <a:lnTo>
                      <a:pt x="6549" y="9587"/>
                    </a:lnTo>
                    <a:cubicBezTo>
                      <a:pt x="6716" y="9575"/>
                      <a:pt x="6894" y="9539"/>
                      <a:pt x="7061" y="9503"/>
                    </a:cubicBezTo>
                    <a:cubicBezTo>
                      <a:pt x="7502" y="9408"/>
                      <a:pt x="7942" y="9253"/>
                      <a:pt x="8395" y="9146"/>
                    </a:cubicBezTo>
                    <a:cubicBezTo>
                      <a:pt x="8462" y="9109"/>
                      <a:pt x="8533" y="9090"/>
                      <a:pt x="8607" y="9090"/>
                    </a:cubicBezTo>
                    <a:cubicBezTo>
                      <a:pt x="8651" y="9090"/>
                      <a:pt x="8695" y="9097"/>
                      <a:pt x="8740" y="9111"/>
                    </a:cubicBezTo>
                    <a:lnTo>
                      <a:pt x="8776" y="9099"/>
                    </a:lnTo>
                    <a:lnTo>
                      <a:pt x="8811" y="9099"/>
                    </a:lnTo>
                    <a:cubicBezTo>
                      <a:pt x="8835" y="9075"/>
                      <a:pt x="8847" y="9063"/>
                      <a:pt x="8859" y="9039"/>
                    </a:cubicBezTo>
                    <a:cubicBezTo>
                      <a:pt x="8894" y="8987"/>
                      <a:pt x="8935" y="8954"/>
                      <a:pt x="8983" y="8954"/>
                    </a:cubicBezTo>
                    <a:cubicBezTo>
                      <a:pt x="9000" y="8954"/>
                      <a:pt x="9018" y="8958"/>
                      <a:pt x="9038" y="8968"/>
                    </a:cubicBezTo>
                    <a:cubicBezTo>
                      <a:pt x="9081" y="8985"/>
                      <a:pt x="9125" y="8996"/>
                      <a:pt x="9168" y="8996"/>
                    </a:cubicBezTo>
                    <a:cubicBezTo>
                      <a:pt x="9184" y="8996"/>
                      <a:pt x="9200" y="8995"/>
                      <a:pt x="9216" y="8991"/>
                    </a:cubicBezTo>
                    <a:cubicBezTo>
                      <a:pt x="9299" y="8980"/>
                      <a:pt x="9395" y="8968"/>
                      <a:pt x="9490" y="8956"/>
                    </a:cubicBezTo>
                    <a:lnTo>
                      <a:pt x="9764" y="8944"/>
                    </a:lnTo>
                    <a:lnTo>
                      <a:pt x="9847" y="8944"/>
                    </a:lnTo>
                    <a:cubicBezTo>
                      <a:pt x="9931" y="8920"/>
                      <a:pt x="10014" y="8896"/>
                      <a:pt x="10109" y="8884"/>
                    </a:cubicBezTo>
                    <a:cubicBezTo>
                      <a:pt x="10117" y="8883"/>
                      <a:pt x="10124" y="8883"/>
                      <a:pt x="10132" y="8883"/>
                    </a:cubicBezTo>
                    <a:cubicBezTo>
                      <a:pt x="10208" y="8883"/>
                      <a:pt x="10284" y="8932"/>
                      <a:pt x="10371" y="8932"/>
                    </a:cubicBezTo>
                    <a:cubicBezTo>
                      <a:pt x="10394" y="8928"/>
                      <a:pt x="10417" y="8927"/>
                      <a:pt x="10440" y="8927"/>
                    </a:cubicBezTo>
                    <a:cubicBezTo>
                      <a:pt x="10574" y="8927"/>
                      <a:pt x="10710" y="8983"/>
                      <a:pt x="10812" y="9075"/>
                    </a:cubicBezTo>
                    <a:cubicBezTo>
                      <a:pt x="10835" y="9099"/>
                      <a:pt x="10871" y="9099"/>
                      <a:pt x="10895" y="9099"/>
                    </a:cubicBezTo>
                    <a:lnTo>
                      <a:pt x="11002" y="9099"/>
                    </a:lnTo>
                    <a:cubicBezTo>
                      <a:pt x="11014" y="9111"/>
                      <a:pt x="11026" y="9122"/>
                      <a:pt x="11038" y="9134"/>
                    </a:cubicBezTo>
                    <a:cubicBezTo>
                      <a:pt x="11042" y="9137"/>
                      <a:pt x="11047" y="9138"/>
                      <a:pt x="11051" y="9138"/>
                    </a:cubicBezTo>
                    <a:cubicBezTo>
                      <a:pt x="11071" y="9138"/>
                      <a:pt x="11090" y="9120"/>
                      <a:pt x="11109" y="9111"/>
                    </a:cubicBezTo>
                    <a:cubicBezTo>
                      <a:pt x="11133" y="9099"/>
                      <a:pt x="11157" y="9063"/>
                      <a:pt x="11181" y="9063"/>
                    </a:cubicBezTo>
                    <a:cubicBezTo>
                      <a:pt x="11197" y="9066"/>
                      <a:pt x="11212" y="9068"/>
                      <a:pt x="11226" y="9068"/>
                    </a:cubicBezTo>
                    <a:cubicBezTo>
                      <a:pt x="11267" y="9068"/>
                      <a:pt x="11304" y="9057"/>
                      <a:pt x="11347" y="9039"/>
                    </a:cubicBezTo>
                    <a:cubicBezTo>
                      <a:pt x="11395" y="9027"/>
                      <a:pt x="11443" y="8991"/>
                      <a:pt x="11490" y="8968"/>
                    </a:cubicBezTo>
                    <a:cubicBezTo>
                      <a:pt x="11526" y="8944"/>
                      <a:pt x="11550" y="8932"/>
                      <a:pt x="11585" y="8920"/>
                    </a:cubicBezTo>
                    <a:lnTo>
                      <a:pt x="11669" y="8920"/>
                    </a:lnTo>
                    <a:lnTo>
                      <a:pt x="11764" y="8849"/>
                    </a:lnTo>
                    <a:cubicBezTo>
                      <a:pt x="11800" y="8849"/>
                      <a:pt x="11836" y="8825"/>
                      <a:pt x="11859" y="8825"/>
                    </a:cubicBezTo>
                    <a:cubicBezTo>
                      <a:pt x="11990" y="8658"/>
                      <a:pt x="12145" y="8527"/>
                      <a:pt x="12324" y="8432"/>
                    </a:cubicBezTo>
                    <a:lnTo>
                      <a:pt x="12371" y="8396"/>
                    </a:lnTo>
                    <a:cubicBezTo>
                      <a:pt x="12609" y="8206"/>
                      <a:pt x="12800" y="7979"/>
                      <a:pt x="12943" y="7717"/>
                    </a:cubicBezTo>
                    <a:cubicBezTo>
                      <a:pt x="12951" y="7705"/>
                      <a:pt x="12962" y="7700"/>
                      <a:pt x="12974" y="7700"/>
                    </a:cubicBezTo>
                    <a:cubicBezTo>
                      <a:pt x="12997" y="7700"/>
                      <a:pt x="13023" y="7718"/>
                      <a:pt x="13038" y="7741"/>
                    </a:cubicBezTo>
                    <a:cubicBezTo>
                      <a:pt x="13038" y="7753"/>
                      <a:pt x="13050" y="7765"/>
                      <a:pt x="13062" y="7777"/>
                    </a:cubicBezTo>
                    <a:lnTo>
                      <a:pt x="13098" y="7741"/>
                    </a:lnTo>
                    <a:cubicBezTo>
                      <a:pt x="13133" y="7717"/>
                      <a:pt x="13157" y="7694"/>
                      <a:pt x="13193" y="7670"/>
                    </a:cubicBezTo>
                    <a:cubicBezTo>
                      <a:pt x="13229" y="7610"/>
                      <a:pt x="13264" y="7563"/>
                      <a:pt x="13300" y="7515"/>
                    </a:cubicBezTo>
                    <a:cubicBezTo>
                      <a:pt x="13312" y="7491"/>
                      <a:pt x="13324" y="7456"/>
                      <a:pt x="13336" y="7420"/>
                    </a:cubicBezTo>
                    <a:cubicBezTo>
                      <a:pt x="13348" y="7313"/>
                      <a:pt x="13419" y="7229"/>
                      <a:pt x="13502" y="7170"/>
                    </a:cubicBezTo>
                    <a:cubicBezTo>
                      <a:pt x="13538" y="7158"/>
                      <a:pt x="13562" y="7134"/>
                      <a:pt x="13574" y="7110"/>
                    </a:cubicBezTo>
                    <a:lnTo>
                      <a:pt x="13586" y="7098"/>
                    </a:lnTo>
                    <a:cubicBezTo>
                      <a:pt x="13669" y="6955"/>
                      <a:pt x="13741" y="6813"/>
                      <a:pt x="13812" y="6670"/>
                    </a:cubicBezTo>
                    <a:cubicBezTo>
                      <a:pt x="13836" y="6586"/>
                      <a:pt x="13860" y="6503"/>
                      <a:pt x="13860" y="6420"/>
                    </a:cubicBezTo>
                    <a:cubicBezTo>
                      <a:pt x="13871" y="6348"/>
                      <a:pt x="13907" y="6289"/>
                      <a:pt x="13967" y="6253"/>
                    </a:cubicBezTo>
                    <a:cubicBezTo>
                      <a:pt x="13979" y="6205"/>
                      <a:pt x="14014" y="6170"/>
                      <a:pt x="14050" y="6134"/>
                    </a:cubicBezTo>
                    <a:cubicBezTo>
                      <a:pt x="14086" y="6086"/>
                      <a:pt x="14122" y="6027"/>
                      <a:pt x="14145" y="5955"/>
                    </a:cubicBezTo>
                    <a:cubicBezTo>
                      <a:pt x="14169" y="5896"/>
                      <a:pt x="14181" y="5812"/>
                      <a:pt x="14205" y="5753"/>
                    </a:cubicBezTo>
                    <a:cubicBezTo>
                      <a:pt x="14205" y="5705"/>
                      <a:pt x="14229" y="5658"/>
                      <a:pt x="14252" y="5610"/>
                    </a:cubicBezTo>
                    <a:cubicBezTo>
                      <a:pt x="14276" y="5562"/>
                      <a:pt x="14300" y="5515"/>
                      <a:pt x="14324" y="5455"/>
                    </a:cubicBezTo>
                    <a:cubicBezTo>
                      <a:pt x="14514" y="5086"/>
                      <a:pt x="14681" y="4693"/>
                      <a:pt x="15014" y="4419"/>
                    </a:cubicBezTo>
                    <a:cubicBezTo>
                      <a:pt x="15050" y="4336"/>
                      <a:pt x="15098" y="4265"/>
                      <a:pt x="15157" y="4193"/>
                    </a:cubicBezTo>
                    <a:cubicBezTo>
                      <a:pt x="15205" y="4122"/>
                      <a:pt x="15265" y="4050"/>
                      <a:pt x="15312" y="3979"/>
                    </a:cubicBezTo>
                    <a:cubicBezTo>
                      <a:pt x="15372" y="3907"/>
                      <a:pt x="15407" y="3824"/>
                      <a:pt x="15431" y="3741"/>
                    </a:cubicBezTo>
                    <a:cubicBezTo>
                      <a:pt x="15455" y="3657"/>
                      <a:pt x="15503" y="3574"/>
                      <a:pt x="15586" y="3526"/>
                    </a:cubicBezTo>
                    <a:cubicBezTo>
                      <a:pt x="15681" y="3455"/>
                      <a:pt x="15765" y="3384"/>
                      <a:pt x="15860" y="3312"/>
                    </a:cubicBezTo>
                    <a:cubicBezTo>
                      <a:pt x="15955" y="3253"/>
                      <a:pt x="16027" y="3169"/>
                      <a:pt x="16122" y="3086"/>
                    </a:cubicBezTo>
                    <a:lnTo>
                      <a:pt x="16181" y="3038"/>
                    </a:lnTo>
                    <a:lnTo>
                      <a:pt x="16181" y="3026"/>
                    </a:lnTo>
                    <a:cubicBezTo>
                      <a:pt x="16205" y="3015"/>
                      <a:pt x="16217" y="2991"/>
                      <a:pt x="16241" y="2979"/>
                    </a:cubicBezTo>
                    <a:cubicBezTo>
                      <a:pt x="16277" y="2955"/>
                      <a:pt x="16300" y="2931"/>
                      <a:pt x="16336" y="2907"/>
                    </a:cubicBezTo>
                    <a:lnTo>
                      <a:pt x="16562" y="2753"/>
                    </a:lnTo>
                    <a:cubicBezTo>
                      <a:pt x="16646" y="2693"/>
                      <a:pt x="16717" y="2645"/>
                      <a:pt x="16800" y="2598"/>
                    </a:cubicBezTo>
                    <a:cubicBezTo>
                      <a:pt x="16848" y="2531"/>
                      <a:pt x="16925" y="2495"/>
                      <a:pt x="17009" y="2495"/>
                    </a:cubicBezTo>
                    <a:cubicBezTo>
                      <a:pt x="17031" y="2495"/>
                      <a:pt x="17052" y="2498"/>
                      <a:pt x="17074" y="2503"/>
                    </a:cubicBezTo>
                    <a:lnTo>
                      <a:pt x="17086" y="2503"/>
                    </a:lnTo>
                    <a:cubicBezTo>
                      <a:pt x="17122" y="2491"/>
                      <a:pt x="17146" y="2467"/>
                      <a:pt x="17181" y="2443"/>
                    </a:cubicBezTo>
                    <a:cubicBezTo>
                      <a:pt x="17217" y="2419"/>
                      <a:pt x="17253" y="2395"/>
                      <a:pt x="17289" y="2372"/>
                    </a:cubicBezTo>
                    <a:lnTo>
                      <a:pt x="17300" y="2360"/>
                    </a:lnTo>
                    <a:lnTo>
                      <a:pt x="17277" y="2372"/>
                    </a:lnTo>
                    <a:cubicBezTo>
                      <a:pt x="17289" y="2336"/>
                      <a:pt x="17300" y="2300"/>
                      <a:pt x="17312" y="2264"/>
                    </a:cubicBezTo>
                    <a:cubicBezTo>
                      <a:pt x="17241" y="2253"/>
                      <a:pt x="17181" y="2205"/>
                      <a:pt x="17146" y="2145"/>
                    </a:cubicBezTo>
                    <a:lnTo>
                      <a:pt x="17086" y="2122"/>
                    </a:lnTo>
                    <a:cubicBezTo>
                      <a:pt x="17039" y="2110"/>
                      <a:pt x="16991" y="2122"/>
                      <a:pt x="16979" y="2074"/>
                    </a:cubicBezTo>
                    <a:cubicBezTo>
                      <a:pt x="16967" y="2062"/>
                      <a:pt x="16967" y="2062"/>
                      <a:pt x="16967" y="2050"/>
                    </a:cubicBezTo>
                    <a:lnTo>
                      <a:pt x="16955" y="2050"/>
                    </a:lnTo>
                    <a:lnTo>
                      <a:pt x="16908" y="2038"/>
                    </a:lnTo>
                    <a:cubicBezTo>
                      <a:pt x="16884" y="2038"/>
                      <a:pt x="16872" y="2014"/>
                      <a:pt x="16860" y="2002"/>
                    </a:cubicBezTo>
                    <a:cubicBezTo>
                      <a:pt x="16860" y="1991"/>
                      <a:pt x="16848" y="1991"/>
                      <a:pt x="16848" y="1979"/>
                    </a:cubicBezTo>
                    <a:cubicBezTo>
                      <a:pt x="16836" y="1979"/>
                      <a:pt x="16824" y="1967"/>
                      <a:pt x="16812" y="1955"/>
                    </a:cubicBezTo>
                    <a:cubicBezTo>
                      <a:pt x="16777" y="1943"/>
                      <a:pt x="16729" y="1955"/>
                      <a:pt x="16705" y="1931"/>
                    </a:cubicBezTo>
                    <a:cubicBezTo>
                      <a:pt x="16681" y="1895"/>
                      <a:pt x="16586" y="1895"/>
                      <a:pt x="16550" y="1848"/>
                    </a:cubicBezTo>
                    <a:cubicBezTo>
                      <a:pt x="16531" y="1828"/>
                      <a:pt x="16504" y="1809"/>
                      <a:pt x="16475" y="1809"/>
                    </a:cubicBezTo>
                    <a:cubicBezTo>
                      <a:pt x="16468" y="1809"/>
                      <a:pt x="16462" y="1810"/>
                      <a:pt x="16455" y="1812"/>
                    </a:cubicBezTo>
                    <a:cubicBezTo>
                      <a:pt x="16372" y="1800"/>
                      <a:pt x="16288" y="1776"/>
                      <a:pt x="16229" y="1717"/>
                    </a:cubicBezTo>
                    <a:cubicBezTo>
                      <a:pt x="16193" y="1669"/>
                      <a:pt x="16157" y="1633"/>
                      <a:pt x="16110" y="1586"/>
                    </a:cubicBezTo>
                    <a:cubicBezTo>
                      <a:pt x="16074" y="1562"/>
                      <a:pt x="16015" y="1562"/>
                      <a:pt x="15979" y="1550"/>
                    </a:cubicBezTo>
                    <a:cubicBezTo>
                      <a:pt x="15943" y="1538"/>
                      <a:pt x="15919" y="1502"/>
                      <a:pt x="15907" y="1479"/>
                    </a:cubicBezTo>
                    <a:cubicBezTo>
                      <a:pt x="15848" y="1324"/>
                      <a:pt x="15717" y="1229"/>
                      <a:pt x="15562" y="1217"/>
                    </a:cubicBezTo>
                    <a:cubicBezTo>
                      <a:pt x="15526" y="1217"/>
                      <a:pt x="15491" y="1205"/>
                      <a:pt x="15467" y="1181"/>
                    </a:cubicBezTo>
                    <a:cubicBezTo>
                      <a:pt x="15455" y="1181"/>
                      <a:pt x="15455" y="1169"/>
                      <a:pt x="15443" y="1157"/>
                    </a:cubicBezTo>
                    <a:cubicBezTo>
                      <a:pt x="15431" y="1157"/>
                      <a:pt x="15419" y="1157"/>
                      <a:pt x="15419" y="1145"/>
                    </a:cubicBezTo>
                    <a:lnTo>
                      <a:pt x="15003" y="943"/>
                    </a:lnTo>
                    <a:cubicBezTo>
                      <a:pt x="14919" y="931"/>
                      <a:pt x="14848" y="895"/>
                      <a:pt x="14788" y="848"/>
                    </a:cubicBezTo>
                    <a:lnTo>
                      <a:pt x="14776" y="836"/>
                    </a:lnTo>
                    <a:cubicBezTo>
                      <a:pt x="14729" y="824"/>
                      <a:pt x="14681" y="800"/>
                      <a:pt x="14657" y="752"/>
                    </a:cubicBezTo>
                    <a:lnTo>
                      <a:pt x="14622" y="729"/>
                    </a:lnTo>
                    <a:cubicBezTo>
                      <a:pt x="14585" y="692"/>
                      <a:pt x="14542" y="677"/>
                      <a:pt x="14497" y="677"/>
                    </a:cubicBezTo>
                    <a:cubicBezTo>
                      <a:pt x="14483" y="677"/>
                      <a:pt x="14469" y="678"/>
                      <a:pt x="14455" y="681"/>
                    </a:cubicBezTo>
                    <a:cubicBezTo>
                      <a:pt x="14431" y="681"/>
                      <a:pt x="14419" y="681"/>
                      <a:pt x="14395" y="657"/>
                    </a:cubicBezTo>
                    <a:cubicBezTo>
                      <a:pt x="14336" y="645"/>
                      <a:pt x="14276" y="609"/>
                      <a:pt x="14229" y="550"/>
                    </a:cubicBezTo>
                    <a:cubicBezTo>
                      <a:pt x="14074" y="550"/>
                      <a:pt x="13919" y="502"/>
                      <a:pt x="13788" y="407"/>
                    </a:cubicBezTo>
                    <a:cubicBezTo>
                      <a:pt x="13705" y="383"/>
                      <a:pt x="13633" y="348"/>
                      <a:pt x="13550" y="312"/>
                    </a:cubicBezTo>
                    <a:cubicBezTo>
                      <a:pt x="13538" y="312"/>
                      <a:pt x="13526" y="300"/>
                      <a:pt x="13514" y="276"/>
                    </a:cubicBezTo>
                    <a:lnTo>
                      <a:pt x="13502" y="276"/>
                    </a:lnTo>
                    <a:cubicBezTo>
                      <a:pt x="13492" y="278"/>
                      <a:pt x="13482" y="278"/>
                      <a:pt x="13471" y="278"/>
                    </a:cubicBezTo>
                    <a:cubicBezTo>
                      <a:pt x="13399" y="278"/>
                      <a:pt x="13328" y="242"/>
                      <a:pt x="13276" y="169"/>
                    </a:cubicBezTo>
                    <a:cubicBezTo>
                      <a:pt x="13217" y="86"/>
                      <a:pt x="13098" y="121"/>
                      <a:pt x="13026" y="14"/>
                    </a:cubicBezTo>
                    <a:cubicBezTo>
                      <a:pt x="13021" y="4"/>
                      <a:pt x="13010" y="0"/>
                      <a:pt x="12995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402;p31"/>
              <p:cNvSpPr/>
              <p:nvPr/>
            </p:nvSpPr>
            <p:spPr>
              <a:xfrm>
                <a:off x="4865080" y="3931769"/>
                <a:ext cx="103346" cy="103992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4026" extrusionOk="0">
                    <a:moveTo>
                      <a:pt x="1619" y="1"/>
                    </a:moveTo>
                    <a:cubicBezTo>
                      <a:pt x="1584" y="37"/>
                      <a:pt x="1536" y="61"/>
                      <a:pt x="1512" y="108"/>
                    </a:cubicBezTo>
                    <a:cubicBezTo>
                      <a:pt x="1465" y="215"/>
                      <a:pt x="1369" y="215"/>
                      <a:pt x="1274" y="215"/>
                    </a:cubicBezTo>
                    <a:lnTo>
                      <a:pt x="1215" y="215"/>
                    </a:lnTo>
                    <a:cubicBezTo>
                      <a:pt x="1203" y="227"/>
                      <a:pt x="1191" y="239"/>
                      <a:pt x="1191" y="251"/>
                    </a:cubicBezTo>
                    <a:cubicBezTo>
                      <a:pt x="1179" y="263"/>
                      <a:pt x="1167" y="263"/>
                      <a:pt x="1155" y="275"/>
                    </a:cubicBezTo>
                    <a:cubicBezTo>
                      <a:pt x="1143" y="275"/>
                      <a:pt x="1143" y="287"/>
                      <a:pt x="1131" y="287"/>
                    </a:cubicBezTo>
                    <a:cubicBezTo>
                      <a:pt x="1096" y="322"/>
                      <a:pt x="1048" y="358"/>
                      <a:pt x="1000" y="394"/>
                    </a:cubicBezTo>
                    <a:cubicBezTo>
                      <a:pt x="953" y="430"/>
                      <a:pt x="929" y="406"/>
                      <a:pt x="905" y="430"/>
                    </a:cubicBezTo>
                    <a:cubicBezTo>
                      <a:pt x="905" y="442"/>
                      <a:pt x="905" y="453"/>
                      <a:pt x="905" y="465"/>
                    </a:cubicBezTo>
                    <a:cubicBezTo>
                      <a:pt x="893" y="501"/>
                      <a:pt x="881" y="525"/>
                      <a:pt x="869" y="549"/>
                    </a:cubicBezTo>
                    <a:cubicBezTo>
                      <a:pt x="850" y="578"/>
                      <a:pt x="846" y="615"/>
                      <a:pt x="801" y="615"/>
                    </a:cubicBezTo>
                    <a:cubicBezTo>
                      <a:pt x="790" y="615"/>
                      <a:pt x="778" y="613"/>
                      <a:pt x="762" y="608"/>
                    </a:cubicBezTo>
                    <a:cubicBezTo>
                      <a:pt x="750" y="608"/>
                      <a:pt x="762" y="620"/>
                      <a:pt x="762" y="632"/>
                    </a:cubicBezTo>
                    <a:cubicBezTo>
                      <a:pt x="762" y="644"/>
                      <a:pt x="774" y="692"/>
                      <a:pt x="762" y="692"/>
                    </a:cubicBezTo>
                    <a:cubicBezTo>
                      <a:pt x="738" y="703"/>
                      <a:pt x="703" y="715"/>
                      <a:pt x="679" y="727"/>
                    </a:cubicBezTo>
                    <a:cubicBezTo>
                      <a:pt x="667" y="727"/>
                      <a:pt x="667" y="727"/>
                      <a:pt x="667" y="739"/>
                    </a:cubicBezTo>
                    <a:cubicBezTo>
                      <a:pt x="686" y="788"/>
                      <a:pt x="690" y="829"/>
                      <a:pt x="638" y="829"/>
                    </a:cubicBezTo>
                    <a:cubicBezTo>
                      <a:pt x="627" y="829"/>
                      <a:pt x="613" y="827"/>
                      <a:pt x="595" y="823"/>
                    </a:cubicBezTo>
                    <a:lnTo>
                      <a:pt x="595" y="823"/>
                    </a:lnTo>
                    <a:lnTo>
                      <a:pt x="667" y="906"/>
                    </a:lnTo>
                    <a:cubicBezTo>
                      <a:pt x="572" y="906"/>
                      <a:pt x="595" y="977"/>
                      <a:pt x="560" y="1013"/>
                    </a:cubicBezTo>
                    <a:cubicBezTo>
                      <a:pt x="536" y="1037"/>
                      <a:pt x="500" y="1049"/>
                      <a:pt x="476" y="1061"/>
                    </a:cubicBezTo>
                    <a:cubicBezTo>
                      <a:pt x="441" y="1073"/>
                      <a:pt x="453" y="1108"/>
                      <a:pt x="441" y="1120"/>
                    </a:cubicBezTo>
                    <a:cubicBezTo>
                      <a:pt x="417" y="1144"/>
                      <a:pt x="441" y="1192"/>
                      <a:pt x="369" y="1192"/>
                    </a:cubicBezTo>
                    <a:cubicBezTo>
                      <a:pt x="345" y="1192"/>
                      <a:pt x="334" y="1204"/>
                      <a:pt x="322" y="1215"/>
                    </a:cubicBezTo>
                    <a:lnTo>
                      <a:pt x="310" y="1251"/>
                    </a:lnTo>
                    <a:cubicBezTo>
                      <a:pt x="310" y="1275"/>
                      <a:pt x="310" y="1299"/>
                      <a:pt x="322" y="1323"/>
                    </a:cubicBezTo>
                    <a:cubicBezTo>
                      <a:pt x="334" y="1394"/>
                      <a:pt x="298" y="1477"/>
                      <a:pt x="214" y="1501"/>
                    </a:cubicBezTo>
                    <a:cubicBezTo>
                      <a:pt x="191" y="1513"/>
                      <a:pt x="167" y="1525"/>
                      <a:pt x="167" y="1561"/>
                    </a:cubicBezTo>
                    <a:cubicBezTo>
                      <a:pt x="167" y="1585"/>
                      <a:pt x="179" y="1620"/>
                      <a:pt x="143" y="1632"/>
                    </a:cubicBezTo>
                    <a:cubicBezTo>
                      <a:pt x="131" y="1632"/>
                      <a:pt x="131" y="1644"/>
                      <a:pt x="119" y="1644"/>
                    </a:cubicBezTo>
                    <a:cubicBezTo>
                      <a:pt x="107" y="1680"/>
                      <a:pt x="84" y="1715"/>
                      <a:pt x="72" y="1751"/>
                    </a:cubicBezTo>
                    <a:cubicBezTo>
                      <a:pt x="48" y="1787"/>
                      <a:pt x="72" y="1811"/>
                      <a:pt x="0" y="1823"/>
                    </a:cubicBezTo>
                    <a:cubicBezTo>
                      <a:pt x="12" y="1835"/>
                      <a:pt x="24" y="1846"/>
                      <a:pt x="48" y="1858"/>
                    </a:cubicBezTo>
                    <a:cubicBezTo>
                      <a:pt x="107" y="1894"/>
                      <a:pt x="131" y="1918"/>
                      <a:pt x="84" y="1918"/>
                    </a:cubicBezTo>
                    <a:cubicBezTo>
                      <a:pt x="36" y="1930"/>
                      <a:pt x="24" y="1942"/>
                      <a:pt x="24" y="1954"/>
                    </a:cubicBezTo>
                    <a:cubicBezTo>
                      <a:pt x="24" y="2001"/>
                      <a:pt x="24" y="2061"/>
                      <a:pt x="24" y="2108"/>
                    </a:cubicBezTo>
                    <a:cubicBezTo>
                      <a:pt x="24" y="2108"/>
                      <a:pt x="24" y="2120"/>
                      <a:pt x="24" y="2132"/>
                    </a:cubicBezTo>
                    <a:cubicBezTo>
                      <a:pt x="48" y="2156"/>
                      <a:pt x="72" y="2168"/>
                      <a:pt x="95" y="2192"/>
                    </a:cubicBezTo>
                    <a:cubicBezTo>
                      <a:pt x="119" y="2204"/>
                      <a:pt x="72" y="2227"/>
                      <a:pt x="95" y="2251"/>
                    </a:cubicBezTo>
                    <a:cubicBezTo>
                      <a:pt x="119" y="2263"/>
                      <a:pt x="167" y="2299"/>
                      <a:pt x="84" y="2358"/>
                    </a:cubicBezTo>
                    <a:cubicBezTo>
                      <a:pt x="72" y="2358"/>
                      <a:pt x="84" y="2370"/>
                      <a:pt x="95" y="2382"/>
                    </a:cubicBezTo>
                    <a:cubicBezTo>
                      <a:pt x="155" y="2382"/>
                      <a:pt x="143" y="2406"/>
                      <a:pt x="119" y="2430"/>
                    </a:cubicBezTo>
                    <a:cubicBezTo>
                      <a:pt x="107" y="2448"/>
                      <a:pt x="110" y="2451"/>
                      <a:pt x="118" y="2451"/>
                    </a:cubicBezTo>
                    <a:cubicBezTo>
                      <a:pt x="121" y="2451"/>
                      <a:pt x="126" y="2450"/>
                      <a:pt x="131" y="2450"/>
                    </a:cubicBezTo>
                    <a:cubicBezTo>
                      <a:pt x="136" y="2450"/>
                      <a:pt x="140" y="2451"/>
                      <a:pt x="143" y="2454"/>
                    </a:cubicBezTo>
                    <a:cubicBezTo>
                      <a:pt x="155" y="2454"/>
                      <a:pt x="179" y="2454"/>
                      <a:pt x="167" y="2477"/>
                    </a:cubicBezTo>
                    <a:cubicBezTo>
                      <a:pt x="131" y="2525"/>
                      <a:pt x="131" y="2561"/>
                      <a:pt x="143" y="2585"/>
                    </a:cubicBezTo>
                    <a:cubicBezTo>
                      <a:pt x="167" y="2608"/>
                      <a:pt x="143" y="2620"/>
                      <a:pt x="131" y="2668"/>
                    </a:cubicBezTo>
                    <a:cubicBezTo>
                      <a:pt x="119" y="2668"/>
                      <a:pt x="119" y="2680"/>
                      <a:pt x="119" y="2680"/>
                    </a:cubicBezTo>
                    <a:lnTo>
                      <a:pt x="131" y="2680"/>
                    </a:lnTo>
                    <a:cubicBezTo>
                      <a:pt x="166" y="2673"/>
                      <a:pt x="193" y="2669"/>
                      <a:pt x="216" y="2669"/>
                    </a:cubicBezTo>
                    <a:cubicBezTo>
                      <a:pt x="270" y="2669"/>
                      <a:pt x="293" y="2692"/>
                      <a:pt x="310" y="2751"/>
                    </a:cubicBezTo>
                    <a:cubicBezTo>
                      <a:pt x="327" y="2786"/>
                      <a:pt x="364" y="2808"/>
                      <a:pt x="401" y="2808"/>
                    </a:cubicBezTo>
                    <a:cubicBezTo>
                      <a:pt x="414" y="2808"/>
                      <a:pt x="428" y="2805"/>
                      <a:pt x="441" y="2799"/>
                    </a:cubicBezTo>
                    <a:lnTo>
                      <a:pt x="429" y="2799"/>
                    </a:lnTo>
                    <a:cubicBezTo>
                      <a:pt x="443" y="2785"/>
                      <a:pt x="461" y="2779"/>
                      <a:pt x="478" y="2779"/>
                    </a:cubicBezTo>
                    <a:cubicBezTo>
                      <a:pt x="490" y="2779"/>
                      <a:pt x="502" y="2782"/>
                      <a:pt x="512" y="2787"/>
                    </a:cubicBezTo>
                    <a:cubicBezTo>
                      <a:pt x="522" y="2787"/>
                      <a:pt x="531" y="2802"/>
                      <a:pt x="541" y="2802"/>
                    </a:cubicBezTo>
                    <a:cubicBezTo>
                      <a:pt x="543" y="2802"/>
                      <a:pt x="545" y="2801"/>
                      <a:pt x="548" y="2799"/>
                    </a:cubicBezTo>
                    <a:cubicBezTo>
                      <a:pt x="595" y="2787"/>
                      <a:pt x="631" y="2775"/>
                      <a:pt x="667" y="2775"/>
                    </a:cubicBezTo>
                    <a:lnTo>
                      <a:pt x="691" y="2775"/>
                    </a:lnTo>
                    <a:lnTo>
                      <a:pt x="703" y="2751"/>
                    </a:lnTo>
                    <a:cubicBezTo>
                      <a:pt x="703" y="2751"/>
                      <a:pt x="715" y="2739"/>
                      <a:pt x="715" y="2739"/>
                    </a:cubicBezTo>
                    <a:cubicBezTo>
                      <a:pt x="722" y="2735"/>
                      <a:pt x="729" y="2734"/>
                      <a:pt x="735" y="2734"/>
                    </a:cubicBezTo>
                    <a:cubicBezTo>
                      <a:pt x="746" y="2734"/>
                      <a:pt x="754" y="2739"/>
                      <a:pt x="762" y="2739"/>
                    </a:cubicBezTo>
                    <a:cubicBezTo>
                      <a:pt x="762" y="2751"/>
                      <a:pt x="762" y="2751"/>
                      <a:pt x="774" y="2763"/>
                    </a:cubicBezTo>
                    <a:lnTo>
                      <a:pt x="810" y="2763"/>
                    </a:lnTo>
                    <a:cubicBezTo>
                      <a:pt x="857" y="2763"/>
                      <a:pt x="917" y="2763"/>
                      <a:pt x="965" y="2775"/>
                    </a:cubicBezTo>
                    <a:cubicBezTo>
                      <a:pt x="976" y="2787"/>
                      <a:pt x="988" y="2787"/>
                      <a:pt x="1000" y="2799"/>
                    </a:cubicBezTo>
                    <a:cubicBezTo>
                      <a:pt x="1000" y="2799"/>
                      <a:pt x="1012" y="2799"/>
                      <a:pt x="1024" y="2811"/>
                    </a:cubicBezTo>
                    <a:cubicBezTo>
                      <a:pt x="1036" y="2823"/>
                      <a:pt x="1036" y="2835"/>
                      <a:pt x="1048" y="2847"/>
                    </a:cubicBezTo>
                    <a:cubicBezTo>
                      <a:pt x="1060" y="2870"/>
                      <a:pt x="1060" y="2894"/>
                      <a:pt x="1060" y="2918"/>
                    </a:cubicBezTo>
                    <a:cubicBezTo>
                      <a:pt x="1060" y="2930"/>
                      <a:pt x="1060" y="2942"/>
                      <a:pt x="1048" y="2954"/>
                    </a:cubicBezTo>
                    <a:cubicBezTo>
                      <a:pt x="1048" y="2966"/>
                      <a:pt x="1036" y="2978"/>
                      <a:pt x="1036" y="2989"/>
                    </a:cubicBezTo>
                    <a:lnTo>
                      <a:pt x="1024" y="3001"/>
                    </a:lnTo>
                    <a:cubicBezTo>
                      <a:pt x="1000" y="3025"/>
                      <a:pt x="976" y="3037"/>
                      <a:pt x="965" y="3061"/>
                    </a:cubicBezTo>
                    <a:cubicBezTo>
                      <a:pt x="941" y="3073"/>
                      <a:pt x="929" y="3097"/>
                      <a:pt x="929" y="3120"/>
                    </a:cubicBezTo>
                    <a:cubicBezTo>
                      <a:pt x="941" y="3144"/>
                      <a:pt x="988" y="3168"/>
                      <a:pt x="929" y="3180"/>
                    </a:cubicBezTo>
                    <a:cubicBezTo>
                      <a:pt x="941" y="3192"/>
                      <a:pt x="976" y="3192"/>
                      <a:pt x="976" y="3204"/>
                    </a:cubicBezTo>
                    <a:cubicBezTo>
                      <a:pt x="976" y="3216"/>
                      <a:pt x="929" y="3228"/>
                      <a:pt x="929" y="3239"/>
                    </a:cubicBezTo>
                    <a:cubicBezTo>
                      <a:pt x="917" y="3251"/>
                      <a:pt x="941" y="3263"/>
                      <a:pt x="929" y="3275"/>
                    </a:cubicBezTo>
                    <a:cubicBezTo>
                      <a:pt x="917" y="3299"/>
                      <a:pt x="881" y="3323"/>
                      <a:pt x="893" y="3335"/>
                    </a:cubicBezTo>
                    <a:cubicBezTo>
                      <a:pt x="911" y="3341"/>
                      <a:pt x="929" y="3344"/>
                      <a:pt x="947" y="3344"/>
                    </a:cubicBezTo>
                    <a:cubicBezTo>
                      <a:pt x="965" y="3344"/>
                      <a:pt x="982" y="3341"/>
                      <a:pt x="1000" y="3335"/>
                    </a:cubicBezTo>
                    <a:cubicBezTo>
                      <a:pt x="1016" y="3331"/>
                      <a:pt x="1028" y="3328"/>
                      <a:pt x="1036" y="3328"/>
                    </a:cubicBezTo>
                    <a:cubicBezTo>
                      <a:pt x="1053" y="3328"/>
                      <a:pt x="1056" y="3339"/>
                      <a:pt x="1048" y="3370"/>
                    </a:cubicBezTo>
                    <a:cubicBezTo>
                      <a:pt x="1036" y="3394"/>
                      <a:pt x="1048" y="3418"/>
                      <a:pt x="1072" y="3442"/>
                    </a:cubicBezTo>
                    <a:cubicBezTo>
                      <a:pt x="1119" y="3490"/>
                      <a:pt x="1179" y="3537"/>
                      <a:pt x="1238" y="3573"/>
                    </a:cubicBezTo>
                    <a:cubicBezTo>
                      <a:pt x="1249" y="3576"/>
                      <a:pt x="1260" y="3578"/>
                      <a:pt x="1272" y="3578"/>
                    </a:cubicBezTo>
                    <a:cubicBezTo>
                      <a:pt x="1300" y="3578"/>
                      <a:pt x="1329" y="3569"/>
                      <a:pt x="1346" y="3561"/>
                    </a:cubicBezTo>
                    <a:cubicBezTo>
                      <a:pt x="1352" y="3558"/>
                      <a:pt x="1357" y="3557"/>
                      <a:pt x="1362" y="3557"/>
                    </a:cubicBezTo>
                    <a:cubicBezTo>
                      <a:pt x="1387" y="3557"/>
                      <a:pt x="1396" y="3594"/>
                      <a:pt x="1419" y="3594"/>
                    </a:cubicBezTo>
                    <a:cubicBezTo>
                      <a:pt x="1425" y="3594"/>
                      <a:pt x="1432" y="3591"/>
                      <a:pt x="1441" y="3585"/>
                    </a:cubicBezTo>
                    <a:lnTo>
                      <a:pt x="1441" y="3620"/>
                    </a:lnTo>
                    <a:cubicBezTo>
                      <a:pt x="1432" y="3666"/>
                      <a:pt x="1431" y="3682"/>
                      <a:pt x="1436" y="3682"/>
                    </a:cubicBezTo>
                    <a:cubicBezTo>
                      <a:pt x="1445" y="3682"/>
                      <a:pt x="1467" y="3642"/>
                      <a:pt x="1488" y="3620"/>
                    </a:cubicBezTo>
                    <a:cubicBezTo>
                      <a:pt x="1488" y="3612"/>
                      <a:pt x="1494" y="3604"/>
                      <a:pt x="1498" y="3604"/>
                    </a:cubicBezTo>
                    <a:cubicBezTo>
                      <a:pt x="1499" y="3604"/>
                      <a:pt x="1500" y="3605"/>
                      <a:pt x="1500" y="3609"/>
                    </a:cubicBezTo>
                    <a:cubicBezTo>
                      <a:pt x="1500" y="3624"/>
                      <a:pt x="1509" y="3628"/>
                      <a:pt x="1521" y="3628"/>
                    </a:cubicBezTo>
                    <a:cubicBezTo>
                      <a:pt x="1537" y="3628"/>
                      <a:pt x="1558" y="3620"/>
                      <a:pt x="1572" y="3620"/>
                    </a:cubicBezTo>
                    <a:cubicBezTo>
                      <a:pt x="1608" y="3620"/>
                      <a:pt x="1619" y="3644"/>
                      <a:pt x="1584" y="3728"/>
                    </a:cubicBezTo>
                    <a:cubicBezTo>
                      <a:pt x="1574" y="3767"/>
                      <a:pt x="1572" y="3790"/>
                      <a:pt x="1579" y="3790"/>
                    </a:cubicBezTo>
                    <a:cubicBezTo>
                      <a:pt x="1580" y="3790"/>
                      <a:pt x="1582" y="3789"/>
                      <a:pt x="1584" y="3787"/>
                    </a:cubicBezTo>
                    <a:cubicBezTo>
                      <a:pt x="1616" y="3766"/>
                      <a:pt x="1641" y="3754"/>
                      <a:pt x="1658" y="3754"/>
                    </a:cubicBezTo>
                    <a:cubicBezTo>
                      <a:pt x="1680" y="3754"/>
                      <a:pt x="1691" y="3772"/>
                      <a:pt x="1691" y="3811"/>
                    </a:cubicBezTo>
                    <a:cubicBezTo>
                      <a:pt x="1691" y="3818"/>
                      <a:pt x="1692" y="3821"/>
                      <a:pt x="1694" y="3821"/>
                    </a:cubicBezTo>
                    <a:cubicBezTo>
                      <a:pt x="1698" y="3821"/>
                      <a:pt x="1709" y="3801"/>
                      <a:pt x="1727" y="3775"/>
                    </a:cubicBezTo>
                    <a:cubicBezTo>
                      <a:pt x="1738" y="3763"/>
                      <a:pt x="1762" y="3740"/>
                      <a:pt x="1786" y="3728"/>
                    </a:cubicBezTo>
                    <a:cubicBezTo>
                      <a:pt x="1822" y="3728"/>
                      <a:pt x="1858" y="3728"/>
                      <a:pt x="1834" y="3811"/>
                    </a:cubicBezTo>
                    <a:cubicBezTo>
                      <a:pt x="1816" y="3874"/>
                      <a:pt x="1818" y="3903"/>
                      <a:pt x="1841" y="3903"/>
                    </a:cubicBezTo>
                    <a:cubicBezTo>
                      <a:pt x="1848" y="3903"/>
                      <a:pt x="1858" y="3900"/>
                      <a:pt x="1869" y="3894"/>
                    </a:cubicBezTo>
                    <a:cubicBezTo>
                      <a:pt x="1871" y="3893"/>
                      <a:pt x="1873" y="3892"/>
                      <a:pt x="1874" y="3892"/>
                    </a:cubicBezTo>
                    <a:cubicBezTo>
                      <a:pt x="1882" y="3892"/>
                      <a:pt x="1883" y="3920"/>
                      <a:pt x="1893" y="3930"/>
                    </a:cubicBezTo>
                    <a:cubicBezTo>
                      <a:pt x="1893" y="3933"/>
                      <a:pt x="1894" y="3935"/>
                      <a:pt x="1895" y="3935"/>
                    </a:cubicBezTo>
                    <a:cubicBezTo>
                      <a:pt x="1900" y="3935"/>
                      <a:pt x="1911" y="3921"/>
                      <a:pt x="1929" y="3894"/>
                    </a:cubicBezTo>
                    <a:cubicBezTo>
                      <a:pt x="1947" y="3868"/>
                      <a:pt x="1965" y="3854"/>
                      <a:pt x="1973" y="3854"/>
                    </a:cubicBezTo>
                    <a:cubicBezTo>
                      <a:pt x="1975" y="3854"/>
                      <a:pt x="1977" y="3856"/>
                      <a:pt x="1977" y="3859"/>
                    </a:cubicBezTo>
                    <a:cubicBezTo>
                      <a:pt x="1977" y="3879"/>
                      <a:pt x="1977" y="3924"/>
                      <a:pt x="1991" y="3924"/>
                    </a:cubicBezTo>
                    <a:cubicBezTo>
                      <a:pt x="1993" y="3924"/>
                      <a:pt x="1997" y="3922"/>
                      <a:pt x="2000" y="3918"/>
                    </a:cubicBezTo>
                    <a:cubicBezTo>
                      <a:pt x="2028" y="3890"/>
                      <a:pt x="2052" y="3879"/>
                      <a:pt x="2072" y="3879"/>
                    </a:cubicBezTo>
                    <a:cubicBezTo>
                      <a:pt x="2086" y="3879"/>
                      <a:pt x="2098" y="3884"/>
                      <a:pt x="2108" y="3894"/>
                    </a:cubicBezTo>
                    <a:cubicBezTo>
                      <a:pt x="2131" y="3906"/>
                      <a:pt x="2155" y="3894"/>
                      <a:pt x="2155" y="3942"/>
                    </a:cubicBezTo>
                    <a:cubicBezTo>
                      <a:pt x="2155" y="3959"/>
                      <a:pt x="2160" y="3964"/>
                      <a:pt x="2167" y="3964"/>
                    </a:cubicBezTo>
                    <a:cubicBezTo>
                      <a:pt x="2178" y="3964"/>
                      <a:pt x="2194" y="3950"/>
                      <a:pt x="2201" y="3950"/>
                    </a:cubicBezTo>
                    <a:cubicBezTo>
                      <a:pt x="2204" y="3950"/>
                      <a:pt x="2206" y="3954"/>
                      <a:pt x="2203" y="3966"/>
                    </a:cubicBezTo>
                    <a:cubicBezTo>
                      <a:pt x="2203" y="4013"/>
                      <a:pt x="2250" y="3978"/>
                      <a:pt x="2250" y="4025"/>
                    </a:cubicBezTo>
                    <a:cubicBezTo>
                      <a:pt x="2298" y="4001"/>
                      <a:pt x="2262" y="3966"/>
                      <a:pt x="2250" y="3930"/>
                    </a:cubicBezTo>
                    <a:cubicBezTo>
                      <a:pt x="2239" y="3894"/>
                      <a:pt x="2250" y="3894"/>
                      <a:pt x="2298" y="3882"/>
                    </a:cubicBezTo>
                    <a:lnTo>
                      <a:pt x="2310" y="3871"/>
                    </a:lnTo>
                    <a:lnTo>
                      <a:pt x="2310" y="3859"/>
                    </a:lnTo>
                    <a:lnTo>
                      <a:pt x="2310" y="3835"/>
                    </a:lnTo>
                    <a:cubicBezTo>
                      <a:pt x="2239" y="3775"/>
                      <a:pt x="2250" y="3716"/>
                      <a:pt x="2334" y="3692"/>
                    </a:cubicBezTo>
                    <a:cubicBezTo>
                      <a:pt x="2370" y="3680"/>
                      <a:pt x="2393" y="3656"/>
                      <a:pt x="2370" y="3632"/>
                    </a:cubicBezTo>
                    <a:cubicBezTo>
                      <a:pt x="2346" y="3597"/>
                      <a:pt x="2334" y="3561"/>
                      <a:pt x="2346" y="3513"/>
                    </a:cubicBezTo>
                    <a:cubicBezTo>
                      <a:pt x="2358" y="3478"/>
                      <a:pt x="2370" y="3442"/>
                      <a:pt x="2393" y="3406"/>
                    </a:cubicBezTo>
                    <a:cubicBezTo>
                      <a:pt x="2405" y="3394"/>
                      <a:pt x="2429" y="3394"/>
                      <a:pt x="2441" y="3394"/>
                    </a:cubicBezTo>
                    <a:lnTo>
                      <a:pt x="2465" y="3418"/>
                    </a:lnTo>
                    <a:cubicBezTo>
                      <a:pt x="2465" y="3406"/>
                      <a:pt x="2477" y="3394"/>
                      <a:pt x="2489" y="3394"/>
                    </a:cubicBezTo>
                    <a:cubicBezTo>
                      <a:pt x="2536" y="3335"/>
                      <a:pt x="2596" y="3275"/>
                      <a:pt x="2655" y="3216"/>
                    </a:cubicBezTo>
                    <a:cubicBezTo>
                      <a:pt x="2691" y="3168"/>
                      <a:pt x="2751" y="3144"/>
                      <a:pt x="2810" y="3144"/>
                    </a:cubicBezTo>
                    <a:cubicBezTo>
                      <a:pt x="2822" y="3144"/>
                      <a:pt x="2834" y="3144"/>
                      <a:pt x="2834" y="3132"/>
                    </a:cubicBezTo>
                    <a:cubicBezTo>
                      <a:pt x="2846" y="3120"/>
                      <a:pt x="2846" y="3109"/>
                      <a:pt x="2846" y="3097"/>
                    </a:cubicBezTo>
                    <a:cubicBezTo>
                      <a:pt x="2846" y="3049"/>
                      <a:pt x="2881" y="3037"/>
                      <a:pt x="2881" y="2989"/>
                    </a:cubicBezTo>
                    <a:cubicBezTo>
                      <a:pt x="2881" y="2902"/>
                      <a:pt x="2937" y="2894"/>
                      <a:pt x="2997" y="2894"/>
                    </a:cubicBezTo>
                    <a:cubicBezTo>
                      <a:pt x="3010" y="2894"/>
                      <a:pt x="3023" y="2894"/>
                      <a:pt x="3036" y="2894"/>
                    </a:cubicBezTo>
                    <a:lnTo>
                      <a:pt x="3084" y="2906"/>
                    </a:lnTo>
                    <a:cubicBezTo>
                      <a:pt x="3084" y="2906"/>
                      <a:pt x="3084" y="2894"/>
                      <a:pt x="3084" y="2894"/>
                    </a:cubicBezTo>
                    <a:cubicBezTo>
                      <a:pt x="3096" y="2835"/>
                      <a:pt x="3132" y="2775"/>
                      <a:pt x="3191" y="2751"/>
                    </a:cubicBezTo>
                    <a:cubicBezTo>
                      <a:pt x="3298" y="2680"/>
                      <a:pt x="3429" y="2620"/>
                      <a:pt x="3560" y="2585"/>
                    </a:cubicBezTo>
                    <a:cubicBezTo>
                      <a:pt x="3691" y="2549"/>
                      <a:pt x="3822" y="2537"/>
                      <a:pt x="3965" y="2537"/>
                    </a:cubicBezTo>
                    <a:cubicBezTo>
                      <a:pt x="3977" y="2525"/>
                      <a:pt x="3989" y="2513"/>
                      <a:pt x="3989" y="2489"/>
                    </a:cubicBezTo>
                    <a:lnTo>
                      <a:pt x="3989" y="2442"/>
                    </a:lnTo>
                    <a:lnTo>
                      <a:pt x="3989" y="2430"/>
                    </a:lnTo>
                    <a:lnTo>
                      <a:pt x="3977" y="2418"/>
                    </a:lnTo>
                    <a:cubicBezTo>
                      <a:pt x="3977" y="2406"/>
                      <a:pt x="3989" y="2382"/>
                      <a:pt x="3989" y="2370"/>
                    </a:cubicBezTo>
                    <a:cubicBezTo>
                      <a:pt x="3989" y="2358"/>
                      <a:pt x="4001" y="2335"/>
                      <a:pt x="3989" y="2335"/>
                    </a:cubicBezTo>
                    <a:cubicBezTo>
                      <a:pt x="3953" y="2335"/>
                      <a:pt x="3917" y="2299"/>
                      <a:pt x="3917" y="2263"/>
                    </a:cubicBezTo>
                    <a:cubicBezTo>
                      <a:pt x="3905" y="2216"/>
                      <a:pt x="3870" y="2180"/>
                      <a:pt x="3870" y="2120"/>
                    </a:cubicBezTo>
                    <a:cubicBezTo>
                      <a:pt x="3882" y="2073"/>
                      <a:pt x="3798" y="2073"/>
                      <a:pt x="3834" y="2013"/>
                    </a:cubicBezTo>
                    <a:lnTo>
                      <a:pt x="3834" y="1989"/>
                    </a:lnTo>
                    <a:cubicBezTo>
                      <a:pt x="3727" y="1954"/>
                      <a:pt x="3739" y="1858"/>
                      <a:pt x="3691" y="1799"/>
                    </a:cubicBezTo>
                    <a:cubicBezTo>
                      <a:pt x="3679" y="1787"/>
                      <a:pt x="3667" y="1763"/>
                      <a:pt x="3679" y="1739"/>
                    </a:cubicBezTo>
                    <a:cubicBezTo>
                      <a:pt x="3715" y="1632"/>
                      <a:pt x="3667" y="1585"/>
                      <a:pt x="3655" y="1501"/>
                    </a:cubicBezTo>
                    <a:cubicBezTo>
                      <a:pt x="3643" y="1489"/>
                      <a:pt x="3643" y="1465"/>
                      <a:pt x="3655" y="1454"/>
                    </a:cubicBezTo>
                    <a:cubicBezTo>
                      <a:pt x="3655" y="1430"/>
                      <a:pt x="3655" y="1418"/>
                      <a:pt x="3655" y="1406"/>
                    </a:cubicBezTo>
                    <a:cubicBezTo>
                      <a:pt x="3655" y="1394"/>
                      <a:pt x="3643" y="1382"/>
                      <a:pt x="3643" y="1370"/>
                    </a:cubicBezTo>
                    <a:cubicBezTo>
                      <a:pt x="3584" y="1287"/>
                      <a:pt x="3536" y="1192"/>
                      <a:pt x="3405" y="1168"/>
                    </a:cubicBezTo>
                    <a:cubicBezTo>
                      <a:pt x="3358" y="1156"/>
                      <a:pt x="3310" y="1120"/>
                      <a:pt x="3298" y="1073"/>
                    </a:cubicBezTo>
                    <a:cubicBezTo>
                      <a:pt x="3286" y="1025"/>
                      <a:pt x="3262" y="989"/>
                      <a:pt x="3239" y="953"/>
                    </a:cubicBezTo>
                    <a:cubicBezTo>
                      <a:pt x="3227" y="942"/>
                      <a:pt x="3215" y="942"/>
                      <a:pt x="3215" y="930"/>
                    </a:cubicBezTo>
                    <a:cubicBezTo>
                      <a:pt x="3215" y="918"/>
                      <a:pt x="3203" y="906"/>
                      <a:pt x="3203" y="894"/>
                    </a:cubicBezTo>
                    <a:cubicBezTo>
                      <a:pt x="3155" y="846"/>
                      <a:pt x="3120" y="799"/>
                      <a:pt x="3072" y="763"/>
                    </a:cubicBezTo>
                    <a:cubicBezTo>
                      <a:pt x="2989" y="715"/>
                      <a:pt x="2917" y="644"/>
                      <a:pt x="2834" y="584"/>
                    </a:cubicBezTo>
                    <a:lnTo>
                      <a:pt x="2703" y="489"/>
                    </a:lnTo>
                    <a:cubicBezTo>
                      <a:pt x="2667" y="465"/>
                      <a:pt x="2631" y="430"/>
                      <a:pt x="2608" y="382"/>
                    </a:cubicBezTo>
                    <a:cubicBezTo>
                      <a:pt x="2596" y="358"/>
                      <a:pt x="2560" y="358"/>
                      <a:pt x="2536" y="346"/>
                    </a:cubicBezTo>
                    <a:cubicBezTo>
                      <a:pt x="2489" y="346"/>
                      <a:pt x="2441" y="334"/>
                      <a:pt x="2393" y="322"/>
                    </a:cubicBezTo>
                    <a:cubicBezTo>
                      <a:pt x="2227" y="239"/>
                      <a:pt x="2060" y="180"/>
                      <a:pt x="1881" y="132"/>
                    </a:cubicBezTo>
                    <a:cubicBezTo>
                      <a:pt x="1798" y="108"/>
                      <a:pt x="1715" y="61"/>
                      <a:pt x="1643" y="13"/>
                    </a:cubicBez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403;p31"/>
              <p:cNvSpPr/>
              <p:nvPr/>
            </p:nvSpPr>
            <p:spPr>
              <a:xfrm>
                <a:off x="4932109" y="4008949"/>
                <a:ext cx="103992" cy="246392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9539" extrusionOk="0">
                    <a:moveTo>
                      <a:pt x="1338" y="0"/>
                    </a:moveTo>
                    <a:cubicBezTo>
                      <a:pt x="1290" y="0"/>
                      <a:pt x="1241" y="4"/>
                      <a:pt x="1191" y="13"/>
                    </a:cubicBezTo>
                    <a:cubicBezTo>
                      <a:pt x="1108" y="25"/>
                      <a:pt x="1037" y="25"/>
                      <a:pt x="953" y="49"/>
                    </a:cubicBezTo>
                    <a:cubicBezTo>
                      <a:pt x="918" y="49"/>
                      <a:pt x="870" y="61"/>
                      <a:pt x="834" y="97"/>
                    </a:cubicBezTo>
                    <a:cubicBezTo>
                      <a:pt x="810" y="109"/>
                      <a:pt x="798" y="121"/>
                      <a:pt x="775" y="121"/>
                    </a:cubicBezTo>
                    <a:lnTo>
                      <a:pt x="739" y="121"/>
                    </a:lnTo>
                    <a:cubicBezTo>
                      <a:pt x="739" y="129"/>
                      <a:pt x="739" y="137"/>
                      <a:pt x="735" y="137"/>
                    </a:cubicBezTo>
                    <a:cubicBezTo>
                      <a:pt x="733" y="137"/>
                      <a:pt x="730" y="136"/>
                      <a:pt x="727" y="132"/>
                    </a:cubicBezTo>
                    <a:lnTo>
                      <a:pt x="703" y="121"/>
                    </a:lnTo>
                    <a:cubicBezTo>
                      <a:pt x="679" y="121"/>
                      <a:pt x="667" y="132"/>
                      <a:pt x="644" y="144"/>
                    </a:cubicBezTo>
                    <a:cubicBezTo>
                      <a:pt x="644" y="168"/>
                      <a:pt x="632" y="192"/>
                      <a:pt x="620" y="228"/>
                    </a:cubicBezTo>
                    <a:cubicBezTo>
                      <a:pt x="608" y="251"/>
                      <a:pt x="548" y="228"/>
                      <a:pt x="548" y="275"/>
                    </a:cubicBezTo>
                    <a:cubicBezTo>
                      <a:pt x="548" y="311"/>
                      <a:pt x="525" y="347"/>
                      <a:pt x="489" y="359"/>
                    </a:cubicBezTo>
                    <a:cubicBezTo>
                      <a:pt x="417" y="394"/>
                      <a:pt x="394" y="478"/>
                      <a:pt x="322" y="513"/>
                    </a:cubicBezTo>
                    <a:cubicBezTo>
                      <a:pt x="251" y="549"/>
                      <a:pt x="251" y="585"/>
                      <a:pt x="227" y="609"/>
                    </a:cubicBezTo>
                    <a:cubicBezTo>
                      <a:pt x="220" y="616"/>
                      <a:pt x="213" y="619"/>
                      <a:pt x="207" y="619"/>
                    </a:cubicBezTo>
                    <a:cubicBezTo>
                      <a:pt x="193" y="619"/>
                      <a:pt x="180" y="605"/>
                      <a:pt x="156" y="597"/>
                    </a:cubicBezTo>
                    <a:lnTo>
                      <a:pt x="132" y="621"/>
                    </a:lnTo>
                    <a:cubicBezTo>
                      <a:pt x="144" y="632"/>
                      <a:pt x="156" y="644"/>
                      <a:pt x="167" y="656"/>
                    </a:cubicBezTo>
                    <a:cubicBezTo>
                      <a:pt x="191" y="668"/>
                      <a:pt x="203" y="680"/>
                      <a:pt x="215" y="692"/>
                    </a:cubicBezTo>
                    <a:cubicBezTo>
                      <a:pt x="215" y="704"/>
                      <a:pt x="227" y="716"/>
                      <a:pt x="215" y="728"/>
                    </a:cubicBezTo>
                    <a:cubicBezTo>
                      <a:pt x="215" y="752"/>
                      <a:pt x="203" y="775"/>
                      <a:pt x="191" y="799"/>
                    </a:cubicBezTo>
                    <a:cubicBezTo>
                      <a:pt x="179" y="811"/>
                      <a:pt x="144" y="811"/>
                      <a:pt x="132" y="823"/>
                    </a:cubicBezTo>
                    <a:cubicBezTo>
                      <a:pt x="132" y="835"/>
                      <a:pt x="144" y="859"/>
                      <a:pt x="156" y="871"/>
                    </a:cubicBezTo>
                    <a:cubicBezTo>
                      <a:pt x="156" y="883"/>
                      <a:pt x="156" y="883"/>
                      <a:pt x="156" y="883"/>
                    </a:cubicBezTo>
                    <a:cubicBezTo>
                      <a:pt x="120" y="894"/>
                      <a:pt x="96" y="918"/>
                      <a:pt x="72" y="942"/>
                    </a:cubicBezTo>
                    <a:cubicBezTo>
                      <a:pt x="48" y="954"/>
                      <a:pt x="72" y="978"/>
                      <a:pt x="25" y="1002"/>
                    </a:cubicBezTo>
                    <a:lnTo>
                      <a:pt x="25" y="1025"/>
                    </a:lnTo>
                    <a:cubicBezTo>
                      <a:pt x="60" y="1073"/>
                      <a:pt x="72" y="1133"/>
                      <a:pt x="60" y="1180"/>
                    </a:cubicBezTo>
                    <a:cubicBezTo>
                      <a:pt x="48" y="1216"/>
                      <a:pt x="60" y="1252"/>
                      <a:pt x="132" y="1275"/>
                    </a:cubicBezTo>
                    <a:lnTo>
                      <a:pt x="132" y="1311"/>
                    </a:lnTo>
                    <a:cubicBezTo>
                      <a:pt x="144" y="1311"/>
                      <a:pt x="144" y="1323"/>
                      <a:pt x="156" y="1323"/>
                    </a:cubicBezTo>
                    <a:cubicBezTo>
                      <a:pt x="156" y="1323"/>
                      <a:pt x="167" y="1335"/>
                      <a:pt x="167" y="1335"/>
                    </a:cubicBezTo>
                    <a:cubicBezTo>
                      <a:pt x="179" y="1371"/>
                      <a:pt x="167" y="1406"/>
                      <a:pt x="144" y="1418"/>
                    </a:cubicBezTo>
                    <a:lnTo>
                      <a:pt x="84" y="1454"/>
                    </a:lnTo>
                    <a:cubicBezTo>
                      <a:pt x="144" y="1502"/>
                      <a:pt x="167" y="1525"/>
                      <a:pt x="144" y="1597"/>
                    </a:cubicBezTo>
                    <a:cubicBezTo>
                      <a:pt x="227" y="1633"/>
                      <a:pt x="251" y="1680"/>
                      <a:pt x="310" y="1740"/>
                    </a:cubicBezTo>
                    <a:cubicBezTo>
                      <a:pt x="334" y="1764"/>
                      <a:pt x="358" y="1799"/>
                      <a:pt x="382" y="1823"/>
                    </a:cubicBezTo>
                    <a:cubicBezTo>
                      <a:pt x="400" y="1850"/>
                      <a:pt x="391" y="1863"/>
                      <a:pt x="395" y="1863"/>
                    </a:cubicBezTo>
                    <a:cubicBezTo>
                      <a:pt x="397" y="1863"/>
                      <a:pt x="400" y="1862"/>
                      <a:pt x="406" y="1859"/>
                    </a:cubicBezTo>
                    <a:cubicBezTo>
                      <a:pt x="422" y="1854"/>
                      <a:pt x="438" y="1852"/>
                      <a:pt x="452" y="1852"/>
                    </a:cubicBezTo>
                    <a:cubicBezTo>
                      <a:pt x="550" y="1852"/>
                      <a:pt x="598" y="1945"/>
                      <a:pt x="691" y="1966"/>
                    </a:cubicBezTo>
                    <a:cubicBezTo>
                      <a:pt x="739" y="1978"/>
                      <a:pt x="787" y="2014"/>
                      <a:pt x="810" y="2061"/>
                    </a:cubicBezTo>
                    <a:cubicBezTo>
                      <a:pt x="846" y="2121"/>
                      <a:pt x="906" y="2145"/>
                      <a:pt x="965" y="2156"/>
                    </a:cubicBezTo>
                    <a:lnTo>
                      <a:pt x="1025" y="2240"/>
                    </a:lnTo>
                    <a:cubicBezTo>
                      <a:pt x="1060" y="2276"/>
                      <a:pt x="1060" y="2323"/>
                      <a:pt x="1072" y="2359"/>
                    </a:cubicBezTo>
                    <a:cubicBezTo>
                      <a:pt x="1072" y="2371"/>
                      <a:pt x="1072" y="2383"/>
                      <a:pt x="1060" y="2383"/>
                    </a:cubicBezTo>
                    <a:cubicBezTo>
                      <a:pt x="1025" y="2407"/>
                      <a:pt x="989" y="2430"/>
                      <a:pt x="953" y="2454"/>
                    </a:cubicBezTo>
                    <a:cubicBezTo>
                      <a:pt x="989" y="2466"/>
                      <a:pt x="1037" y="2478"/>
                      <a:pt x="1072" y="2490"/>
                    </a:cubicBezTo>
                    <a:cubicBezTo>
                      <a:pt x="1001" y="2561"/>
                      <a:pt x="1084" y="2597"/>
                      <a:pt x="1108" y="2657"/>
                    </a:cubicBezTo>
                    <a:cubicBezTo>
                      <a:pt x="1132" y="2716"/>
                      <a:pt x="1132" y="2776"/>
                      <a:pt x="1132" y="2835"/>
                    </a:cubicBezTo>
                    <a:cubicBezTo>
                      <a:pt x="1132" y="2918"/>
                      <a:pt x="1144" y="3014"/>
                      <a:pt x="1037" y="3073"/>
                    </a:cubicBezTo>
                    <a:cubicBezTo>
                      <a:pt x="1025" y="3085"/>
                      <a:pt x="1037" y="3109"/>
                      <a:pt x="1037" y="3121"/>
                    </a:cubicBezTo>
                    <a:cubicBezTo>
                      <a:pt x="1060" y="3157"/>
                      <a:pt x="1072" y="3192"/>
                      <a:pt x="1048" y="3228"/>
                    </a:cubicBezTo>
                    <a:cubicBezTo>
                      <a:pt x="1025" y="3264"/>
                      <a:pt x="1001" y="3311"/>
                      <a:pt x="965" y="3347"/>
                    </a:cubicBezTo>
                    <a:cubicBezTo>
                      <a:pt x="941" y="3359"/>
                      <a:pt x="941" y="3371"/>
                      <a:pt x="941" y="3383"/>
                    </a:cubicBezTo>
                    <a:cubicBezTo>
                      <a:pt x="965" y="3478"/>
                      <a:pt x="941" y="3550"/>
                      <a:pt x="846" y="3573"/>
                    </a:cubicBezTo>
                    <a:lnTo>
                      <a:pt x="906" y="3657"/>
                    </a:lnTo>
                    <a:cubicBezTo>
                      <a:pt x="787" y="3704"/>
                      <a:pt x="787" y="3823"/>
                      <a:pt x="727" y="3895"/>
                    </a:cubicBezTo>
                    <a:cubicBezTo>
                      <a:pt x="703" y="3942"/>
                      <a:pt x="667" y="3978"/>
                      <a:pt x="620" y="4002"/>
                    </a:cubicBezTo>
                    <a:cubicBezTo>
                      <a:pt x="584" y="4026"/>
                      <a:pt x="584" y="4073"/>
                      <a:pt x="560" y="4109"/>
                    </a:cubicBezTo>
                    <a:cubicBezTo>
                      <a:pt x="525" y="4145"/>
                      <a:pt x="548" y="4204"/>
                      <a:pt x="465" y="4228"/>
                    </a:cubicBezTo>
                    <a:cubicBezTo>
                      <a:pt x="429" y="4228"/>
                      <a:pt x="417" y="4264"/>
                      <a:pt x="406" y="4288"/>
                    </a:cubicBezTo>
                    <a:cubicBezTo>
                      <a:pt x="370" y="4371"/>
                      <a:pt x="322" y="4454"/>
                      <a:pt x="286" y="4538"/>
                    </a:cubicBezTo>
                    <a:cubicBezTo>
                      <a:pt x="203" y="4764"/>
                      <a:pt x="144" y="4990"/>
                      <a:pt x="96" y="5228"/>
                    </a:cubicBezTo>
                    <a:cubicBezTo>
                      <a:pt x="84" y="5288"/>
                      <a:pt x="108" y="5359"/>
                      <a:pt x="1" y="5395"/>
                    </a:cubicBezTo>
                    <a:cubicBezTo>
                      <a:pt x="25" y="5419"/>
                      <a:pt x="36" y="5443"/>
                      <a:pt x="60" y="5466"/>
                    </a:cubicBezTo>
                    <a:cubicBezTo>
                      <a:pt x="120" y="5502"/>
                      <a:pt x="156" y="5526"/>
                      <a:pt x="96" y="5562"/>
                    </a:cubicBezTo>
                    <a:cubicBezTo>
                      <a:pt x="72" y="5574"/>
                      <a:pt x="48" y="5597"/>
                      <a:pt x="36" y="5633"/>
                    </a:cubicBezTo>
                    <a:lnTo>
                      <a:pt x="36" y="5907"/>
                    </a:lnTo>
                    <a:cubicBezTo>
                      <a:pt x="36" y="5919"/>
                      <a:pt x="36" y="5931"/>
                      <a:pt x="36" y="5943"/>
                    </a:cubicBezTo>
                    <a:cubicBezTo>
                      <a:pt x="60" y="5990"/>
                      <a:pt x="96" y="6026"/>
                      <a:pt x="120" y="6062"/>
                    </a:cubicBezTo>
                    <a:cubicBezTo>
                      <a:pt x="132" y="6097"/>
                      <a:pt x="96" y="6145"/>
                      <a:pt x="120" y="6181"/>
                    </a:cubicBezTo>
                    <a:cubicBezTo>
                      <a:pt x="156" y="6252"/>
                      <a:pt x="191" y="6312"/>
                      <a:pt x="120" y="6407"/>
                    </a:cubicBezTo>
                    <a:cubicBezTo>
                      <a:pt x="108" y="6419"/>
                      <a:pt x="120" y="6431"/>
                      <a:pt x="132" y="6443"/>
                    </a:cubicBezTo>
                    <a:cubicBezTo>
                      <a:pt x="191" y="6467"/>
                      <a:pt x="179" y="6514"/>
                      <a:pt x="167" y="6550"/>
                    </a:cubicBezTo>
                    <a:cubicBezTo>
                      <a:pt x="156" y="6574"/>
                      <a:pt x="179" y="6586"/>
                      <a:pt x="191" y="6609"/>
                    </a:cubicBezTo>
                    <a:cubicBezTo>
                      <a:pt x="203" y="6621"/>
                      <a:pt x="239" y="6645"/>
                      <a:pt x="227" y="6657"/>
                    </a:cubicBezTo>
                    <a:cubicBezTo>
                      <a:pt x="191" y="6717"/>
                      <a:pt x="191" y="6788"/>
                      <a:pt x="215" y="6859"/>
                    </a:cubicBezTo>
                    <a:cubicBezTo>
                      <a:pt x="227" y="6895"/>
                      <a:pt x="215" y="6931"/>
                      <a:pt x="191" y="6967"/>
                    </a:cubicBezTo>
                    <a:cubicBezTo>
                      <a:pt x="179" y="7002"/>
                      <a:pt x="191" y="7038"/>
                      <a:pt x="215" y="7050"/>
                    </a:cubicBezTo>
                    <a:cubicBezTo>
                      <a:pt x="286" y="7086"/>
                      <a:pt x="334" y="7133"/>
                      <a:pt x="382" y="7193"/>
                    </a:cubicBezTo>
                    <a:cubicBezTo>
                      <a:pt x="417" y="7252"/>
                      <a:pt x="429" y="7324"/>
                      <a:pt x="429" y="7383"/>
                    </a:cubicBezTo>
                    <a:cubicBezTo>
                      <a:pt x="441" y="7490"/>
                      <a:pt x="489" y="7574"/>
                      <a:pt x="560" y="7633"/>
                    </a:cubicBezTo>
                    <a:cubicBezTo>
                      <a:pt x="620" y="7681"/>
                      <a:pt x="667" y="7752"/>
                      <a:pt x="679" y="7824"/>
                    </a:cubicBezTo>
                    <a:cubicBezTo>
                      <a:pt x="691" y="7848"/>
                      <a:pt x="691" y="7871"/>
                      <a:pt x="703" y="7895"/>
                    </a:cubicBezTo>
                    <a:cubicBezTo>
                      <a:pt x="834" y="8110"/>
                      <a:pt x="977" y="8324"/>
                      <a:pt x="1144" y="8514"/>
                    </a:cubicBezTo>
                    <a:cubicBezTo>
                      <a:pt x="1168" y="8550"/>
                      <a:pt x="1203" y="8574"/>
                      <a:pt x="1239" y="8586"/>
                    </a:cubicBezTo>
                    <a:cubicBezTo>
                      <a:pt x="1275" y="8598"/>
                      <a:pt x="1263" y="8633"/>
                      <a:pt x="1275" y="8657"/>
                    </a:cubicBezTo>
                    <a:cubicBezTo>
                      <a:pt x="1287" y="8705"/>
                      <a:pt x="1299" y="8729"/>
                      <a:pt x="1334" y="8753"/>
                    </a:cubicBezTo>
                    <a:cubicBezTo>
                      <a:pt x="1370" y="8788"/>
                      <a:pt x="1465" y="8800"/>
                      <a:pt x="1453" y="8883"/>
                    </a:cubicBezTo>
                    <a:cubicBezTo>
                      <a:pt x="1489" y="8895"/>
                      <a:pt x="1537" y="8907"/>
                      <a:pt x="1549" y="8931"/>
                    </a:cubicBezTo>
                    <a:cubicBezTo>
                      <a:pt x="1572" y="8955"/>
                      <a:pt x="1549" y="9003"/>
                      <a:pt x="1549" y="9038"/>
                    </a:cubicBezTo>
                    <a:cubicBezTo>
                      <a:pt x="1560" y="9062"/>
                      <a:pt x="1596" y="9086"/>
                      <a:pt x="1620" y="9122"/>
                    </a:cubicBezTo>
                    <a:cubicBezTo>
                      <a:pt x="1632" y="9157"/>
                      <a:pt x="1596" y="9205"/>
                      <a:pt x="1620" y="9229"/>
                    </a:cubicBezTo>
                    <a:cubicBezTo>
                      <a:pt x="1656" y="9253"/>
                      <a:pt x="1703" y="9276"/>
                      <a:pt x="1751" y="9276"/>
                    </a:cubicBezTo>
                    <a:cubicBezTo>
                      <a:pt x="1810" y="9288"/>
                      <a:pt x="1846" y="9312"/>
                      <a:pt x="1846" y="9372"/>
                    </a:cubicBezTo>
                    <a:cubicBezTo>
                      <a:pt x="1846" y="9419"/>
                      <a:pt x="1858" y="9467"/>
                      <a:pt x="1882" y="9503"/>
                    </a:cubicBezTo>
                    <a:lnTo>
                      <a:pt x="1918" y="9538"/>
                    </a:lnTo>
                    <a:lnTo>
                      <a:pt x="1941" y="9491"/>
                    </a:lnTo>
                    <a:cubicBezTo>
                      <a:pt x="1977" y="9443"/>
                      <a:pt x="1989" y="9372"/>
                      <a:pt x="1989" y="9312"/>
                    </a:cubicBezTo>
                    <a:cubicBezTo>
                      <a:pt x="2013" y="9253"/>
                      <a:pt x="2108" y="9241"/>
                      <a:pt x="2096" y="9181"/>
                    </a:cubicBezTo>
                    <a:lnTo>
                      <a:pt x="2132" y="9181"/>
                    </a:lnTo>
                    <a:cubicBezTo>
                      <a:pt x="2155" y="9189"/>
                      <a:pt x="2171" y="9192"/>
                      <a:pt x="2180" y="9192"/>
                    </a:cubicBezTo>
                    <a:cubicBezTo>
                      <a:pt x="2214" y="9192"/>
                      <a:pt x="2172" y="9150"/>
                      <a:pt x="2144" y="9122"/>
                    </a:cubicBezTo>
                    <a:cubicBezTo>
                      <a:pt x="2132" y="9110"/>
                      <a:pt x="2132" y="9086"/>
                      <a:pt x="2132" y="9086"/>
                    </a:cubicBezTo>
                    <a:cubicBezTo>
                      <a:pt x="2191" y="9086"/>
                      <a:pt x="2168" y="9026"/>
                      <a:pt x="2180" y="8991"/>
                    </a:cubicBezTo>
                    <a:cubicBezTo>
                      <a:pt x="2187" y="8967"/>
                      <a:pt x="2205" y="8949"/>
                      <a:pt x="2240" y="8949"/>
                    </a:cubicBezTo>
                    <a:cubicBezTo>
                      <a:pt x="2258" y="8949"/>
                      <a:pt x="2281" y="8954"/>
                      <a:pt x="2311" y="8967"/>
                    </a:cubicBezTo>
                    <a:cubicBezTo>
                      <a:pt x="2328" y="8971"/>
                      <a:pt x="2344" y="8974"/>
                      <a:pt x="2356" y="8974"/>
                    </a:cubicBezTo>
                    <a:cubicBezTo>
                      <a:pt x="2378" y="8974"/>
                      <a:pt x="2390" y="8966"/>
                      <a:pt x="2382" y="8943"/>
                    </a:cubicBezTo>
                    <a:cubicBezTo>
                      <a:pt x="2358" y="8860"/>
                      <a:pt x="2382" y="8800"/>
                      <a:pt x="2465" y="8800"/>
                    </a:cubicBezTo>
                    <a:cubicBezTo>
                      <a:pt x="2477" y="8800"/>
                      <a:pt x="2465" y="8764"/>
                      <a:pt x="2442" y="8741"/>
                    </a:cubicBezTo>
                    <a:cubicBezTo>
                      <a:pt x="2418" y="8717"/>
                      <a:pt x="2406" y="8693"/>
                      <a:pt x="2406" y="8669"/>
                    </a:cubicBezTo>
                    <a:cubicBezTo>
                      <a:pt x="2416" y="8629"/>
                      <a:pt x="2434" y="8580"/>
                      <a:pt x="2497" y="8580"/>
                    </a:cubicBezTo>
                    <a:cubicBezTo>
                      <a:pt x="2509" y="8580"/>
                      <a:pt x="2522" y="8582"/>
                      <a:pt x="2537" y="8586"/>
                    </a:cubicBezTo>
                    <a:cubicBezTo>
                      <a:pt x="2555" y="8588"/>
                      <a:pt x="2570" y="8590"/>
                      <a:pt x="2584" y="8590"/>
                    </a:cubicBezTo>
                    <a:cubicBezTo>
                      <a:pt x="2633" y="8590"/>
                      <a:pt x="2653" y="8570"/>
                      <a:pt x="2644" y="8514"/>
                    </a:cubicBezTo>
                    <a:cubicBezTo>
                      <a:pt x="2644" y="8491"/>
                      <a:pt x="2680" y="8491"/>
                      <a:pt x="2703" y="8479"/>
                    </a:cubicBezTo>
                    <a:cubicBezTo>
                      <a:pt x="2715" y="8467"/>
                      <a:pt x="2703" y="8443"/>
                      <a:pt x="2680" y="8419"/>
                    </a:cubicBezTo>
                    <a:cubicBezTo>
                      <a:pt x="2656" y="8395"/>
                      <a:pt x="2644" y="8372"/>
                      <a:pt x="2656" y="8360"/>
                    </a:cubicBezTo>
                    <a:cubicBezTo>
                      <a:pt x="2680" y="8360"/>
                      <a:pt x="2751" y="8360"/>
                      <a:pt x="2727" y="8312"/>
                    </a:cubicBezTo>
                    <a:cubicBezTo>
                      <a:pt x="2703" y="8264"/>
                      <a:pt x="2715" y="8193"/>
                      <a:pt x="2763" y="8157"/>
                    </a:cubicBezTo>
                    <a:cubicBezTo>
                      <a:pt x="2787" y="8121"/>
                      <a:pt x="2799" y="8074"/>
                      <a:pt x="2858" y="8062"/>
                    </a:cubicBezTo>
                    <a:cubicBezTo>
                      <a:pt x="2918" y="8062"/>
                      <a:pt x="2858" y="7979"/>
                      <a:pt x="2918" y="7979"/>
                    </a:cubicBezTo>
                    <a:cubicBezTo>
                      <a:pt x="2977" y="7979"/>
                      <a:pt x="2965" y="7907"/>
                      <a:pt x="3025" y="7895"/>
                    </a:cubicBezTo>
                    <a:cubicBezTo>
                      <a:pt x="3073" y="7895"/>
                      <a:pt x="3084" y="7848"/>
                      <a:pt x="3108" y="7800"/>
                    </a:cubicBezTo>
                    <a:cubicBezTo>
                      <a:pt x="3120" y="7764"/>
                      <a:pt x="3108" y="7717"/>
                      <a:pt x="3108" y="7681"/>
                    </a:cubicBezTo>
                    <a:cubicBezTo>
                      <a:pt x="3120" y="7657"/>
                      <a:pt x="3180" y="7645"/>
                      <a:pt x="3204" y="7621"/>
                    </a:cubicBezTo>
                    <a:cubicBezTo>
                      <a:pt x="3180" y="7550"/>
                      <a:pt x="3275" y="7550"/>
                      <a:pt x="3299" y="7514"/>
                    </a:cubicBezTo>
                    <a:cubicBezTo>
                      <a:pt x="3358" y="7419"/>
                      <a:pt x="3346" y="7407"/>
                      <a:pt x="3477" y="7360"/>
                    </a:cubicBezTo>
                    <a:cubicBezTo>
                      <a:pt x="3525" y="7348"/>
                      <a:pt x="3513" y="7312"/>
                      <a:pt x="3454" y="7264"/>
                    </a:cubicBezTo>
                    <a:cubicBezTo>
                      <a:pt x="3382" y="7217"/>
                      <a:pt x="3394" y="7205"/>
                      <a:pt x="3394" y="7181"/>
                    </a:cubicBezTo>
                    <a:cubicBezTo>
                      <a:pt x="3442" y="7109"/>
                      <a:pt x="3477" y="7038"/>
                      <a:pt x="3513" y="6967"/>
                    </a:cubicBezTo>
                    <a:cubicBezTo>
                      <a:pt x="3573" y="6943"/>
                      <a:pt x="3549" y="6895"/>
                      <a:pt x="3549" y="6848"/>
                    </a:cubicBezTo>
                    <a:cubicBezTo>
                      <a:pt x="3549" y="6800"/>
                      <a:pt x="3561" y="6800"/>
                      <a:pt x="3608" y="6788"/>
                    </a:cubicBezTo>
                    <a:cubicBezTo>
                      <a:pt x="3656" y="6776"/>
                      <a:pt x="3668" y="6764"/>
                      <a:pt x="3656" y="6740"/>
                    </a:cubicBezTo>
                    <a:cubicBezTo>
                      <a:pt x="3632" y="6717"/>
                      <a:pt x="3620" y="6693"/>
                      <a:pt x="3620" y="6669"/>
                    </a:cubicBezTo>
                    <a:lnTo>
                      <a:pt x="3644" y="6609"/>
                    </a:lnTo>
                    <a:cubicBezTo>
                      <a:pt x="3656" y="6550"/>
                      <a:pt x="3704" y="6502"/>
                      <a:pt x="3775" y="6490"/>
                    </a:cubicBezTo>
                    <a:cubicBezTo>
                      <a:pt x="3811" y="6478"/>
                      <a:pt x="3846" y="6467"/>
                      <a:pt x="3846" y="6419"/>
                    </a:cubicBezTo>
                    <a:cubicBezTo>
                      <a:pt x="3846" y="6300"/>
                      <a:pt x="3882" y="6181"/>
                      <a:pt x="3966" y="6097"/>
                    </a:cubicBezTo>
                    <a:cubicBezTo>
                      <a:pt x="3966" y="6093"/>
                      <a:pt x="3968" y="6092"/>
                      <a:pt x="3972" y="6092"/>
                    </a:cubicBezTo>
                    <a:cubicBezTo>
                      <a:pt x="3980" y="6092"/>
                      <a:pt x="3993" y="6097"/>
                      <a:pt x="4001" y="6097"/>
                    </a:cubicBezTo>
                    <a:cubicBezTo>
                      <a:pt x="4001" y="6097"/>
                      <a:pt x="4001" y="6086"/>
                      <a:pt x="4001" y="6086"/>
                    </a:cubicBezTo>
                    <a:cubicBezTo>
                      <a:pt x="4025" y="6026"/>
                      <a:pt x="4001" y="5990"/>
                      <a:pt x="4001" y="5931"/>
                    </a:cubicBezTo>
                    <a:cubicBezTo>
                      <a:pt x="4025" y="5859"/>
                      <a:pt x="3966" y="5776"/>
                      <a:pt x="3882" y="5764"/>
                    </a:cubicBezTo>
                    <a:cubicBezTo>
                      <a:pt x="3858" y="5764"/>
                      <a:pt x="3906" y="5716"/>
                      <a:pt x="3882" y="5705"/>
                    </a:cubicBezTo>
                    <a:cubicBezTo>
                      <a:pt x="3846" y="5681"/>
                      <a:pt x="3823" y="5645"/>
                      <a:pt x="3811" y="5597"/>
                    </a:cubicBezTo>
                    <a:cubicBezTo>
                      <a:pt x="3751" y="5585"/>
                      <a:pt x="3704" y="5562"/>
                      <a:pt x="3715" y="5490"/>
                    </a:cubicBezTo>
                    <a:cubicBezTo>
                      <a:pt x="3715" y="5407"/>
                      <a:pt x="3680" y="5407"/>
                      <a:pt x="3632" y="5407"/>
                    </a:cubicBezTo>
                    <a:cubicBezTo>
                      <a:pt x="3525" y="5371"/>
                      <a:pt x="3442" y="5300"/>
                      <a:pt x="3394" y="5204"/>
                    </a:cubicBezTo>
                    <a:cubicBezTo>
                      <a:pt x="3287" y="5002"/>
                      <a:pt x="3215" y="4800"/>
                      <a:pt x="3180" y="4573"/>
                    </a:cubicBezTo>
                    <a:cubicBezTo>
                      <a:pt x="3061" y="4264"/>
                      <a:pt x="2989" y="3942"/>
                      <a:pt x="2965" y="3609"/>
                    </a:cubicBezTo>
                    <a:lnTo>
                      <a:pt x="2965" y="3430"/>
                    </a:lnTo>
                    <a:lnTo>
                      <a:pt x="2965" y="3288"/>
                    </a:lnTo>
                    <a:cubicBezTo>
                      <a:pt x="2965" y="3240"/>
                      <a:pt x="2953" y="3192"/>
                      <a:pt x="2942" y="3145"/>
                    </a:cubicBezTo>
                    <a:cubicBezTo>
                      <a:pt x="2942" y="3073"/>
                      <a:pt x="2942" y="3002"/>
                      <a:pt x="2965" y="2942"/>
                    </a:cubicBezTo>
                    <a:cubicBezTo>
                      <a:pt x="2977" y="2871"/>
                      <a:pt x="2977" y="2811"/>
                      <a:pt x="2977" y="2740"/>
                    </a:cubicBezTo>
                    <a:cubicBezTo>
                      <a:pt x="2977" y="2716"/>
                      <a:pt x="3001" y="2704"/>
                      <a:pt x="3013" y="2680"/>
                    </a:cubicBezTo>
                    <a:cubicBezTo>
                      <a:pt x="3025" y="2657"/>
                      <a:pt x="3049" y="2633"/>
                      <a:pt x="3037" y="2609"/>
                    </a:cubicBezTo>
                    <a:cubicBezTo>
                      <a:pt x="3001" y="2561"/>
                      <a:pt x="3001" y="2490"/>
                      <a:pt x="3025" y="2430"/>
                    </a:cubicBezTo>
                    <a:cubicBezTo>
                      <a:pt x="3037" y="2347"/>
                      <a:pt x="3061" y="2264"/>
                      <a:pt x="3108" y="2192"/>
                    </a:cubicBezTo>
                    <a:cubicBezTo>
                      <a:pt x="3144" y="2133"/>
                      <a:pt x="3073" y="2049"/>
                      <a:pt x="3144" y="1990"/>
                    </a:cubicBezTo>
                    <a:cubicBezTo>
                      <a:pt x="3156" y="1978"/>
                      <a:pt x="3156" y="1966"/>
                      <a:pt x="3156" y="1954"/>
                    </a:cubicBezTo>
                    <a:cubicBezTo>
                      <a:pt x="3096" y="1823"/>
                      <a:pt x="3156" y="1704"/>
                      <a:pt x="3132" y="1597"/>
                    </a:cubicBezTo>
                    <a:cubicBezTo>
                      <a:pt x="3132" y="1573"/>
                      <a:pt x="3132" y="1537"/>
                      <a:pt x="3132" y="1514"/>
                    </a:cubicBezTo>
                    <a:cubicBezTo>
                      <a:pt x="3144" y="1502"/>
                      <a:pt x="3144" y="1490"/>
                      <a:pt x="3156" y="1478"/>
                    </a:cubicBezTo>
                    <a:cubicBezTo>
                      <a:pt x="3156" y="1466"/>
                      <a:pt x="3168" y="1442"/>
                      <a:pt x="3168" y="1430"/>
                    </a:cubicBezTo>
                    <a:lnTo>
                      <a:pt x="3156" y="1430"/>
                    </a:lnTo>
                    <a:lnTo>
                      <a:pt x="3168" y="1418"/>
                    </a:lnTo>
                    <a:lnTo>
                      <a:pt x="3168" y="1406"/>
                    </a:lnTo>
                    <a:cubicBezTo>
                      <a:pt x="3148" y="1410"/>
                      <a:pt x="3136" y="1412"/>
                      <a:pt x="3130" y="1412"/>
                    </a:cubicBezTo>
                    <a:cubicBezTo>
                      <a:pt x="3118" y="1412"/>
                      <a:pt x="3128" y="1406"/>
                      <a:pt x="3144" y="1406"/>
                    </a:cubicBezTo>
                    <a:cubicBezTo>
                      <a:pt x="3156" y="1406"/>
                      <a:pt x="3156" y="1394"/>
                      <a:pt x="3168" y="1383"/>
                    </a:cubicBezTo>
                    <a:lnTo>
                      <a:pt x="3168" y="1371"/>
                    </a:lnTo>
                    <a:lnTo>
                      <a:pt x="3168" y="1347"/>
                    </a:lnTo>
                    <a:cubicBezTo>
                      <a:pt x="3168" y="1299"/>
                      <a:pt x="3156" y="1252"/>
                      <a:pt x="3132" y="1192"/>
                    </a:cubicBezTo>
                    <a:lnTo>
                      <a:pt x="3132" y="1180"/>
                    </a:lnTo>
                    <a:lnTo>
                      <a:pt x="3180" y="1228"/>
                    </a:lnTo>
                    <a:cubicBezTo>
                      <a:pt x="3168" y="1216"/>
                      <a:pt x="3156" y="1192"/>
                      <a:pt x="3144" y="1168"/>
                    </a:cubicBezTo>
                    <a:cubicBezTo>
                      <a:pt x="3144" y="1121"/>
                      <a:pt x="3132" y="1073"/>
                      <a:pt x="3096" y="1037"/>
                    </a:cubicBezTo>
                    <a:lnTo>
                      <a:pt x="3013" y="978"/>
                    </a:lnTo>
                    <a:cubicBezTo>
                      <a:pt x="3001" y="954"/>
                      <a:pt x="3001" y="930"/>
                      <a:pt x="2989" y="906"/>
                    </a:cubicBezTo>
                    <a:cubicBezTo>
                      <a:pt x="2930" y="859"/>
                      <a:pt x="2882" y="823"/>
                      <a:pt x="2823" y="775"/>
                    </a:cubicBezTo>
                    <a:cubicBezTo>
                      <a:pt x="2811" y="763"/>
                      <a:pt x="2799" y="763"/>
                      <a:pt x="2787" y="763"/>
                    </a:cubicBezTo>
                    <a:cubicBezTo>
                      <a:pt x="2739" y="740"/>
                      <a:pt x="2692" y="716"/>
                      <a:pt x="2656" y="680"/>
                    </a:cubicBezTo>
                    <a:lnTo>
                      <a:pt x="2632" y="656"/>
                    </a:lnTo>
                    <a:lnTo>
                      <a:pt x="2608" y="656"/>
                    </a:lnTo>
                    <a:cubicBezTo>
                      <a:pt x="2572" y="656"/>
                      <a:pt x="2537" y="644"/>
                      <a:pt x="2501" y="621"/>
                    </a:cubicBezTo>
                    <a:cubicBezTo>
                      <a:pt x="2465" y="597"/>
                      <a:pt x="2430" y="549"/>
                      <a:pt x="2406" y="513"/>
                    </a:cubicBezTo>
                    <a:cubicBezTo>
                      <a:pt x="2334" y="478"/>
                      <a:pt x="2251" y="442"/>
                      <a:pt x="2168" y="418"/>
                    </a:cubicBezTo>
                    <a:cubicBezTo>
                      <a:pt x="2156" y="418"/>
                      <a:pt x="2156" y="382"/>
                      <a:pt x="2168" y="359"/>
                    </a:cubicBezTo>
                    <a:cubicBezTo>
                      <a:pt x="2158" y="320"/>
                      <a:pt x="2148" y="281"/>
                      <a:pt x="2113" y="281"/>
                    </a:cubicBezTo>
                    <a:cubicBezTo>
                      <a:pt x="2105" y="281"/>
                      <a:pt x="2095" y="283"/>
                      <a:pt x="2084" y="287"/>
                    </a:cubicBezTo>
                    <a:cubicBezTo>
                      <a:pt x="2081" y="288"/>
                      <a:pt x="2078" y="288"/>
                      <a:pt x="2075" y="288"/>
                    </a:cubicBezTo>
                    <a:cubicBezTo>
                      <a:pt x="2027" y="288"/>
                      <a:pt x="2046" y="203"/>
                      <a:pt x="2001" y="192"/>
                    </a:cubicBezTo>
                    <a:cubicBezTo>
                      <a:pt x="1989" y="192"/>
                      <a:pt x="1977" y="180"/>
                      <a:pt x="1953" y="168"/>
                    </a:cubicBezTo>
                    <a:cubicBezTo>
                      <a:pt x="1930" y="168"/>
                      <a:pt x="1906" y="168"/>
                      <a:pt x="1882" y="156"/>
                    </a:cubicBezTo>
                    <a:cubicBezTo>
                      <a:pt x="1858" y="156"/>
                      <a:pt x="1834" y="168"/>
                      <a:pt x="1822" y="168"/>
                    </a:cubicBezTo>
                    <a:cubicBezTo>
                      <a:pt x="1787" y="144"/>
                      <a:pt x="1763" y="109"/>
                      <a:pt x="1751" y="73"/>
                    </a:cubicBezTo>
                    <a:cubicBezTo>
                      <a:pt x="1734" y="39"/>
                      <a:pt x="1717" y="6"/>
                      <a:pt x="1692" y="6"/>
                    </a:cubicBezTo>
                    <a:cubicBezTo>
                      <a:pt x="1682" y="6"/>
                      <a:pt x="1670" y="11"/>
                      <a:pt x="1656" y="25"/>
                    </a:cubicBezTo>
                    <a:cubicBezTo>
                      <a:pt x="1644" y="33"/>
                      <a:pt x="1633" y="36"/>
                      <a:pt x="1624" y="36"/>
                    </a:cubicBezTo>
                    <a:cubicBezTo>
                      <a:pt x="1604" y="36"/>
                      <a:pt x="1588" y="25"/>
                      <a:pt x="1572" y="25"/>
                    </a:cubicBezTo>
                    <a:cubicBezTo>
                      <a:pt x="1491" y="11"/>
                      <a:pt x="1415" y="0"/>
                      <a:pt x="133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404;p31"/>
              <p:cNvSpPr/>
              <p:nvPr/>
            </p:nvSpPr>
            <p:spPr>
              <a:xfrm>
                <a:off x="3526053" y="3993916"/>
                <a:ext cx="115667" cy="36007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9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" y="12"/>
                      <a:pt x="0" y="60"/>
                      <a:pt x="12" y="83"/>
                    </a:cubicBezTo>
                    <a:cubicBezTo>
                      <a:pt x="24" y="95"/>
                      <a:pt x="48" y="95"/>
                      <a:pt x="72" y="119"/>
                    </a:cubicBezTo>
                    <a:cubicBezTo>
                      <a:pt x="84" y="131"/>
                      <a:pt x="72" y="191"/>
                      <a:pt x="84" y="191"/>
                    </a:cubicBezTo>
                    <a:cubicBezTo>
                      <a:pt x="119" y="191"/>
                      <a:pt x="155" y="179"/>
                      <a:pt x="179" y="155"/>
                    </a:cubicBezTo>
                    <a:cubicBezTo>
                      <a:pt x="196" y="146"/>
                      <a:pt x="210" y="142"/>
                      <a:pt x="221" y="142"/>
                    </a:cubicBezTo>
                    <a:cubicBezTo>
                      <a:pt x="240" y="142"/>
                      <a:pt x="250" y="156"/>
                      <a:pt x="250" y="179"/>
                    </a:cubicBezTo>
                    <a:cubicBezTo>
                      <a:pt x="262" y="214"/>
                      <a:pt x="274" y="238"/>
                      <a:pt x="298" y="262"/>
                    </a:cubicBezTo>
                    <a:cubicBezTo>
                      <a:pt x="369" y="310"/>
                      <a:pt x="441" y="357"/>
                      <a:pt x="524" y="405"/>
                    </a:cubicBezTo>
                    <a:cubicBezTo>
                      <a:pt x="536" y="417"/>
                      <a:pt x="554" y="423"/>
                      <a:pt x="573" y="423"/>
                    </a:cubicBezTo>
                    <a:cubicBezTo>
                      <a:pt x="593" y="423"/>
                      <a:pt x="614" y="417"/>
                      <a:pt x="631" y="405"/>
                    </a:cubicBezTo>
                    <a:cubicBezTo>
                      <a:pt x="635" y="404"/>
                      <a:pt x="638" y="404"/>
                      <a:pt x="640" y="404"/>
                    </a:cubicBezTo>
                    <a:cubicBezTo>
                      <a:pt x="673" y="404"/>
                      <a:pt x="671" y="457"/>
                      <a:pt x="699" y="457"/>
                    </a:cubicBezTo>
                    <a:cubicBezTo>
                      <a:pt x="704" y="457"/>
                      <a:pt x="709" y="455"/>
                      <a:pt x="715" y="452"/>
                    </a:cubicBezTo>
                    <a:lnTo>
                      <a:pt x="715" y="452"/>
                    </a:lnTo>
                    <a:cubicBezTo>
                      <a:pt x="715" y="452"/>
                      <a:pt x="715" y="464"/>
                      <a:pt x="703" y="476"/>
                    </a:cubicBezTo>
                    <a:cubicBezTo>
                      <a:pt x="683" y="521"/>
                      <a:pt x="680" y="536"/>
                      <a:pt x="685" y="536"/>
                    </a:cubicBezTo>
                    <a:cubicBezTo>
                      <a:pt x="692" y="536"/>
                      <a:pt x="718" y="504"/>
                      <a:pt x="739" y="476"/>
                    </a:cubicBezTo>
                    <a:cubicBezTo>
                      <a:pt x="750" y="476"/>
                      <a:pt x="762" y="464"/>
                      <a:pt x="762" y="464"/>
                    </a:cubicBezTo>
                    <a:cubicBezTo>
                      <a:pt x="762" y="488"/>
                      <a:pt x="771" y="494"/>
                      <a:pt x="785" y="494"/>
                    </a:cubicBezTo>
                    <a:cubicBezTo>
                      <a:pt x="798" y="494"/>
                      <a:pt x="816" y="488"/>
                      <a:pt x="834" y="488"/>
                    </a:cubicBezTo>
                    <a:cubicBezTo>
                      <a:pt x="858" y="488"/>
                      <a:pt x="858" y="524"/>
                      <a:pt x="822" y="595"/>
                    </a:cubicBezTo>
                    <a:cubicBezTo>
                      <a:pt x="802" y="635"/>
                      <a:pt x="799" y="658"/>
                      <a:pt x="812" y="658"/>
                    </a:cubicBezTo>
                    <a:cubicBezTo>
                      <a:pt x="814" y="658"/>
                      <a:pt x="818" y="657"/>
                      <a:pt x="822" y="655"/>
                    </a:cubicBezTo>
                    <a:cubicBezTo>
                      <a:pt x="847" y="640"/>
                      <a:pt x="869" y="631"/>
                      <a:pt x="886" y="631"/>
                    </a:cubicBezTo>
                    <a:cubicBezTo>
                      <a:pt x="911" y="631"/>
                      <a:pt x="924" y="649"/>
                      <a:pt x="917" y="691"/>
                    </a:cubicBezTo>
                    <a:cubicBezTo>
                      <a:pt x="917" y="694"/>
                      <a:pt x="919" y="695"/>
                      <a:pt x="921" y="695"/>
                    </a:cubicBezTo>
                    <a:cubicBezTo>
                      <a:pt x="929" y="695"/>
                      <a:pt x="947" y="682"/>
                      <a:pt x="965" y="655"/>
                    </a:cubicBezTo>
                    <a:cubicBezTo>
                      <a:pt x="977" y="643"/>
                      <a:pt x="1000" y="631"/>
                      <a:pt x="1012" y="619"/>
                    </a:cubicBezTo>
                    <a:cubicBezTo>
                      <a:pt x="1048" y="619"/>
                      <a:pt x="1096" y="619"/>
                      <a:pt x="1060" y="703"/>
                    </a:cubicBezTo>
                    <a:cubicBezTo>
                      <a:pt x="1041" y="769"/>
                      <a:pt x="1037" y="790"/>
                      <a:pt x="1060" y="790"/>
                    </a:cubicBezTo>
                    <a:cubicBezTo>
                      <a:pt x="1066" y="790"/>
                      <a:pt x="1074" y="788"/>
                      <a:pt x="1084" y="786"/>
                    </a:cubicBezTo>
                    <a:lnTo>
                      <a:pt x="1108" y="822"/>
                    </a:lnTo>
                    <a:lnTo>
                      <a:pt x="1120" y="822"/>
                    </a:lnTo>
                    <a:cubicBezTo>
                      <a:pt x="1143" y="822"/>
                      <a:pt x="1120" y="845"/>
                      <a:pt x="1120" y="857"/>
                    </a:cubicBezTo>
                    <a:cubicBezTo>
                      <a:pt x="1120" y="861"/>
                      <a:pt x="1122" y="862"/>
                      <a:pt x="1125" y="862"/>
                    </a:cubicBezTo>
                    <a:cubicBezTo>
                      <a:pt x="1135" y="862"/>
                      <a:pt x="1154" y="854"/>
                      <a:pt x="1179" y="845"/>
                    </a:cubicBezTo>
                    <a:cubicBezTo>
                      <a:pt x="1194" y="831"/>
                      <a:pt x="1209" y="821"/>
                      <a:pt x="1218" y="821"/>
                    </a:cubicBezTo>
                    <a:cubicBezTo>
                      <a:pt x="1223" y="821"/>
                      <a:pt x="1227" y="824"/>
                      <a:pt x="1227" y="833"/>
                    </a:cubicBezTo>
                    <a:cubicBezTo>
                      <a:pt x="1216" y="844"/>
                      <a:pt x="1196" y="883"/>
                      <a:pt x="1217" y="883"/>
                    </a:cubicBezTo>
                    <a:cubicBezTo>
                      <a:pt x="1220" y="883"/>
                      <a:pt x="1223" y="882"/>
                      <a:pt x="1227" y="881"/>
                    </a:cubicBezTo>
                    <a:cubicBezTo>
                      <a:pt x="1249" y="872"/>
                      <a:pt x="1269" y="868"/>
                      <a:pt x="1284" y="868"/>
                    </a:cubicBezTo>
                    <a:cubicBezTo>
                      <a:pt x="1310" y="868"/>
                      <a:pt x="1326" y="878"/>
                      <a:pt x="1334" y="893"/>
                    </a:cubicBezTo>
                    <a:cubicBezTo>
                      <a:pt x="1346" y="917"/>
                      <a:pt x="1381" y="917"/>
                      <a:pt x="1358" y="964"/>
                    </a:cubicBezTo>
                    <a:cubicBezTo>
                      <a:pt x="1348" y="984"/>
                      <a:pt x="1356" y="987"/>
                      <a:pt x="1367" y="987"/>
                    </a:cubicBezTo>
                    <a:cubicBezTo>
                      <a:pt x="1374" y="987"/>
                      <a:pt x="1383" y="986"/>
                      <a:pt x="1389" y="986"/>
                    </a:cubicBezTo>
                    <a:cubicBezTo>
                      <a:pt x="1397" y="986"/>
                      <a:pt x="1401" y="988"/>
                      <a:pt x="1393" y="1000"/>
                    </a:cubicBezTo>
                    <a:cubicBezTo>
                      <a:pt x="1370" y="1036"/>
                      <a:pt x="1429" y="1024"/>
                      <a:pt x="1417" y="1072"/>
                    </a:cubicBezTo>
                    <a:cubicBezTo>
                      <a:pt x="1405" y="1119"/>
                      <a:pt x="1429" y="1119"/>
                      <a:pt x="1465" y="1131"/>
                    </a:cubicBezTo>
                    <a:cubicBezTo>
                      <a:pt x="1484" y="1131"/>
                      <a:pt x="1511" y="1116"/>
                      <a:pt x="1527" y="1116"/>
                    </a:cubicBezTo>
                    <a:cubicBezTo>
                      <a:pt x="1531" y="1116"/>
                      <a:pt x="1534" y="1117"/>
                      <a:pt x="1536" y="1119"/>
                    </a:cubicBezTo>
                    <a:cubicBezTo>
                      <a:pt x="1548" y="1119"/>
                      <a:pt x="1548" y="1155"/>
                      <a:pt x="1548" y="1179"/>
                    </a:cubicBezTo>
                    <a:cubicBezTo>
                      <a:pt x="1559" y="1173"/>
                      <a:pt x="1566" y="1170"/>
                      <a:pt x="1572" y="1170"/>
                    </a:cubicBezTo>
                    <a:cubicBezTo>
                      <a:pt x="1601" y="1170"/>
                      <a:pt x="1588" y="1228"/>
                      <a:pt x="1608" y="1238"/>
                    </a:cubicBezTo>
                    <a:cubicBezTo>
                      <a:pt x="1655" y="1262"/>
                      <a:pt x="1655" y="1262"/>
                      <a:pt x="1667" y="1357"/>
                    </a:cubicBezTo>
                    <a:lnTo>
                      <a:pt x="1679" y="1369"/>
                    </a:lnTo>
                    <a:lnTo>
                      <a:pt x="1691" y="1369"/>
                    </a:lnTo>
                    <a:cubicBezTo>
                      <a:pt x="1703" y="1345"/>
                      <a:pt x="1715" y="1334"/>
                      <a:pt x="1727" y="1310"/>
                    </a:cubicBezTo>
                    <a:cubicBezTo>
                      <a:pt x="1751" y="1262"/>
                      <a:pt x="1774" y="1238"/>
                      <a:pt x="1786" y="1238"/>
                    </a:cubicBezTo>
                    <a:lnTo>
                      <a:pt x="1893" y="1274"/>
                    </a:lnTo>
                    <a:cubicBezTo>
                      <a:pt x="1893" y="1298"/>
                      <a:pt x="1899" y="1307"/>
                      <a:pt x="1907" y="1307"/>
                    </a:cubicBezTo>
                    <a:cubicBezTo>
                      <a:pt x="1918" y="1307"/>
                      <a:pt x="1934" y="1288"/>
                      <a:pt x="1941" y="1274"/>
                    </a:cubicBezTo>
                    <a:cubicBezTo>
                      <a:pt x="1947" y="1271"/>
                      <a:pt x="1952" y="1270"/>
                      <a:pt x="1956" y="1270"/>
                    </a:cubicBezTo>
                    <a:cubicBezTo>
                      <a:pt x="1970" y="1270"/>
                      <a:pt x="1977" y="1285"/>
                      <a:pt x="1977" y="1322"/>
                    </a:cubicBezTo>
                    <a:cubicBezTo>
                      <a:pt x="1984" y="1345"/>
                      <a:pt x="1987" y="1358"/>
                      <a:pt x="1991" y="1358"/>
                    </a:cubicBezTo>
                    <a:cubicBezTo>
                      <a:pt x="1994" y="1358"/>
                      <a:pt x="1996" y="1354"/>
                      <a:pt x="2001" y="1345"/>
                    </a:cubicBezTo>
                    <a:cubicBezTo>
                      <a:pt x="2026" y="1294"/>
                      <a:pt x="2045" y="1271"/>
                      <a:pt x="2060" y="1271"/>
                    </a:cubicBezTo>
                    <a:cubicBezTo>
                      <a:pt x="2074" y="1271"/>
                      <a:pt x="2085" y="1288"/>
                      <a:pt x="2096" y="1322"/>
                    </a:cubicBezTo>
                    <a:cubicBezTo>
                      <a:pt x="2104" y="1345"/>
                      <a:pt x="2116" y="1358"/>
                      <a:pt x="2127" y="1358"/>
                    </a:cubicBezTo>
                    <a:cubicBezTo>
                      <a:pt x="2134" y="1358"/>
                      <a:pt x="2139" y="1354"/>
                      <a:pt x="2143" y="1345"/>
                    </a:cubicBezTo>
                    <a:cubicBezTo>
                      <a:pt x="2179" y="1250"/>
                      <a:pt x="2215" y="1262"/>
                      <a:pt x="2263" y="1250"/>
                    </a:cubicBezTo>
                    <a:cubicBezTo>
                      <a:pt x="2263" y="1250"/>
                      <a:pt x="2274" y="1274"/>
                      <a:pt x="2286" y="1286"/>
                    </a:cubicBezTo>
                    <a:lnTo>
                      <a:pt x="2286" y="1357"/>
                    </a:lnTo>
                    <a:cubicBezTo>
                      <a:pt x="2286" y="1369"/>
                      <a:pt x="2286" y="1381"/>
                      <a:pt x="2286" y="1393"/>
                    </a:cubicBezTo>
                    <a:lnTo>
                      <a:pt x="2358" y="1369"/>
                    </a:lnTo>
                    <a:cubicBezTo>
                      <a:pt x="2465" y="1345"/>
                      <a:pt x="2572" y="1334"/>
                      <a:pt x="2679" y="1322"/>
                    </a:cubicBezTo>
                    <a:cubicBezTo>
                      <a:pt x="2727" y="1310"/>
                      <a:pt x="2763" y="1298"/>
                      <a:pt x="2810" y="1286"/>
                    </a:cubicBezTo>
                    <a:cubicBezTo>
                      <a:pt x="2834" y="1286"/>
                      <a:pt x="2846" y="1286"/>
                      <a:pt x="2858" y="1274"/>
                    </a:cubicBezTo>
                    <a:cubicBezTo>
                      <a:pt x="2877" y="1241"/>
                      <a:pt x="2897" y="1223"/>
                      <a:pt x="2917" y="1223"/>
                    </a:cubicBezTo>
                    <a:cubicBezTo>
                      <a:pt x="2933" y="1223"/>
                      <a:pt x="2949" y="1235"/>
                      <a:pt x="2965" y="1262"/>
                    </a:cubicBezTo>
                    <a:cubicBezTo>
                      <a:pt x="2979" y="1281"/>
                      <a:pt x="2992" y="1289"/>
                      <a:pt x="3003" y="1289"/>
                    </a:cubicBezTo>
                    <a:cubicBezTo>
                      <a:pt x="3020" y="1289"/>
                      <a:pt x="3034" y="1272"/>
                      <a:pt x="3048" y="1250"/>
                    </a:cubicBezTo>
                    <a:cubicBezTo>
                      <a:pt x="3069" y="1209"/>
                      <a:pt x="3117" y="1176"/>
                      <a:pt x="3160" y="1176"/>
                    </a:cubicBezTo>
                    <a:cubicBezTo>
                      <a:pt x="3167" y="1176"/>
                      <a:pt x="3173" y="1177"/>
                      <a:pt x="3179" y="1179"/>
                    </a:cubicBezTo>
                    <a:cubicBezTo>
                      <a:pt x="3298" y="1167"/>
                      <a:pt x="3406" y="1143"/>
                      <a:pt x="3525" y="1143"/>
                    </a:cubicBezTo>
                    <a:cubicBezTo>
                      <a:pt x="3715" y="1131"/>
                      <a:pt x="3906" y="1131"/>
                      <a:pt x="4084" y="1119"/>
                    </a:cubicBezTo>
                    <a:cubicBezTo>
                      <a:pt x="4120" y="1119"/>
                      <a:pt x="4156" y="1131"/>
                      <a:pt x="4179" y="1131"/>
                    </a:cubicBezTo>
                    <a:lnTo>
                      <a:pt x="4263" y="1131"/>
                    </a:lnTo>
                    <a:cubicBezTo>
                      <a:pt x="4287" y="1131"/>
                      <a:pt x="4310" y="1107"/>
                      <a:pt x="4334" y="1107"/>
                    </a:cubicBezTo>
                    <a:cubicBezTo>
                      <a:pt x="4352" y="1101"/>
                      <a:pt x="4370" y="1098"/>
                      <a:pt x="4388" y="1098"/>
                    </a:cubicBezTo>
                    <a:cubicBezTo>
                      <a:pt x="4406" y="1098"/>
                      <a:pt x="4424" y="1101"/>
                      <a:pt x="4441" y="1107"/>
                    </a:cubicBezTo>
                    <a:lnTo>
                      <a:pt x="4477" y="1107"/>
                    </a:lnTo>
                    <a:lnTo>
                      <a:pt x="4453" y="1095"/>
                    </a:lnTo>
                    <a:lnTo>
                      <a:pt x="4441" y="1095"/>
                    </a:lnTo>
                    <a:cubicBezTo>
                      <a:pt x="4441" y="1095"/>
                      <a:pt x="4429" y="1084"/>
                      <a:pt x="4429" y="1084"/>
                    </a:cubicBezTo>
                    <a:lnTo>
                      <a:pt x="4370" y="1048"/>
                    </a:lnTo>
                    <a:cubicBezTo>
                      <a:pt x="4334" y="1036"/>
                      <a:pt x="4287" y="1024"/>
                      <a:pt x="4251" y="1012"/>
                    </a:cubicBezTo>
                    <a:cubicBezTo>
                      <a:pt x="4168" y="976"/>
                      <a:pt x="4048" y="941"/>
                      <a:pt x="3953" y="905"/>
                    </a:cubicBezTo>
                    <a:cubicBezTo>
                      <a:pt x="3858" y="869"/>
                      <a:pt x="3775" y="822"/>
                      <a:pt x="3691" y="762"/>
                    </a:cubicBezTo>
                    <a:cubicBezTo>
                      <a:pt x="3548" y="607"/>
                      <a:pt x="3346" y="560"/>
                      <a:pt x="3215" y="464"/>
                    </a:cubicBezTo>
                    <a:cubicBezTo>
                      <a:pt x="3060" y="381"/>
                      <a:pt x="2905" y="322"/>
                      <a:pt x="2739" y="274"/>
                    </a:cubicBezTo>
                    <a:cubicBezTo>
                      <a:pt x="2693" y="254"/>
                      <a:pt x="2640" y="245"/>
                      <a:pt x="2585" y="245"/>
                    </a:cubicBezTo>
                    <a:cubicBezTo>
                      <a:pt x="2541" y="245"/>
                      <a:pt x="2496" y="251"/>
                      <a:pt x="2453" y="262"/>
                    </a:cubicBezTo>
                    <a:lnTo>
                      <a:pt x="2048" y="262"/>
                    </a:lnTo>
                    <a:lnTo>
                      <a:pt x="2013" y="250"/>
                    </a:lnTo>
                    <a:cubicBezTo>
                      <a:pt x="1870" y="214"/>
                      <a:pt x="1739" y="179"/>
                      <a:pt x="1608" y="143"/>
                    </a:cubicBezTo>
                    <a:lnTo>
                      <a:pt x="1453" y="107"/>
                    </a:lnTo>
                    <a:cubicBezTo>
                      <a:pt x="1429" y="107"/>
                      <a:pt x="1393" y="83"/>
                      <a:pt x="1370" y="83"/>
                    </a:cubicBezTo>
                    <a:cubicBezTo>
                      <a:pt x="1322" y="71"/>
                      <a:pt x="1286" y="71"/>
                      <a:pt x="1239" y="71"/>
                    </a:cubicBezTo>
                    <a:lnTo>
                      <a:pt x="1096" y="71"/>
                    </a:lnTo>
                    <a:cubicBezTo>
                      <a:pt x="941" y="71"/>
                      <a:pt x="786" y="95"/>
                      <a:pt x="619" y="95"/>
                    </a:cubicBezTo>
                    <a:cubicBezTo>
                      <a:pt x="500" y="95"/>
                      <a:pt x="393" y="71"/>
                      <a:pt x="274" y="48"/>
                    </a:cubicBezTo>
                    <a:cubicBezTo>
                      <a:pt x="179" y="36"/>
                      <a:pt x="96" y="24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405;p31"/>
              <p:cNvSpPr/>
              <p:nvPr/>
            </p:nvSpPr>
            <p:spPr>
              <a:xfrm>
                <a:off x="5020680" y="4031421"/>
                <a:ext cx="166707" cy="133799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5180" extrusionOk="0">
                    <a:moveTo>
                      <a:pt x="211" y="570"/>
                    </a:moveTo>
                    <a:cubicBezTo>
                      <a:pt x="209" y="570"/>
                      <a:pt x="208" y="577"/>
                      <a:pt x="215" y="584"/>
                    </a:cubicBezTo>
                    <a:cubicBezTo>
                      <a:pt x="215" y="574"/>
                      <a:pt x="213" y="570"/>
                      <a:pt x="211" y="570"/>
                    </a:cubicBezTo>
                    <a:close/>
                    <a:moveTo>
                      <a:pt x="285" y="585"/>
                    </a:moveTo>
                    <a:cubicBezTo>
                      <a:pt x="284" y="585"/>
                      <a:pt x="288" y="592"/>
                      <a:pt x="298" y="608"/>
                    </a:cubicBezTo>
                    <a:cubicBezTo>
                      <a:pt x="292" y="595"/>
                      <a:pt x="285" y="585"/>
                      <a:pt x="285" y="585"/>
                    </a:cubicBezTo>
                    <a:close/>
                    <a:moveTo>
                      <a:pt x="191" y="608"/>
                    </a:moveTo>
                    <a:lnTo>
                      <a:pt x="191" y="608"/>
                    </a:lnTo>
                    <a:cubicBezTo>
                      <a:pt x="191" y="608"/>
                      <a:pt x="191" y="608"/>
                      <a:pt x="191" y="608"/>
                    </a:cubicBezTo>
                    <a:close/>
                    <a:moveTo>
                      <a:pt x="3823" y="1"/>
                    </a:moveTo>
                    <a:cubicBezTo>
                      <a:pt x="3775" y="1"/>
                      <a:pt x="3739" y="13"/>
                      <a:pt x="3715" y="48"/>
                    </a:cubicBezTo>
                    <a:cubicBezTo>
                      <a:pt x="3676" y="80"/>
                      <a:pt x="3631" y="80"/>
                      <a:pt x="3584" y="80"/>
                    </a:cubicBezTo>
                    <a:lnTo>
                      <a:pt x="3584" y="80"/>
                    </a:lnTo>
                    <a:cubicBezTo>
                      <a:pt x="3561" y="80"/>
                      <a:pt x="3537" y="80"/>
                      <a:pt x="3513" y="84"/>
                    </a:cubicBezTo>
                    <a:cubicBezTo>
                      <a:pt x="3418" y="108"/>
                      <a:pt x="3323" y="120"/>
                      <a:pt x="3227" y="120"/>
                    </a:cubicBezTo>
                    <a:cubicBezTo>
                      <a:pt x="3215" y="117"/>
                      <a:pt x="3204" y="116"/>
                      <a:pt x="3193" y="116"/>
                    </a:cubicBezTo>
                    <a:cubicBezTo>
                      <a:pt x="3110" y="116"/>
                      <a:pt x="3047" y="180"/>
                      <a:pt x="2970" y="180"/>
                    </a:cubicBezTo>
                    <a:cubicBezTo>
                      <a:pt x="2965" y="180"/>
                      <a:pt x="2959" y="180"/>
                      <a:pt x="2953" y="179"/>
                    </a:cubicBezTo>
                    <a:lnTo>
                      <a:pt x="2918" y="179"/>
                    </a:lnTo>
                    <a:cubicBezTo>
                      <a:pt x="2894" y="185"/>
                      <a:pt x="2873" y="188"/>
                      <a:pt x="2852" y="188"/>
                    </a:cubicBezTo>
                    <a:cubicBezTo>
                      <a:pt x="2831" y="188"/>
                      <a:pt x="2811" y="185"/>
                      <a:pt x="2787" y="179"/>
                    </a:cubicBezTo>
                    <a:cubicBezTo>
                      <a:pt x="2751" y="191"/>
                      <a:pt x="2715" y="191"/>
                      <a:pt x="2680" y="191"/>
                    </a:cubicBezTo>
                    <a:cubicBezTo>
                      <a:pt x="2644" y="215"/>
                      <a:pt x="2608" y="239"/>
                      <a:pt x="2561" y="239"/>
                    </a:cubicBezTo>
                    <a:lnTo>
                      <a:pt x="2489" y="239"/>
                    </a:lnTo>
                    <a:cubicBezTo>
                      <a:pt x="2481" y="239"/>
                      <a:pt x="2447" y="212"/>
                      <a:pt x="2414" y="212"/>
                    </a:cubicBezTo>
                    <a:cubicBezTo>
                      <a:pt x="2398" y="212"/>
                      <a:pt x="2382" y="219"/>
                      <a:pt x="2370" y="239"/>
                    </a:cubicBezTo>
                    <a:cubicBezTo>
                      <a:pt x="2360" y="249"/>
                      <a:pt x="2348" y="252"/>
                      <a:pt x="2335" y="252"/>
                    </a:cubicBezTo>
                    <a:cubicBezTo>
                      <a:pt x="2318" y="252"/>
                      <a:pt x="2300" y="246"/>
                      <a:pt x="2287" y="239"/>
                    </a:cubicBezTo>
                    <a:cubicBezTo>
                      <a:pt x="2251" y="251"/>
                      <a:pt x="2227" y="274"/>
                      <a:pt x="2191" y="298"/>
                    </a:cubicBezTo>
                    <a:cubicBezTo>
                      <a:pt x="2183" y="304"/>
                      <a:pt x="2174" y="306"/>
                      <a:pt x="2165" y="306"/>
                    </a:cubicBezTo>
                    <a:cubicBezTo>
                      <a:pt x="2138" y="306"/>
                      <a:pt x="2111" y="286"/>
                      <a:pt x="2084" y="286"/>
                    </a:cubicBezTo>
                    <a:cubicBezTo>
                      <a:pt x="2072" y="298"/>
                      <a:pt x="2061" y="310"/>
                      <a:pt x="2049" y="310"/>
                    </a:cubicBezTo>
                    <a:lnTo>
                      <a:pt x="2025" y="310"/>
                    </a:lnTo>
                    <a:cubicBezTo>
                      <a:pt x="1966" y="330"/>
                      <a:pt x="1903" y="339"/>
                      <a:pt x="1841" y="339"/>
                    </a:cubicBezTo>
                    <a:cubicBezTo>
                      <a:pt x="1790" y="339"/>
                      <a:pt x="1740" y="333"/>
                      <a:pt x="1691" y="322"/>
                    </a:cubicBezTo>
                    <a:lnTo>
                      <a:pt x="1465" y="358"/>
                    </a:lnTo>
                    <a:cubicBezTo>
                      <a:pt x="1418" y="382"/>
                      <a:pt x="1370" y="394"/>
                      <a:pt x="1310" y="394"/>
                    </a:cubicBezTo>
                    <a:lnTo>
                      <a:pt x="1299" y="394"/>
                    </a:lnTo>
                    <a:cubicBezTo>
                      <a:pt x="1239" y="394"/>
                      <a:pt x="1168" y="405"/>
                      <a:pt x="1108" y="405"/>
                    </a:cubicBezTo>
                    <a:lnTo>
                      <a:pt x="1084" y="417"/>
                    </a:lnTo>
                    <a:cubicBezTo>
                      <a:pt x="1050" y="438"/>
                      <a:pt x="1011" y="451"/>
                      <a:pt x="971" y="451"/>
                    </a:cubicBezTo>
                    <a:cubicBezTo>
                      <a:pt x="942" y="451"/>
                      <a:pt x="912" y="444"/>
                      <a:pt x="882" y="429"/>
                    </a:cubicBezTo>
                    <a:cubicBezTo>
                      <a:pt x="873" y="438"/>
                      <a:pt x="859" y="446"/>
                      <a:pt x="847" y="446"/>
                    </a:cubicBezTo>
                    <a:cubicBezTo>
                      <a:pt x="842" y="446"/>
                      <a:pt x="838" y="445"/>
                      <a:pt x="834" y="441"/>
                    </a:cubicBezTo>
                    <a:lnTo>
                      <a:pt x="822" y="441"/>
                    </a:lnTo>
                    <a:cubicBezTo>
                      <a:pt x="763" y="477"/>
                      <a:pt x="691" y="501"/>
                      <a:pt x="620" y="524"/>
                    </a:cubicBezTo>
                    <a:cubicBezTo>
                      <a:pt x="612" y="526"/>
                      <a:pt x="604" y="526"/>
                      <a:pt x="596" y="526"/>
                    </a:cubicBezTo>
                    <a:cubicBezTo>
                      <a:pt x="549" y="526"/>
                      <a:pt x="503" y="509"/>
                      <a:pt x="460" y="509"/>
                    </a:cubicBezTo>
                    <a:cubicBezTo>
                      <a:pt x="433" y="509"/>
                      <a:pt x="406" y="516"/>
                      <a:pt x="382" y="536"/>
                    </a:cubicBezTo>
                    <a:cubicBezTo>
                      <a:pt x="370" y="536"/>
                      <a:pt x="370" y="536"/>
                      <a:pt x="358" y="524"/>
                    </a:cubicBezTo>
                    <a:lnTo>
                      <a:pt x="358" y="524"/>
                    </a:lnTo>
                    <a:lnTo>
                      <a:pt x="382" y="584"/>
                    </a:lnTo>
                    <a:cubicBezTo>
                      <a:pt x="382" y="584"/>
                      <a:pt x="384" y="586"/>
                      <a:pt x="383" y="586"/>
                    </a:cubicBezTo>
                    <a:cubicBezTo>
                      <a:pt x="382" y="586"/>
                      <a:pt x="375" y="582"/>
                      <a:pt x="346" y="560"/>
                    </a:cubicBezTo>
                    <a:lnTo>
                      <a:pt x="346" y="560"/>
                    </a:lnTo>
                    <a:lnTo>
                      <a:pt x="370" y="584"/>
                    </a:lnTo>
                    <a:cubicBezTo>
                      <a:pt x="370" y="596"/>
                      <a:pt x="370" y="596"/>
                      <a:pt x="358" y="596"/>
                    </a:cubicBezTo>
                    <a:cubicBezTo>
                      <a:pt x="346" y="596"/>
                      <a:pt x="358" y="596"/>
                      <a:pt x="322" y="560"/>
                    </a:cubicBezTo>
                    <a:cubicBezTo>
                      <a:pt x="307" y="549"/>
                      <a:pt x="300" y="545"/>
                      <a:pt x="299" y="545"/>
                    </a:cubicBezTo>
                    <a:cubicBezTo>
                      <a:pt x="295" y="545"/>
                      <a:pt x="314" y="564"/>
                      <a:pt x="322" y="572"/>
                    </a:cubicBezTo>
                    <a:lnTo>
                      <a:pt x="358" y="620"/>
                    </a:lnTo>
                    <a:cubicBezTo>
                      <a:pt x="376" y="643"/>
                      <a:pt x="381" y="652"/>
                      <a:pt x="377" y="652"/>
                    </a:cubicBezTo>
                    <a:cubicBezTo>
                      <a:pt x="372" y="652"/>
                      <a:pt x="349" y="630"/>
                      <a:pt x="334" y="608"/>
                    </a:cubicBezTo>
                    <a:lnTo>
                      <a:pt x="310" y="572"/>
                    </a:lnTo>
                    <a:lnTo>
                      <a:pt x="310" y="584"/>
                    </a:lnTo>
                    <a:cubicBezTo>
                      <a:pt x="334" y="616"/>
                      <a:pt x="342" y="626"/>
                      <a:pt x="341" y="626"/>
                    </a:cubicBezTo>
                    <a:cubicBezTo>
                      <a:pt x="341" y="626"/>
                      <a:pt x="338" y="624"/>
                      <a:pt x="334" y="620"/>
                    </a:cubicBezTo>
                    <a:cubicBezTo>
                      <a:pt x="326" y="620"/>
                      <a:pt x="308" y="604"/>
                      <a:pt x="307" y="604"/>
                    </a:cubicBezTo>
                    <a:lnTo>
                      <a:pt x="307" y="604"/>
                    </a:lnTo>
                    <a:cubicBezTo>
                      <a:pt x="306" y="604"/>
                      <a:pt x="310" y="608"/>
                      <a:pt x="322" y="620"/>
                    </a:cubicBezTo>
                    <a:cubicBezTo>
                      <a:pt x="322" y="623"/>
                      <a:pt x="322" y="625"/>
                      <a:pt x="322" y="625"/>
                    </a:cubicBezTo>
                    <a:cubicBezTo>
                      <a:pt x="320" y="625"/>
                      <a:pt x="315" y="616"/>
                      <a:pt x="298" y="608"/>
                    </a:cubicBezTo>
                    <a:lnTo>
                      <a:pt x="298" y="608"/>
                    </a:lnTo>
                    <a:cubicBezTo>
                      <a:pt x="312" y="622"/>
                      <a:pt x="314" y="628"/>
                      <a:pt x="311" y="628"/>
                    </a:cubicBezTo>
                    <a:cubicBezTo>
                      <a:pt x="308" y="628"/>
                      <a:pt x="303" y="625"/>
                      <a:pt x="298" y="620"/>
                    </a:cubicBezTo>
                    <a:cubicBezTo>
                      <a:pt x="286" y="596"/>
                      <a:pt x="275" y="584"/>
                      <a:pt x="263" y="572"/>
                    </a:cubicBezTo>
                    <a:cubicBezTo>
                      <a:pt x="263" y="572"/>
                      <a:pt x="263" y="574"/>
                      <a:pt x="261" y="574"/>
                    </a:cubicBezTo>
                    <a:cubicBezTo>
                      <a:pt x="259" y="574"/>
                      <a:pt x="253" y="570"/>
                      <a:pt x="239" y="548"/>
                    </a:cubicBezTo>
                    <a:lnTo>
                      <a:pt x="239" y="560"/>
                    </a:lnTo>
                    <a:cubicBezTo>
                      <a:pt x="239" y="560"/>
                      <a:pt x="239" y="560"/>
                      <a:pt x="239" y="560"/>
                    </a:cubicBezTo>
                    <a:lnTo>
                      <a:pt x="239" y="560"/>
                    </a:lnTo>
                    <a:cubicBezTo>
                      <a:pt x="245" y="572"/>
                      <a:pt x="245" y="578"/>
                      <a:pt x="243" y="578"/>
                    </a:cubicBezTo>
                    <a:cubicBezTo>
                      <a:pt x="242" y="578"/>
                      <a:pt x="239" y="572"/>
                      <a:pt x="239" y="560"/>
                    </a:cubicBezTo>
                    <a:cubicBezTo>
                      <a:pt x="239" y="578"/>
                      <a:pt x="239" y="589"/>
                      <a:pt x="239" y="596"/>
                    </a:cubicBezTo>
                    <a:lnTo>
                      <a:pt x="227" y="572"/>
                    </a:lnTo>
                    <a:lnTo>
                      <a:pt x="227" y="572"/>
                    </a:lnTo>
                    <a:cubicBezTo>
                      <a:pt x="227" y="572"/>
                      <a:pt x="236" y="598"/>
                      <a:pt x="231" y="598"/>
                    </a:cubicBezTo>
                    <a:cubicBezTo>
                      <a:pt x="230" y="598"/>
                      <a:pt x="229" y="598"/>
                      <a:pt x="227" y="596"/>
                    </a:cubicBezTo>
                    <a:lnTo>
                      <a:pt x="227" y="608"/>
                    </a:lnTo>
                    <a:cubicBezTo>
                      <a:pt x="227" y="615"/>
                      <a:pt x="227" y="618"/>
                      <a:pt x="227" y="618"/>
                    </a:cubicBezTo>
                    <a:cubicBezTo>
                      <a:pt x="226" y="618"/>
                      <a:pt x="223" y="601"/>
                      <a:pt x="215" y="584"/>
                    </a:cubicBezTo>
                    <a:lnTo>
                      <a:pt x="215" y="596"/>
                    </a:lnTo>
                    <a:cubicBezTo>
                      <a:pt x="215" y="608"/>
                      <a:pt x="215" y="620"/>
                      <a:pt x="215" y="632"/>
                    </a:cubicBezTo>
                    <a:cubicBezTo>
                      <a:pt x="215" y="632"/>
                      <a:pt x="215" y="639"/>
                      <a:pt x="214" y="639"/>
                    </a:cubicBezTo>
                    <a:cubicBezTo>
                      <a:pt x="212" y="639"/>
                      <a:pt x="210" y="629"/>
                      <a:pt x="203" y="584"/>
                    </a:cubicBezTo>
                    <a:lnTo>
                      <a:pt x="203" y="608"/>
                    </a:lnTo>
                    <a:lnTo>
                      <a:pt x="203" y="644"/>
                    </a:lnTo>
                    <a:cubicBezTo>
                      <a:pt x="203" y="632"/>
                      <a:pt x="191" y="620"/>
                      <a:pt x="191" y="608"/>
                    </a:cubicBezTo>
                    <a:lnTo>
                      <a:pt x="191" y="620"/>
                    </a:lnTo>
                    <a:cubicBezTo>
                      <a:pt x="191" y="637"/>
                      <a:pt x="191" y="648"/>
                      <a:pt x="190" y="648"/>
                    </a:cubicBezTo>
                    <a:cubicBezTo>
                      <a:pt x="189" y="648"/>
                      <a:pt x="186" y="634"/>
                      <a:pt x="179" y="596"/>
                    </a:cubicBezTo>
                    <a:lnTo>
                      <a:pt x="179" y="596"/>
                    </a:lnTo>
                    <a:lnTo>
                      <a:pt x="191" y="691"/>
                    </a:lnTo>
                    <a:cubicBezTo>
                      <a:pt x="186" y="655"/>
                      <a:pt x="185" y="646"/>
                      <a:pt x="185" y="646"/>
                    </a:cubicBezTo>
                    <a:lnTo>
                      <a:pt x="185" y="646"/>
                    </a:lnTo>
                    <a:cubicBezTo>
                      <a:pt x="185" y="646"/>
                      <a:pt x="186" y="657"/>
                      <a:pt x="182" y="657"/>
                    </a:cubicBezTo>
                    <a:cubicBezTo>
                      <a:pt x="181" y="657"/>
                      <a:pt x="180" y="657"/>
                      <a:pt x="179" y="655"/>
                    </a:cubicBezTo>
                    <a:cubicBezTo>
                      <a:pt x="179" y="644"/>
                      <a:pt x="179" y="632"/>
                      <a:pt x="167" y="608"/>
                    </a:cubicBezTo>
                    <a:lnTo>
                      <a:pt x="167" y="596"/>
                    </a:lnTo>
                    <a:lnTo>
                      <a:pt x="132" y="632"/>
                    </a:lnTo>
                    <a:lnTo>
                      <a:pt x="120" y="644"/>
                    </a:lnTo>
                    <a:lnTo>
                      <a:pt x="120" y="667"/>
                    </a:lnTo>
                    <a:cubicBezTo>
                      <a:pt x="120" y="667"/>
                      <a:pt x="120" y="667"/>
                      <a:pt x="120" y="667"/>
                    </a:cubicBezTo>
                    <a:lnTo>
                      <a:pt x="120" y="667"/>
                    </a:lnTo>
                    <a:cubicBezTo>
                      <a:pt x="127" y="675"/>
                      <a:pt x="125" y="691"/>
                      <a:pt x="123" y="691"/>
                    </a:cubicBezTo>
                    <a:cubicBezTo>
                      <a:pt x="121" y="691"/>
                      <a:pt x="120" y="685"/>
                      <a:pt x="120" y="667"/>
                    </a:cubicBezTo>
                    <a:cubicBezTo>
                      <a:pt x="120" y="679"/>
                      <a:pt x="108" y="679"/>
                      <a:pt x="108" y="691"/>
                    </a:cubicBezTo>
                    <a:cubicBezTo>
                      <a:pt x="84" y="715"/>
                      <a:pt x="96" y="739"/>
                      <a:pt x="120" y="751"/>
                    </a:cubicBezTo>
                    <a:cubicBezTo>
                      <a:pt x="144" y="775"/>
                      <a:pt x="167" y="810"/>
                      <a:pt x="144" y="846"/>
                    </a:cubicBezTo>
                    <a:cubicBezTo>
                      <a:pt x="120" y="870"/>
                      <a:pt x="96" y="905"/>
                      <a:pt x="132" y="953"/>
                    </a:cubicBezTo>
                    <a:cubicBezTo>
                      <a:pt x="144" y="977"/>
                      <a:pt x="156" y="1001"/>
                      <a:pt x="144" y="1036"/>
                    </a:cubicBezTo>
                    <a:cubicBezTo>
                      <a:pt x="144" y="1167"/>
                      <a:pt x="120" y="1298"/>
                      <a:pt x="96" y="1417"/>
                    </a:cubicBezTo>
                    <a:cubicBezTo>
                      <a:pt x="96" y="1441"/>
                      <a:pt x="72" y="1477"/>
                      <a:pt x="96" y="1501"/>
                    </a:cubicBezTo>
                    <a:cubicBezTo>
                      <a:pt x="144" y="1596"/>
                      <a:pt x="156" y="1679"/>
                      <a:pt x="72" y="1739"/>
                    </a:cubicBezTo>
                    <a:cubicBezTo>
                      <a:pt x="108" y="1822"/>
                      <a:pt x="108" y="1918"/>
                      <a:pt x="72" y="2013"/>
                    </a:cubicBezTo>
                    <a:cubicBezTo>
                      <a:pt x="72" y="2048"/>
                      <a:pt x="60" y="2096"/>
                      <a:pt x="36" y="2132"/>
                    </a:cubicBezTo>
                    <a:cubicBezTo>
                      <a:pt x="36" y="2144"/>
                      <a:pt x="13" y="2156"/>
                      <a:pt x="25" y="2168"/>
                    </a:cubicBezTo>
                    <a:cubicBezTo>
                      <a:pt x="120" y="2263"/>
                      <a:pt x="36" y="2370"/>
                      <a:pt x="72" y="2465"/>
                    </a:cubicBezTo>
                    <a:cubicBezTo>
                      <a:pt x="84" y="2513"/>
                      <a:pt x="72" y="2572"/>
                      <a:pt x="48" y="2620"/>
                    </a:cubicBezTo>
                    <a:cubicBezTo>
                      <a:pt x="36" y="2656"/>
                      <a:pt x="36" y="2715"/>
                      <a:pt x="72" y="2751"/>
                    </a:cubicBezTo>
                    <a:cubicBezTo>
                      <a:pt x="108" y="2787"/>
                      <a:pt x="96" y="2822"/>
                      <a:pt x="96" y="2858"/>
                    </a:cubicBezTo>
                    <a:cubicBezTo>
                      <a:pt x="96" y="2858"/>
                      <a:pt x="96" y="2870"/>
                      <a:pt x="84" y="2870"/>
                    </a:cubicBezTo>
                    <a:lnTo>
                      <a:pt x="1" y="2918"/>
                    </a:lnTo>
                    <a:cubicBezTo>
                      <a:pt x="1" y="2930"/>
                      <a:pt x="1" y="2930"/>
                      <a:pt x="1" y="2941"/>
                    </a:cubicBezTo>
                    <a:lnTo>
                      <a:pt x="96" y="2965"/>
                    </a:lnTo>
                    <a:cubicBezTo>
                      <a:pt x="25" y="3025"/>
                      <a:pt x="108" y="3061"/>
                      <a:pt x="144" y="3096"/>
                    </a:cubicBezTo>
                    <a:cubicBezTo>
                      <a:pt x="167" y="3132"/>
                      <a:pt x="179" y="3180"/>
                      <a:pt x="191" y="3227"/>
                    </a:cubicBezTo>
                    <a:cubicBezTo>
                      <a:pt x="215" y="3287"/>
                      <a:pt x="275" y="3346"/>
                      <a:pt x="215" y="3442"/>
                    </a:cubicBezTo>
                    <a:cubicBezTo>
                      <a:pt x="215" y="3453"/>
                      <a:pt x="227" y="3453"/>
                      <a:pt x="239" y="3465"/>
                    </a:cubicBezTo>
                    <a:cubicBezTo>
                      <a:pt x="263" y="3477"/>
                      <a:pt x="310" y="3501"/>
                      <a:pt x="310" y="3525"/>
                    </a:cubicBezTo>
                    <a:lnTo>
                      <a:pt x="310" y="3561"/>
                    </a:lnTo>
                    <a:lnTo>
                      <a:pt x="322" y="3596"/>
                    </a:lnTo>
                    <a:cubicBezTo>
                      <a:pt x="322" y="3632"/>
                      <a:pt x="310" y="3680"/>
                      <a:pt x="298" y="3715"/>
                    </a:cubicBezTo>
                    <a:cubicBezTo>
                      <a:pt x="298" y="3727"/>
                      <a:pt x="298" y="3739"/>
                      <a:pt x="310" y="3751"/>
                    </a:cubicBezTo>
                    <a:cubicBezTo>
                      <a:pt x="370" y="3811"/>
                      <a:pt x="406" y="3846"/>
                      <a:pt x="346" y="3930"/>
                    </a:cubicBezTo>
                    <a:lnTo>
                      <a:pt x="453" y="3930"/>
                    </a:lnTo>
                    <a:cubicBezTo>
                      <a:pt x="394" y="4025"/>
                      <a:pt x="477" y="4073"/>
                      <a:pt x="501" y="4120"/>
                    </a:cubicBezTo>
                    <a:cubicBezTo>
                      <a:pt x="525" y="4156"/>
                      <a:pt x="525" y="4204"/>
                      <a:pt x="537" y="4239"/>
                    </a:cubicBezTo>
                    <a:cubicBezTo>
                      <a:pt x="548" y="4275"/>
                      <a:pt x="608" y="4287"/>
                      <a:pt x="632" y="4334"/>
                    </a:cubicBezTo>
                    <a:cubicBezTo>
                      <a:pt x="656" y="4370"/>
                      <a:pt x="727" y="4394"/>
                      <a:pt x="727" y="4477"/>
                    </a:cubicBezTo>
                    <a:cubicBezTo>
                      <a:pt x="727" y="4513"/>
                      <a:pt x="739" y="4537"/>
                      <a:pt x="763" y="4573"/>
                    </a:cubicBezTo>
                    <a:cubicBezTo>
                      <a:pt x="787" y="4596"/>
                      <a:pt x="810" y="4632"/>
                      <a:pt x="822" y="4668"/>
                    </a:cubicBezTo>
                    <a:cubicBezTo>
                      <a:pt x="810" y="4668"/>
                      <a:pt x="798" y="4680"/>
                      <a:pt x="787" y="4692"/>
                    </a:cubicBezTo>
                    <a:cubicBezTo>
                      <a:pt x="798" y="4727"/>
                      <a:pt x="822" y="4763"/>
                      <a:pt x="834" y="4787"/>
                    </a:cubicBezTo>
                    <a:cubicBezTo>
                      <a:pt x="882" y="4870"/>
                      <a:pt x="918" y="4954"/>
                      <a:pt x="941" y="5037"/>
                    </a:cubicBezTo>
                    <a:cubicBezTo>
                      <a:pt x="953" y="5085"/>
                      <a:pt x="965" y="5132"/>
                      <a:pt x="977" y="5180"/>
                    </a:cubicBezTo>
                    <a:lnTo>
                      <a:pt x="1001" y="5168"/>
                    </a:lnTo>
                    <a:cubicBezTo>
                      <a:pt x="1037" y="5153"/>
                      <a:pt x="1069" y="5130"/>
                      <a:pt x="1110" y="5130"/>
                    </a:cubicBezTo>
                    <a:cubicBezTo>
                      <a:pt x="1136" y="5130"/>
                      <a:pt x="1166" y="5140"/>
                      <a:pt x="1203" y="5168"/>
                    </a:cubicBezTo>
                    <a:cubicBezTo>
                      <a:pt x="1215" y="5144"/>
                      <a:pt x="1227" y="5120"/>
                      <a:pt x="1239" y="5085"/>
                    </a:cubicBezTo>
                    <a:cubicBezTo>
                      <a:pt x="1239" y="5039"/>
                      <a:pt x="1253" y="5001"/>
                      <a:pt x="1280" y="5001"/>
                    </a:cubicBezTo>
                    <a:cubicBezTo>
                      <a:pt x="1289" y="5001"/>
                      <a:pt x="1299" y="5005"/>
                      <a:pt x="1310" y="5013"/>
                    </a:cubicBezTo>
                    <a:cubicBezTo>
                      <a:pt x="1334" y="5037"/>
                      <a:pt x="1382" y="5037"/>
                      <a:pt x="1406" y="5037"/>
                    </a:cubicBezTo>
                    <a:lnTo>
                      <a:pt x="1680" y="4930"/>
                    </a:lnTo>
                    <a:cubicBezTo>
                      <a:pt x="1691" y="4918"/>
                      <a:pt x="1703" y="4918"/>
                      <a:pt x="1715" y="4906"/>
                    </a:cubicBezTo>
                    <a:cubicBezTo>
                      <a:pt x="1751" y="4870"/>
                      <a:pt x="1775" y="4835"/>
                      <a:pt x="1810" y="4799"/>
                    </a:cubicBezTo>
                    <a:cubicBezTo>
                      <a:pt x="1828" y="4781"/>
                      <a:pt x="1849" y="4781"/>
                      <a:pt x="1871" y="4781"/>
                    </a:cubicBezTo>
                    <a:cubicBezTo>
                      <a:pt x="1894" y="4781"/>
                      <a:pt x="1918" y="4781"/>
                      <a:pt x="1941" y="4763"/>
                    </a:cubicBezTo>
                    <a:cubicBezTo>
                      <a:pt x="1982" y="4723"/>
                      <a:pt x="2022" y="4688"/>
                      <a:pt x="2077" y="4688"/>
                    </a:cubicBezTo>
                    <a:cubicBezTo>
                      <a:pt x="2103" y="4688"/>
                      <a:pt x="2133" y="4696"/>
                      <a:pt x="2168" y="4715"/>
                    </a:cubicBezTo>
                    <a:cubicBezTo>
                      <a:pt x="2180" y="4715"/>
                      <a:pt x="2203" y="4715"/>
                      <a:pt x="2203" y="4692"/>
                    </a:cubicBezTo>
                    <a:cubicBezTo>
                      <a:pt x="2218" y="4647"/>
                      <a:pt x="2242" y="4635"/>
                      <a:pt x="2270" y="4635"/>
                    </a:cubicBezTo>
                    <a:cubicBezTo>
                      <a:pt x="2286" y="4635"/>
                      <a:pt x="2304" y="4640"/>
                      <a:pt x="2322" y="4644"/>
                    </a:cubicBezTo>
                    <a:cubicBezTo>
                      <a:pt x="2346" y="4644"/>
                      <a:pt x="2358" y="4620"/>
                      <a:pt x="2382" y="4608"/>
                    </a:cubicBezTo>
                    <a:cubicBezTo>
                      <a:pt x="2392" y="4598"/>
                      <a:pt x="2402" y="4570"/>
                      <a:pt x="2420" y="4570"/>
                    </a:cubicBezTo>
                    <a:cubicBezTo>
                      <a:pt x="2423" y="4570"/>
                      <a:pt x="2426" y="4571"/>
                      <a:pt x="2430" y="4573"/>
                    </a:cubicBezTo>
                    <a:cubicBezTo>
                      <a:pt x="2465" y="4585"/>
                      <a:pt x="2501" y="4590"/>
                      <a:pt x="2537" y="4590"/>
                    </a:cubicBezTo>
                    <a:cubicBezTo>
                      <a:pt x="2572" y="4590"/>
                      <a:pt x="2608" y="4585"/>
                      <a:pt x="2644" y="4573"/>
                    </a:cubicBezTo>
                    <a:cubicBezTo>
                      <a:pt x="2659" y="4568"/>
                      <a:pt x="2676" y="4565"/>
                      <a:pt x="2693" y="4565"/>
                    </a:cubicBezTo>
                    <a:cubicBezTo>
                      <a:pt x="2717" y="4565"/>
                      <a:pt x="2742" y="4571"/>
                      <a:pt x="2763" y="4585"/>
                    </a:cubicBezTo>
                    <a:cubicBezTo>
                      <a:pt x="2772" y="4594"/>
                      <a:pt x="2783" y="4597"/>
                      <a:pt x="2794" y="4597"/>
                    </a:cubicBezTo>
                    <a:cubicBezTo>
                      <a:pt x="2812" y="4597"/>
                      <a:pt x="2832" y="4587"/>
                      <a:pt x="2846" y="4573"/>
                    </a:cubicBezTo>
                    <a:cubicBezTo>
                      <a:pt x="2909" y="4448"/>
                      <a:pt x="3025" y="4378"/>
                      <a:pt x="3157" y="4378"/>
                    </a:cubicBezTo>
                    <a:cubicBezTo>
                      <a:pt x="3176" y="4378"/>
                      <a:pt x="3196" y="4379"/>
                      <a:pt x="3215" y="4382"/>
                    </a:cubicBezTo>
                    <a:cubicBezTo>
                      <a:pt x="3228" y="4384"/>
                      <a:pt x="3241" y="4385"/>
                      <a:pt x="3253" y="4385"/>
                    </a:cubicBezTo>
                    <a:cubicBezTo>
                      <a:pt x="3312" y="4385"/>
                      <a:pt x="3369" y="4364"/>
                      <a:pt x="3418" y="4334"/>
                    </a:cubicBezTo>
                    <a:cubicBezTo>
                      <a:pt x="3442" y="4323"/>
                      <a:pt x="3454" y="4311"/>
                      <a:pt x="3477" y="4299"/>
                    </a:cubicBezTo>
                    <a:cubicBezTo>
                      <a:pt x="3537" y="4239"/>
                      <a:pt x="3608" y="4215"/>
                      <a:pt x="3692" y="4215"/>
                    </a:cubicBezTo>
                    <a:lnTo>
                      <a:pt x="3763" y="4215"/>
                    </a:lnTo>
                    <a:lnTo>
                      <a:pt x="3906" y="4156"/>
                    </a:lnTo>
                    <a:lnTo>
                      <a:pt x="3954" y="4132"/>
                    </a:lnTo>
                    <a:cubicBezTo>
                      <a:pt x="4096" y="4037"/>
                      <a:pt x="4263" y="3953"/>
                      <a:pt x="4442" y="3894"/>
                    </a:cubicBezTo>
                    <a:lnTo>
                      <a:pt x="4549" y="3846"/>
                    </a:lnTo>
                    <a:cubicBezTo>
                      <a:pt x="4557" y="3838"/>
                      <a:pt x="4572" y="3829"/>
                      <a:pt x="4584" y="3829"/>
                    </a:cubicBezTo>
                    <a:cubicBezTo>
                      <a:pt x="4589" y="3829"/>
                      <a:pt x="4593" y="3831"/>
                      <a:pt x="4597" y="3834"/>
                    </a:cubicBezTo>
                    <a:lnTo>
                      <a:pt x="4787" y="3751"/>
                    </a:lnTo>
                    <a:cubicBezTo>
                      <a:pt x="4797" y="3722"/>
                      <a:pt x="4815" y="3700"/>
                      <a:pt x="4847" y="3700"/>
                    </a:cubicBezTo>
                    <a:cubicBezTo>
                      <a:pt x="4854" y="3700"/>
                      <a:pt x="4862" y="3701"/>
                      <a:pt x="4870" y="3703"/>
                    </a:cubicBezTo>
                    <a:lnTo>
                      <a:pt x="4894" y="3692"/>
                    </a:lnTo>
                    <a:cubicBezTo>
                      <a:pt x="4906" y="3668"/>
                      <a:pt x="4918" y="3632"/>
                      <a:pt x="4954" y="3620"/>
                    </a:cubicBezTo>
                    <a:cubicBezTo>
                      <a:pt x="4961" y="3617"/>
                      <a:pt x="4967" y="3615"/>
                      <a:pt x="4972" y="3615"/>
                    </a:cubicBezTo>
                    <a:cubicBezTo>
                      <a:pt x="4986" y="3615"/>
                      <a:pt x="4996" y="3624"/>
                      <a:pt x="5013" y="3632"/>
                    </a:cubicBezTo>
                    <a:lnTo>
                      <a:pt x="5311" y="3465"/>
                    </a:lnTo>
                    <a:cubicBezTo>
                      <a:pt x="5331" y="3416"/>
                      <a:pt x="5351" y="3391"/>
                      <a:pt x="5391" y="3391"/>
                    </a:cubicBezTo>
                    <a:cubicBezTo>
                      <a:pt x="5399" y="3391"/>
                      <a:pt x="5408" y="3392"/>
                      <a:pt x="5418" y="3394"/>
                    </a:cubicBezTo>
                    <a:lnTo>
                      <a:pt x="5466" y="3394"/>
                    </a:lnTo>
                    <a:lnTo>
                      <a:pt x="5537" y="3358"/>
                    </a:lnTo>
                    <a:cubicBezTo>
                      <a:pt x="5704" y="3275"/>
                      <a:pt x="5871" y="3191"/>
                      <a:pt x="6037" y="3120"/>
                    </a:cubicBezTo>
                    <a:cubicBezTo>
                      <a:pt x="6061" y="3096"/>
                      <a:pt x="6085" y="3072"/>
                      <a:pt x="6109" y="3049"/>
                    </a:cubicBezTo>
                    <a:cubicBezTo>
                      <a:pt x="6144" y="3001"/>
                      <a:pt x="6216" y="3049"/>
                      <a:pt x="6252" y="2989"/>
                    </a:cubicBezTo>
                    <a:cubicBezTo>
                      <a:pt x="6252" y="2989"/>
                      <a:pt x="6275" y="3001"/>
                      <a:pt x="6287" y="3013"/>
                    </a:cubicBezTo>
                    <a:cubicBezTo>
                      <a:pt x="6287" y="3025"/>
                      <a:pt x="6287" y="3025"/>
                      <a:pt x="6287" y="3037"/>
                    </a:cubicBezTo>
                    <a:lnTo>
                      <a:pt x="6323" y="3025"/>
                    </a:lnTo>
                    <a:lnTo>
                      <a:pt x="6335" y="3025"/>
                    </a:lnTo>
                    <a:cubicBezTo>
                      <a:pt x="6335" y="3013"/>
                      <a:pt x="6335" y="2989"/>
                      <a:pt x="6335" y="2977"/>
                    </a:cubicBezTo>
                    <a:cubicBezTo>
                      <a:pt x="6335" y="2965"/>
                      <a:pt x="6335" y="2953"/>
                      <a:pt x="6347" y="2953"/>
                    </a:cubicBezTo>
                    <a:cubicBezTo>
                      <a:pt x="6357" y="2961"/>
                      <a:pt x="6367" y="2964"/>
                      <a:pt x="6375" y="2964"/>
                    </a:cubicBezTo>
                    <a:cubicBezTo>
                      <a:pt x="6405" y="2964"/>
                      <a:pt x="6426" y="2924"/>
                      <a:pt x="6454" y="2906"/>
                    </a:cubicBezTo>
                    <a:cubicBezTo>
                      <a:pt x="6382" y="2894"/>
                      <a:pt x="6323" y="2870"/>
                      <a:pt x="6263" y="2834"/>
                    </a:cubicBezTo>
                    <a:cubicBezTo>
                      <a:pt x="6085" y="2715"/>
                      <a:pt x="5918" y="2584"/>
                      <a:pt x="5775" y="2418"/>
                    </a:cubicBezTo>
                    <a:cubicBezTo>
                      <a:pt x="5668" y="2287"/>
                      <a:pt x="5561" y="2132"/>
                      <a:pt x="5478" y="1977"/>
                    </a:cubicBezTo>
                    <a:lnTo>
                      <a:pt x="5359" y="1763"/>
                    </a:lnTo>
                    <a:cubicBezTo>
                      <a:pt x="5311" y="1703"/>
                      <a:pt x="5275" y="1644"/>
                      <a:pt x="5239" y="1572"/>
                    </a:cubicBezTo>
                    <a:cubicBezTo>
                      <a:pt x="5192" y="1513"/>
                      <a:pt x="5180" y="1489"/>
                      <a:pt x="5156" y="1441"/>
                    </a:cubicBezTo>
                    <a:cubicBezTo>
                      <a:pt x="5132" y="1406"/>
                      <a:pt x="5109" y="1370"/>
                      <a:pt x="5085" y="1334"/>
                    </a:cubicBezTo>
                    <a:cubicBezTo>
                      <a:pt x="5049" y="1310"/>
                      <a:pt x="5013" y="1286"/>
                      <a:pt x="4989" y="1251"/>
                    </a:cubicBezTo>
                    <a:cubicBezTo>
                      <a:pt x="4930" y="1203"/>
                      <a:pt x="4894" y="1156"/>
                      <a:pt x="4858" y="1108"/>
                    </a:cubicBezTo>
                    <a:cubicBezTo>
                      <a:pt x="4835" y="1048"/>
                      <a:pt x="4799" y="1001"/>
                      <a:pt x="4751" y="977"/>
                    </a:cubicBezTo>
                    <a:cubicBezTo>
                      <a:pt x="4728" y="965"/>
                      <a:pt x="4739" y="929"/>
                      <a:pt x="4728" y="905"/>
                    </a:cubicBezTo>
                    <a:cubicBezTo>
                      <a:pt x="4716" y="882"/>
                      <a:pt x="4716" y="858"/>
                      <a:pt x="4692" y="858"/>
                    </a:cubicBezTo>
                    <a:cubicBezTo>
                      <a:pt x="4632" y="846"/>
                      <a:pt x="4573" y="798"/>
                      <a:pt x="4549" y="751"/>
                    </a:cubicBezTo>
                    <a:cubicBezTo>
                      <a:pt x="4489" y="691"/>
                      <a:pt x="4430" y="620"/>
                      <a:pt x="4394" y="548"/>
                    </a:cubicBezTo>
                    <a:cubicBezTo>
                      <a:pt x="4370" y="477"/>
                      <a:pt x="4263" y="465"/>
                      <a:pt x="4263" y="358"/>
                    </a:cubicBezTo>
                    <a:cubicBezTo>
                      <a:pt x="4263" y="346"/>
                      <a:pt x="4251" y="334"/>
                      <a:pt x="4239" y="322"/>
                    </a:cubicBezTo>
                    <a:cubicBezTo>
                      <a:pt x="4132" y="263"/>
                      <a:pt x="4061" y="167"/>
                      <a:pt x="4013" y="60"/>
                    </a:cubicBezTo>
                    <a:lnTo>
                      <a:pt x="4001" y="36"/>
                    </a:lnTo>
                    <a:lnTo>
                      <a:pt x="4001" y="24"/>
                    </a:lnTo>
                    <a:lnTo>
                      <a:pt x="3989" y="1"/>
                    </a:lnTo>
                    <a:cubicBezTo>
                      <a:pt x="3971" y="7"/>
                      <a:pt x="3951" y="10"/>
                      <a:pt x="3930" y="10"/>
                    </a:cubicBezTo>
                    <a:cubicBezTo>
                      <a:pt x="3909" y="10"/>
                      <a:pt x="3888" y="7"/>
                      <a:pt x="387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406;p31"/>
              <p:cNvSpPr/>
              <p:nvPr/>
            </p:nvSpPr>
            <p:spPr>
              <a:xfrm>
                <a:off x="3985207" y="2859384"/>
                <a:ext cx="636942" cy="702137"/>
              </a:xfrm>
              <a:custGeom>
                <a:avLst/>
                <a:gdLst/>
                <a:ahLst/>
                <a:cxnLst/>
                <a:rect l="l" t="t" r="r" b="b"/>
                <a:pathLst>
                  <a:path w="24659" h="27183" extrusionOk="0">
                    <a:moveTo>
                      <a:pt x="23923" y="11723"/>
                    </a:moveTo>
                    <a:cubicBezTo>
                      <a:pt x="23920" y="11723"/>
                      <a:pt x="23912" y="11729"/>
                      <a:pt x="23920" y="11729"/>
                    </a:cubicBezTo>
                    <a:cubicBezTo>
                      <a:pt x="23924" y="11725"/>
                      <a:pt x="23924" y="11723"/>
                      <a:pt x="23923" y="11723"/>
                    </a:cubicBezTo>
                    <a:close/>
                    <a:moveTo>
                      <a:pt x="20539" y="21349"/>
                    </a:moveTo>
                    <a:cubicBezTo>
                      <a:pt x="20527" y="21349"/>
                      <a:pt x="20527" y="21349"/>
                      <a:pt x="20527" y="21361"/>
                    </a:cubicBezTo>
                    <a:lnTo>
                      <a:pt x="20539" y="21349"/>
                    </a:lnTo>
                    <a:close/>
                    <a:moveTo>
                      <a:pt x="8430" y="1"/>
                    </a:moveTo>
                    <a:lnTo>
                      <a:pt x="8430" y="1"/>
                    </a:lnTo>
                    <a:cubicBezTo>
                      <a:pt x="8454" y="180"/>
                      <a:pt x="8442" y="358"/>
                      <a:pt x="8406" y="537"/>
                    </a:cubicBezTo>
                    <a:cubicBezTo>
                      <a:pt x="8382" y="620"/>
                      <a:pt x="8370" y="703"/>
                      <a:pt x="8359" y="787"/>
                    </a:cubicBezTo>
                    <a:cubicBezTo>
                      <a:pt x="8359" y="870"/>
                      <a:pt x="8370" y="965"/>
                      <a:pt x="8394" y="1049"/>
                    </a:cubicBezTo>
                    <a:cubicBezTo>
                      <a:pt x="8418" y="1108"/>
                      <a:pt x="8406" y="1192"/>
                      <a:pt x="8430" y="1275"/>
                    </a:cubicBezTo>
                    <a:cubicBezTo>
                      <a:pt x="8442" y="1334"/>
                      <a:pt x="8478" y="1370"/>
                      <a:pt x="8525" y="1370"/>
                    </a:cubicBezTo>
                    <a:cubicBezTo>
                      <a:pt x="8573" y="1382"/>
                      <a:pt x="8609" y="1418"/>
                      <a:pt x="8621" y="1465"/>
                    </a:cubicBezTo>
                    <a:cubicBezTo>
                      <a:pt x="8644" y="1573"/>
                      <a:pt x="8704" y="1680"/>
                      <a:pt x="8787" y="1763"/>
                    </a:cubicBezTo>
                    <a:cubicBezTo>
                      <a:pt x="8966" y="1906"/>
                      <a:pt x="9109" y="2108"/>
                      <a:pt x="9168" y="2335"/>
                    </a:cubicBezTo>
                    <a:cubicBezTo>
                      <a:pt x="9252" y="2537"/>
                      <a:pt x="9275" y="2775"/>
                      <a:pt x="9216" y="2989"/>
                    </a:cubicBezTo>
                    <a:cubicBezTo>
                      <a:pt x="9204" y="3037"/>
                      <a:pt x="9192" y="3085"/>
                      <a:pt x="9180" y="3120"/>
                    </a:cubicBezTo>
                    <a:cubicBezTo>
                      <a:pt x="9180" y="3168"/>
                      <a:pt x="9168" y="3216"/>
                      <a:pt x="9156" y="3263"/>
                    </a:cubicBezTo>
                    <a:cubicBezTo>
                      <a:pt x="9156" y="3359"/>
                      <a:pt x="9121" y="3430"/>
                      <a:pt x="9061" y="3501"/>
                    </a:cubicBezTo>
                    <a:cubicBezTo>
                      <a:pt x="8978" y="3585"/>
                      <a:pt x="8918" y="3656"/>
                      <a:pt x="8847" y="3740"/>
                    </a:cubicBezTo>
                    <a:cubicBezTo>
                      <a:pt x="8811" y="3787"/>
                      <a:pt x="8775" y="3823"/>
                      <a:pt x="8740" y="3859"/>
                    </a:cubicBezTo>
                    <a:cubicBezTo>
                      <a:pt x="8704" y="3894"/>
                      <a:pt x="8668" y="3918"/>
                      <a:pt x="8621" y="3942"/>
                    </a:cubicBezTo>
                    <a:cubicBezTo>
                      <a:pt x="8454" y="4025"/>
                      <a:pt x="8299" y="4144"/>
                      <a:pt x="8156" y="4263"/>
                    </a:cubicBezTo>
                    <a:cubicBezTo>
                      <a:pt x="8037" y="4371"/>
                      <a:pt x="7918" y="4478"/>
                      <a:pt x="7775" y="4561"/>
                    </a:cubicBezTo>
                    <a:cubicBezTo>
                      <a:pt x="7632" y="4633"/>
                      <a:pt x="7478" y="4680"/>
                      <a:pt x="7311" y="4716"/>
                    </a:cubicBezTo>
                    <a:cubicBezTo>
                      <a:pt x="7162" y="4812"/>
                      <a:pt x="6995" y="4825"/>
                      <a:pt x="6827" y="4825"/>
                    </a:cubicBezTo>
                    <a:cubicBezTo>
                      <a:pt x="6766" y="4825"/>
                      <a:pt x="6704" y="4823"/>
                      <a:pt x="6644" y="4823"/>
                    </a:cubicBezTo>
                    <a:cubicBezTo>
                      <a:pt x="6614" y="4829"/>
                      <a:pt x="6585" y="4832"/>
                      <a:pt x="6555" y="4832"/>
                    </a:cubicBezTo>
                    <a:cubicBezTo>
                      <a:pt x="6525" y="4832"/>
                      <a:pt x="6495" y="4829"/>
                      <a:pt x="6465" y="4823"/>
                    </a:cubicBezTo>
                    <a:cubicBezTo>
                      <a:pt x="6406" y="4823"/>
                      <a:pt x="6358" y="4823"/>
                      <a:pt x="6311" y="4811"/>
                    </a:cubicBezTo>
                    <a:cubicBezTo>
                      <a:pt x="6227" y="4799"/>
                      <a:pt x="6168" y="4787"/>
                      <a:pt x="6096" y="4775"/>
                    </a:cubicBezTo>
                    <a:cubicBezTo>
                      <a:pt x="6037" y="4752"/>
                      <a:pt x="5965" y="4728"/>
                      <a:pt x="5906" y="4704"/>
                    </a:cubicBezTo>
                    <a:cubicBezTo>
                      <a:pt x="5823" y="4656"/>
                      <a:pt x="5739" y="4609"/>
                      <a:pt x="5656" y="4549"/>
                    </a:cubicBezTo>
                    <a:cubicBezTo>
                      <a:pt x="5598" y="4500"/>
                      <a:pt x="5524" y="4473"/>
                      <a:pt x="5444" y="4473"/>
                    </a:cubicBezTo>
                    <a:cubicBezTo>
                      <a:pt x="5408" y="4473"/>
                      <a:pt x="5371" y="4479"/>
                      <a:pt x="5334" y="4490"/>
                    </a:cubicBezTo>
                    <a:cubicBezTo>
                      <a:pt x="5302" y="4500"/>
                      <a:pt x="5270" y="4506"/>
                      <a:pt x="5238" y="4506"/>
                    </a:cubicBezTo>
                    <a:cubicBezTo>
                      <a:pt x="5199" y="4506"/>
                      <a:pt x="5159" y="4497"/>
                      <a:pt x="5120" y="4478"/>
                    </a:cubicBezTo>
                    <a:cubicBezTo>
                      <a:pt x="4977" y="4406"/>
                      <a:pt x="4822" y="4371"/>
                      <a:pt x="4668" y="4347"/>
                    </a:cubicBezTo>
                    <a:cubicBezTo>
                      <a:pt x="4537" y="4347"/>
                      <a:pt x="4418" y="4382"/>
                      <a:pt x="4299" y="4454"/>
                    </a:cubicBezTo>
                    <a:cubicBezTo>
                      <a:pt x="4275" y="4454"/>
                      <a:pt x="4251" y="4466"/>
                      <a:pt x="4227" y="4490"/>
                    </a:cubicBezTo>
                    <a:cubicBezTo>
                      <a:pt x="4215" y="4561"/>
                      <a:pt x="4203" y="4656"/>
                      <a:pt x="4191" y="4740"/>
                    </a:cubicBezTo>
                    <a:cubicBezTo>
                      <a:pt x="4179" y="4847"/>
                      <a:pt x="4144" y="4954"/>
                      <a:pt x="4084" y="5049"/>
                    </a:cubicBezTo>
                    <a:lnTo>
                      <a:pt x="4084" y="5097"/>
                    </a:lnTo>
                    <a:cubicBezTo>
                      <a:pt x="4084" y="5121"/>
                      <a:pt x="4072" y="5121"/>
                      <a:pt x="4049" y="5121"/>
                    </a:cubicBezTo>
                    <a:cubicBezTo>
                      <a:pt x="4001" y="5180"/>
                      <a:pt x="3977" y="5264"/>
                      <a:pt x="3977" y="5335"/>
                    </a:cubicBezTo>
                    <a:cubicBezTo>
                      <a:pt x="3977" y="5656"/>
                      <a:pt x="3858" y="5966"/>
                      <a:pt x="3656" y="6216"/>
                    </a:cubicBezTo>
                    <a:cubicBezTo>
                      <a:pt x="3572" y="6264"/>
                      <a:pt x="3501" y="6323"/>
                      <a:pt x="3441" y="6395"/>
                    </a:cubicBezTo>
                    <a:cubicBezTo>
                      <a:pt x="3358" y="6597"/>
                      <a:pt x="3239" y="6788"/>
                      <a:pt x="3084" y="6942"/>
                    </a:cubicBezTo>
                    <a:cubicBezTo>
                      <a:pt x="2929" y="7109"/>
                      <a:pt x="2739" y="7252"/>
                      <a:pt x="2536" y="7359"/>
                    </a:cubicBezTo>
                    <a:cubicBezTo>
                      <a:pt x="2489" y="7383"/>
                      <a:pt x="2429" y="7395"/>
                      <a:pt x="2370" y="7407"/>
                    </a:cubicBezTo>
                    <a:lnTo>
                      <a:pt x="2346" y="7407"/>
                    </a:lnTo>
                    <a:cubicBezTo>
                      <a:pt x="2337" y="7424"/>
                      <a:pt x="2322" y="7435"/>
                      <a:pt x="2301" y="7435"/>
                    </a:cubicBezTo>
                    <a:cubicBezTo>
                      <a:pt x="2293" y="7435"/>
                      <a:pt x="2284" y="7434"/>
                      <a:pt x="2274" y="7430"/>
                    </a:cubicBezTo>
                    <a:cubicBezTo>
                      <a:pt x="2265" y="7429"/>
                      <a:pt x="2255" y="7429"/>
                      <a:pt x="2245" y="7429"/>
                    </a:cubicBezTo>
                    <a:cubicBezTo>
                      <a:pt x="2158" y="7429"/>
                      <a:pt x="2065" y="7475"/>
                      <a:pt x="2001" y="7550"/>
                    </a:cubicBezTo>
                    <a:cubicBezTo>
                      <a:pt x="1965" y="7585"/>
                      <a:pt x="1953" y="7645"/>
                      <a:pt x="1941" y="7692"/>
                    </a:cubicBezTo>
                    <a:cubicBezTo>
                      <a:pt x="1953" y="7764"/>
                      <a:pt x="1953" y="7835"/>
                      <a:pt x="1941" y="7907"/>
                    </a:cubicBezTo>
                    <a:cubicBezTo>
                      <a:pt x="1941" y="7931"/>
                      <a:pt x="1965" y="7942"/>
                      <a:pt x="1977" y="7954"/>
                    </a:cubicBezTo>
                    <a:cubicBezTo>
                      <a:pt x="1989" y="7978"/>
                      <a:pt x="2048" y="8014"/>
                      <a:pt x="2072" y="8050"/>
                    </a:cubicBezTo>
                    <a:cubicBezTo>
                      <a:pt x="2096" y="8085"/>
                      <a:pt x="2179" y="8192"/>
                      <a:pt x="2239" y="8288"/>
                    </a:cubicBezTo>
                    <a:cubicBezTo>
                      <a:pt x="2298" y="8383"/>
                      <a:pt x="2346" y="8490"/>
                      <a:pt x="2382" y="8597"/>
                    </a:cubicBezTo>
                    <a:cubicBezTo>
                      <a:pt x="2417" y="8704"/>
                      <a:pt x="2417" y="8823"/>
                      <a:pt x="2370" y="8931"/>
                    </a:cubicBezTo>
                    <a:cubicBezTo>
                      <a:pt x="2346" y="8966"/>
                      <a:pt x="2346" y="9014"/>
                      <a:pt x="2370" y="9050"/>
                    </a:cubicBezTo>
                    <a:cubicBezTo>
                      <a:pt x="2394" y="9109"/>
                      <a:pt x="2382" y="9181"/>
                      <a:pt x="2405" y="9228"/>
                    </a:cubicBezTo>
                    <a:cubicBezTo>
                      <a:pt x="2465" y="9371"/>
                      <a:pt x="2382" y="9466"/>
                      <a:pt x="2310" y="9550"/>
                    </a:cubicBezTo>
                    <a:cubicBezTo>
                      <a:pt x="2286" y="9562"/>
                      <a:pt x="2263" y="9585"/>
                      <a:pt x="2251" y="9609"/>
                    </a:cubicBezTo>
                    <a:cubicBezTo>
                      <a:pt x="2239" y="9621"/>
                      <a:pt x="2251" y="9633"/>
                      <a:pt x="2251" y="9657"/>
                    </a:cubicBezTo>
                    <a:cubicBezTo>
                      <a:pt x="2263" y="9728"/>
                      <a:pt x="2251" y="9800"/>
                      <a:pt x="2203" y="9859"/>
                    </a:cubicBezTo>
                    <a:cubicBezTo>
                      <a:pt x="2096" y="10002"/>
                      <a:pt x="2001" y="10157"/>
                      <a:pt x="1929" y="10312"/>
                    </a:cubicBezTo>
                    <a:cubicBezTo>
                      <a:pt x="1905" y="10347"/>
                      <a:pt x="1870" y="10383"/>
                      <a:pt x="1834" y="10395"/>
                    </a:cubicBezTo>
                    <a:cubicBezTo>
                      <a:pt x="1810" y="10407"/>
                      <a:pt x="1786" y="10407"/>
                      <a:pt x="1763" y="10431"/>
                    </a:cubicBezTo>
                    <a:lnTo>
                      <a:pt x="1703" y="10490"/>
                    </a:lnTo>
                    <a:cubicBezTo>
                      <a:pt x="1691" y="10502"/>
                      <a:pt x="1691" y="10526"/>
                      <a:pt x="1679" y="10538"/>
                    </a:cubicBezTo>
                    <a:cubicBezTo>
                      <a:pt x="1667" y="10586"/>
                      <a:pt x="1643" y="10609"/>
                      <a:pt x="1596" y="10633"/>
                    </a:cubicBezTo>
                    <a:lnTo>
                      <a:pt x="1548" y="10645"/>
                    </a:lnTo>
                    <a:lnTo>
                      <a:pt x="1536" y="10669"/>
                    </a:lnTo>
                    <a:cubicBezTo>
                      <a:pt x="1370" y="10859"/>
                      <a:pt x="1143" y="11014"/>
                      <a:pt x="893" y="11074"/>
                    </a:cubicBezTo>
                    <a:cubicBezTo>
                      <a:pt x="715" y="11133"/>
                      <a:pt x="548" y="11217"/>
                      <a:pt x="405" y="11336"/>
                    </a:cubicBezTo>
                    <a:lnTo>
                      <a:pt x="322" y="11395"/>
                    </a:lnTo>
                    <a:cubicBezTo>
                      <a:pt x="322" y="11621"/>
                      <a:pt x="298" y="11860"/>
                      <a:pt x="262" y="12086"/>
                    </a:cubicBezTo>
                    <a:cubicBezTo>
                      <a:pt x="179" y="12491"/>
                      <a:pt x="96" y="12884"/>
                      <a:pt x="48" y="13265"/>
                    </a:cubicBezTo>
                    <a:cubicBezTo>
                      <a:pt x="0" y="13646"/>
                      <a:pt x="0" y="14015"/>
                      <a:pt x="72" y="14384"/>
                    </a:cubicBezTo>
                    <a:cubicBezTo>
                      <a:pt x="131" y="14765"/>
                      <a:pt x="215" y="15134"/>
                      <a:pt x="334" y="15503"/>
                    </a:cubicBezTo>
                    <a:cubicBezTo>
                      <a:pt x="429" y="15836"/>
                      <a:pt x="524" y="16193"/>
                      <a:pt x="620" y="16551"/>
                    </a:cubicBezTo>
                    <a:cubicBezTo>
                      <a:pt x="620" y="16527"/>
                      <a:pt x="631" y="16503"/>
                      <a:pt x="643" y="16479"/>
                    </a:cubicBezTo>
                    <a:cubicBezTo>
                      <a:pt x="693" y="16364"/>
                      <a:pt x="787" y="16316"/>
                      <a:pt x="883" y="16316"/>
                    </a:cubicBezTo>
                    <a:cubicBezTo>
                      <a:pt x="1067" y="16316"/>
                      <a:pt x="1257" y="16491"/>
                      <a:pt x="1155" y="16717"/>
                    </a:cubicBezTo>
                    <a:lnTo>
                      <a:pt x="1048" y="16955"/>
                    </a:lnTo>
                    <a:cubicBezTo>
                      <a:pt x="881" y="17313"/>
                      <a:pt x="750" y="17670"/>
                      <a:pt x="631" y="18039"/>
                    </a:cubicBezTo>
                    <a:lnTo>
                      <a:pt x="631" y="18063"/>
                    </a:lnTo>
                    <a:cubicBezTo>
                      <a:pt x="620" y="18146"/>
                      <a:pt x="608" y="18218"/>
                      <a:pt x="608" y="18301"/>
                    </a:cubicBezTo>
                    <a:cubicBezTo>
                      <a:pt x="620" y="18408"/>
                      <a:pt x="643" y="18503"/>
                      <a:pt x="691" y="18599"/>
                    </a:cubicBezTo>
                    <a:cubicBezTo>
                      <a:pt x="739" y="18694"/>
                      <a:pt x="810" y="18765"/>
                      <a:pt x="905" y="18801"/>
                    </a:cubicBezTo>
                    <a:cubicBezTo>
                      <a:pt x="941" y="18825"/>
                      <a:pt x="977" y="18860"/>
                      <a:pt x="1001" y="18884"/>
                    </a:cubicBezTo>
                    <a:lnTo>
                      <a:pt x="1048" y="18956"/>
                    </a:lnTo>
                    <a:cubicBezTo>
                      <a:pt x="1155" y="19099"/>
                      <a:pt x="1274" y="19241"/>
                      <a:pt x="1382" y="19372"/>
                    </a:cubicBezTo>
                    <a:cubicBezTo>
                      <a:pt x="1548" y="19587"/>
                      <a:pt x="1739" y="19777"/>
                      <a:pt x="1917" y="19956"/>
                    </a:cubicBezTo>
                    <a:cubicBezTo>
                      <a:pt x="2072" y="20123"/>
                      <a:pt x="2251" y="20265"/>
                      <a:pt x="2453" y="20361"/>
                    </a:cubicBezTo>
                    <a:cubicBezTo>
                      <a:pt x="2525" y="20396"/>
                      <a:pt x="2596" y="20456"/>
                      <a:pt x="2667" y="20504"/>
                    </a:cubicBezTo>
                    <a:cubicBezTo>
                      <a:pt x="2727" y="20551"/>
                      <a:pt x="2810" y="20587"/>
                      <a:pt x="2882" y="20611"/>
                    </a:cubicBezTo>
                    <a:cubicBezTo>
                      <a:pt x="3108" y="20634"/>
                      <a:pt x="3322" y="20682"/>
                      <a:pt x="3548" y="20706"/>
                    </a:cubicBezTo>
                    <a:cubicBezTo>
                      <a:pt x="3894" y="20718"/>
                      <a:pt x="4251" y="20777"/>
                      <a:pt x="4596" y="20861"/>
                    </a:cubicBezTo>
                    <a:cubicBezTo>
                      <a:pt x="4894" y="20944"/>
                      <a:pt x="5239" y="20968"/>
                      <a:pt x="5525" y="21170"/>
                    </a:cubicBezTo>
                    <a:cubicBezTo>
                      <a:pt x="5584" y="21206"/>
                      <a:pt x="5644" y="21242"/>
                      <a:pt x="5703" y="21277"/>
                    </a:cubicBezTo>
                    <a:cubicBezTo>
                      <a:pt x="5894" y="21361"/>
                      <a:pt x="6037" y="21504"/>
                      <a:pt x="6144" y="21670"/>
                    </a:cubicBezTo>
                    <a:cubicBezTo>
                      <a:pt x="6215" y="21777"/>
                      <a:pt x="6251" y="21920"/>
                      <a:pt x="6239" y="22051"/>
                    </a:cubicBezTo>
                    <a:cubicBezTo>
                      <a:pt x="6239" y="22123"/>
                      <a:pt x="6227" y="22182"/>
                      <a:pt x="6192" y="22254"/>
                    </a:cubicBezTo>
                    <a:cubicBezTo>
                      <a:pt x="6180" y="22301"/>
                      <a:pt x="6144" y="22361"/>
                      <a:pt x="6108" y="22409"/>
                    </a:cubicBezTo>
                    <a:cubicBezTo>
                      <a:pt x="6084" y="22456"/>
                      <a:pt x="6049" y="22504"/>
                      <a:pt x="6013" y="22539"/>
                    </a:cubicBezTo>
                    <a:lnTo>
                      <a:pt x="5918" y="22635"/>
                    </a:lnTo>
                    <a:cubicBezTo>
                      <a:pt x="5870" y="22682"/>
                      <a:pt x="5811" y="22718"/>
                      <a:pt x="5775" y="22766"/>
                    </a:cubicBezTo>
                    <a:cubicBezTo>
                      <a:pt x="5680" y="22861"/>
                      <a:pt x="5596" y="22968"/>
                      <a:pt x="5525" y="23075"/>
                    </a:cubicBezTo>
                    <a:cubicBezTo>
                      <a:pt x="5453" y="23194"/>
                      <a:pt x="5382" y="23325"/>
                      <a:pt x="5311" y="23432"/>
                    </a:cubicBezTo>
                    <a:cubicBezTo>
                      <a:pt x="5001" y="23861"/>
                      <a:pt x="4846" y="24421"/>
                      <a:pt x="4560" y="24921"/>
                    </a:cubicBezTo>
                    <a:cubicBezTo>
                      <a:pt x="4525" y="24992"/>
                      <a:pt x="4489" y="25052"/>
                      <a:pt x="4453" y="25111"/>
                    </a:cubicBezTo>
                    <a:cubicBezTo>
                      <a:pt x="4453" y="25135"/>
                      <a:pt x="4453" y="25147"/>
                      <a:pt x="4441" y="25171"/>
                    </a:cubicBezTo>
                    <a:cubicBezTo>
                      <a:pt x="4394" y="25492"/>
                      <a:pt x="4370" y="25826"/>
                      <a:pt x="4370" y="26159"/>
                    </a:cubicBezTo>
                    <a:lnTo>
                      <a:pt x="4525" y="26278"/>
                    </a:lnTo>
                    <a:cubicBezTo>
                      <a:pt x="4596" y="26338"/>
                      <a:pt x="4668" y="26397"/>
                      <a:pt x="4739" y="26445"/>
                    </a:cubicBezTo>
                    <a:cubicBezTo>
                      <a:pt x="4763" y="26445"/>
                      <a:pt x="4787" y="26457"/>
                      <a:pt x="4811" y="26469"/>
                    </a:cubicBezTo>
                    <a:cubicBezTo>
                      <a:pt x="4822" y="26480"/>
                      <a:pt x="4834" y="26492"/>
                      <a:pt x="4846" y="26516"/>
                    </a:cubicBezTo>
                    <a:cubicBezTo>
                      <a:pt x="4906" y="26540"/>
                      <a:pt x="4965" y="26576"/>
                      <a:pt x="5025" y="26588"/>
                    </a:cubicBezTo>
                    <a:cubicBezTo>
                      <a:pt x="5076" y="26602"/>
                      <a:pt x="5132" y="26612"/>
                      <a:pt x="5187" y="26612"/>
                    </a:cubicBezTo>
                    <a:cubicBezTo>
                      <a:pt x="5221" y="26612"/>
                      <a:pt x="5255" y="26609"/>
                      <a:pt x="5287" y="26599"/>
                    </a:cubicBezTo>
                    <a:cubicBezTo>
                      <a:pt x="5334" y="26588"/>
                      <a:pt x="5370" y="26576"/>
                      <a:pt x="5418" y="26564"/>
                    </a:cubicBezTo>
                    <a:lnTo>
                      <a:pt x="5477" y="26540"/>
                    </a:lnTo>
                    <a:cubicBezTo>
                      <a:pt x="5501" y="26516"/>
                      <a:pt x="5537" y="26504"/>
                      <a:pt x="5561" y="26504"/>
                    </a:cubicBezTo>
                    <a:lnTo>
                      <a:pt x="5573" y="26504"/>
                    </a:lnTo>
                    <a:cubicBezTo>
                      <a:pt x="5680" y="26457"/>
                      <a:pt x="5787" y="26433"/>
                      <a:pt x="5894" y="26397"/>
                    </a:cubicBezTo>
                    <a:cubicBezTo>
                      <a:pt x="6001" y="26361"/>
                      <a:pt x="6096" y="26326"/>
                      <a:pt x="6204" y="26278"/>
                    </a:cubicBezTo>
                    <a:cubicBezTo>
                      <a:pt x="6275" y="26242"/>
                      <a:pt x="6358" y="26218"/>
                      <a:pt x="6430" y="26207"/>
                    </a:cubicBezTo>
                    <a:cubicBezTo>
                      <a:pt x="6513" y="26195"/>
                      <a:pt x="6596" y="26183"/>
                      <a:pt x="6680" y="26183"/>
                    </a:cubicBezTo>
                    <a:cubicBezTo>
                      <a:pt x="6768" y="26172"/>
                      <a:pt x="6857" y="26166"/>
                      <a:pt x="6945" y="26166"/>
                    </a:cubicBezTo>
                    <a:cubicBezTo>
                      <a:pt x="7142" y="26166"/>
                      <a:pt x="7340" y="26193"/>
                      <a:pt x="7537" y="26242"/>
                    </a:cubicBezTo>
                    <a:cubicBezTo>
                      <a:pt x="7787" y="26242"/>
                      <a:pt x="8049" y="26266"/>
                      <a:pt x="8287" y="26314"/>
                    </a:cubicBezTo>
                    <a:cubicBezTo>
                      <a:pt x="8382" y="26338"/>
                      <a:pt x="8478" y="26361"/>
                      <a:pt x="8561" y="26397"/>
                    </a:cubicBezTo>
                    <a:cubicBezTo>
                      <a:pt x="8728" y="26480"/>
                      <a:pt x="8906" y="26540"/>
                      <a:pt x="9085" y="26564"/>
                    </a:cubicBezTo>
                    <a:cubicBezTo>
                      <a:pt x="9275" y="26576"/>
                      <a:pt x="9418" y="26719"/>
                      <a:pt x="9597" y="26778"/>
                    </a:cubicBezTo>
                    <a:cubicBezTo>
                      <a:pt x="9740" y="26826"/>
                      <a:pt x="9894" y="26885"/>
                      <a:pt x="10037" y="26921"/>
                    </a:cubicBezTo>
                    <a:cubicBezTo>
                      <a:pt x="10156" y="26957"/>
                      <a:pt x="10275" y="26945"/>
                      <a:pt x="10383" y="26980"/>
                    </a:cubicBezTo>
                    <a:cubicBezTo>
                      <a:pt x="10514" y="27016"/>
                      <a:pt x="10656" y="27076"/>
                      <a:pt x="10787" y="27123"/>
                    </a:cubicBezTo>
                    <a:cubicBezTo>
                      <a:pt x="10847" y="27147"/>
                      <a:pt x="10907" y="27171"/>
                      <a:pt x="10966" y="27183"/>
                    </a:cubicBezTo>
                    <a:cubicBezTo>
                      <a:pt x="10997" y="27110"/>
                      <a:pt x="11074" y="27074"/>
                      <a:pt x="11149" y="27074"/>
                    </a:cubicBezTo>
                    <a:cubicBezTo>
                      <a:pt x="11159" y="27074"/>
                      <a:pt x="11170" y="27074"/>
                      <a:pt x="11180" y="27076"/>
                    </a:cubicBezTo>
                    <a:cubicBezTo>
                      <a:pt x="11204" y="27076"/>
                      <a:pt x="11228" y="27076"/>
                      <a:pt x="11252" y="27088"/>
                    </a:cubicBezTo>
                    <a:cubicBezTo>
                      <a:pt x="11273" y="27094"/>
                      <a:pt x="11295" y="27097"/>
                      <a:pt x="11315" y="27097"/>
                    </a:cubicBezTo>
                    <a:cubicBezTo>
                      <a:pt x="11395" y="27097"/>
                      <a:pt x="11470" y="27059"/>
                      <a:pt x="11544" y="27059"/>
                    </a:cubicBezTo>
                    <a:cubicBezTo>
                      <a:pt x="11558" y="27059"/>
                      <a:pt x="11571" y="27061"/>
                      <a:pt x="11585" y="27064"/>
                    </a:cubicBezTo>
                    <a:cubicBezTo>
                      <a:pt x="11651" y="27070"/>
                      <a:pt x="11716" y="27073"/>
                      <a:pt x="11782" y="27073"/>
                    </a:cubicBezTo>
                    <a:cubicBezTo>
                      <a:pt x="11847" y="27073"/>
                      <a:pt x="11913" y="27070"/>
                      <a:pt x="11978" y="27064"/>
                    </a:cubicBezTo>
                    <a:cubicBezTo>
                      <a:pt x="12008" y="27068"/>
                      <a:pt x="12039" y="27070"/>
                      <a:pt x="12069" y="27070"/>
                    </a:cubicBezTo>
                    <a:cubicBezTo>
                      <a:pt x="12220" y="27070"/>
                      <a:pt x="12373" y="27022"/>
                      <a:pt x="12502" y="26933"/>
                    </a:cubicBezTo>
                    <a:cubicBezTo>
                      <a:pt x="12512" y="26923"/>
                      <a:pt x="12525" y="26919"/>
                      <a:pt x="12539" y="26919"/>
                    </a:cubicBezTo>
                    <a:cubicBezTo>
                      <a:pt x="12569" y="26919"/>
                      <a:pt x="12605" y="26935"/>
                      <a:pt x="12631" y="26935"/>
                    </a:cubicBezTo>
                    <a:cubicBezTo>
                      <a:pt x="12636" y="26935"/>
                      <a:pt x="12641" y="26934"/>
                      <a:pt x="12645" y="26933"/>
                    </a:cubicBezTo>
                    <a:lnTo>
                      <a:pt x="12692" y="26909"/>
                    </a:lnTo>
                    <a:lnTo>
                      <a:pt x="12716" y="26909"/>
                    </a:lnTo>
                    <a:cubicBezTo>
                      <a:pt x="12774" y="26896"/>
                      <a:pt x="12834" y="26889"/>
                      <a:pt x="12894" y="26889"/>
                    </a:cubicBezTo>
                    <a:cubicBezTo>
                      <a:pt x="12993" y="26889"/>
                      <a:pt x="13091" y="26908"/>
                      <a:pt x="13181" y="26945"/>
                    </a:cubicBezTo>
                    <a:cubicBezTo>
                      <a:pt x="13288" y="26957"/>
                      <a:pt x="13383" y="26969"/>
                      <a:pt x="13490" y="26980"/>
                    </a:cubicBezTo>
                    <a:cubicBezTo>
                      <a:pt x="13562" y="26980"/>
                      <a:pt x="13633" y="26992"/>
                      <a:pt x="13693" y="27028"/>
                    </a:cubicBezTo>
                    <a:lnTo>
                      <a:pt x="13978" y="27088"/>
                    </a:lnTo>
                    <a:cubicBezTo>
                      <a:pt x="13997" y="27084"/>
                      <a:pt x="14016" y="27083"/>
                      <a:pt x="14033" y="27083"/>
                    </a:cubicBezTo>
                    <a:cubicBezTo>
                      <a:pt x="14082" y="27083"/>
                      <a:pt x="14125" y="27094"/>
                      <a:pt x="14169" y="27111"/>
                    </a:cubicBezTo>
                    <a:cubicBezTo>
                      <a:pt x="14228" y="27123"/>
                      <a:pt x="14300" y="27135"/>
                      <a:pt x="14359" y="27135"/>
                    </a:cubicBezTo>
                    <a:cubicBezTo>
                      <a:pt x="14431" y="27135"/>
                      <a:pt x="14478" y="27123"/>
                      <a:pt x="14526" y="27111"/>
                    </a:cubicBezTo>
                    <a:cubicBezTo>
                      <a:pt x="14586" y="27111"/>
                      <a:pt x="14633" y="27123"/>
                      <a:pt x="14693" y="27123"/>
                    </a:cubicBezTo>
                    <a:lnTo>
                      <a:pt x="14764" y="27111"/>
                    </a:lnTo>
                    <a:cubicBezTo>
                      <a:pt x="14776" y="27111"/>
                      <a:pt x="14788" y="27100"/>
                      <a:pt x="14812" y="27088"/>
                    </a:cubicBezTo>
                    <a:lnTo>
                      <a:pt x="14847" y="27088"/>
                    </a:lnTo>
                    <a:cubicBezTo>
                      <a:pt x="14931" y="27076"/>
                      <a:pt x="15002" y="27052"/>
                      <a:pt x="15074" y="27016"/>
                    </a:cubicBezTo>
                    <a:cubicBezTo>
                      <a:pt x="15109" y="26992"/>
                      <a:pt x="15145" y="26980"/>
                      <a:pt x="15181" y="26969"/>
                    </a:cubicBezTo>
                    <a:lnTo>
                      <a:pt x="15240" y="26945"/>
                    </a:lnTo>
                    <a:cubicBezTo>
                      <a:pt x="15300" y="26885"/>
                      <a:pt x="15371" y="26838"/>
                      <a:pt x="15443" y="26814"/>
                    </a:cubicBezTo>
                    <a:lnTo>
                      <a:pt x="15455" y="26814"/>
                    </a:lnTo>
                    <a:cubicBezTo>
                      <a:pt x="15526" y="26778"/>
                      <a:pt x="15609" y="26754"/>
                      <a:pt x="15681" y="26754"/>
                    </a:cubicBezTo>
                    <a:cubicBezTo>
                      <a:pt x="15740" y="26707"/>
                      <a:pt x="15800" y="26671"/>
                      <a:pt x="15860" y="26635"/>
                    </a:cubicBezTo>
                    <a:cubicBezTo>
                      <a:pt x="16002" y="26635"/>
                      <a:pt x="16133" y="26588"/>
                      <a:pt x="16241" y="26480"/>
                    </a:cubicBezTo>
                    <a:cubicBezTo>
                      <a:pt x="16288" y="26433"/>
                      <a:pt x="16360" y="26397"/>
                      <a:pt x="16431" y="26385"/>
                    </a:cubicBezTo>
                    <a:cubicBezTo>
                      <a:pt x="16669" y="26314"/>
                      <a:pt x="16895" y="26207"/>
                      <a:pt x="17145" y="26123"/>
                    </a:cubicBezTo>
                    <a:cubicBezTo>
                      <a:pt x="17149" y="26122"/>
                      <a:pt x="17153" y="26121"/>
                      <a:pt x="17156" y="26121"/>
                    </a:cubicBezTo>
                    <a:cubicBezTo>
                      <a:pt x="17186" y="26121"/>
                      <a:pt x="17202" y="26164"/>
                      <a:pt x="17181" y="26207"/>
                    </a:cubicBezTo>
                    <a:cubicBezTo>
                      <a:pt x="17171" y="26246"/>
                      <a:pt x="17194" y="26269"/>
                      <a:pt x="17222" y="26269"/>
                    </a:cubicBezTo>
                    <a:cubicBezTo>
                      <a:pt x="17228" y="26269"/>
                      <a:pt x="17235" y="26268"/>
                      <a:pt x="17241" y="26266"/>
                    </a:cubicBezTo>
                    <a:cubicBezTo>
                      <a:pt x="17262" y="26268"/>
                      <a:pt x="17282" y="26269"/>
                      <a:pt x="17303" y="26269"/>
                    </a:cubicBezTo>
                    <a:cubicBezTo>
                      <a:pt x="17397" y="26269"/>
                      <a:pt x="17484" y="26248"/>
                      <a:pt x="17562" y="26218"/>
                    </a:cubicBezTo>
                    <a:cubicBezTo>
                      <a:pt x="17599" y="26198"/>
                      <a:pt x="17637" y="26188"/>
                      <a:pt x="17676" y="26188"/>
                    </a:cubicBezTo>
                    <a:cubicBezTo>
                      <a:pt x="17724" y="26188"/>
                      <a:pt x="17772" y="26204"/>
                      <a:pt x="17812" y="26230"/>
                    </a:cubicBezTo>
                    <a:cubicBezTo>
                      <a:pt x="17860" y="26266"/>
                      <a:pt x="17907" y="26278"/>
                      <a:pt x="17967" y="26278"/>
                    </a:cubicBezTo>
                    <a:cubicBezTo>
                      <a:pt x="18050" y="26278"/>
                      <a:pt x="18146" y="26302"/>
                      <a:pt x="18229" y="26314"/>
                    </a:cubicBezTo>
                    <a:cubicBezTo>
                      <a:pt x="18261" y="26323"/>
                      <a:pt x="18293" y="26327"/>
                      <a:pt x="18324" y="26327"/>
                    </a:cubicBezTo>
                    <a:cubicBezTo>
                      <a:pt x="18376" y="26327"/>
                      <a:pt x="18427" y="26317"/>
                      <a:pt x="18479" y="26302"/>
                    </a:cubicBezTo>
                    <a:cubicBezTo>
                      <a:pt x="18496" y="26297"/>
                      <a:pt x="18514" y="26295"/>
                      <a:pt x="18531" y="26295"/>
                    </a:cubicBezTo>
                    <a:cubicBezTo>
                      <a:pt x="18560" y="26295"/>
                      <a:pt x="18587" y="26303"/>
                      <a:pt x="18610" y="26326"/>
                    </a:cubicBezTo>
                    <a:cubicBezTo>
                      <a:pt x="18653" y="26360"/>
                      <a:pt x="18703" y="26376"/>
                      <a:pt x="18751" y="26376"/>
                    </a:cubicBezTo>
                    <a:cubicBezTo>
                      <a:pt x="18822" y="26376"/>
                      <a:pt x="18889" y="26342"/>
                      <a:pt x="18931" y="26278"/>
                    </a:cubicBezTo>
                    <a:cubicBezTo>
                      <a:pt x="18955" y="26254"/>
                      <a:pt x="18979" y="26218"/>
                      <a:pt x="19015" y="26195"/>
                    </a:cubicBezTo>
                    <a:cubicBezTo>
                      <a:pt x="19050" y="26171"/>
                      <a:pt x="19086" y="26135"/>
                      <a:pt x="19098" y="26088"/>
                    </a:cubicBezTo>
                    <a:cubicBezTo>
                      <a:pt x="19110" y="26016"/>
                      <a:pt x="19110" y="25957"/>
                      <a:pt x="19098" y="25885"/>
                    </a:cubicBezTo>
                    <a:lnTo>
                      <a:pt x="19098" y="25742"/>
                    </a:lnTo>
                    <a:cubicBezTo>
                      <a:pt x="19098" y="25683"/>
                      <a:pt x="19110" y="25635"/>
                      <a:pt x="19122" y="25587"/>
                    </a:cubicBezTo>
                    <a:cubicBezTo>
                      <a:pt x="19146" y="25492"/>
                      <a:pt x="19181" y="25397"/>
                      <a:pt x="19241" y="25314"/>
                    </a:cubicBezTo>
                    <a:cubicBezTo>
                      <a:pt x="19241" y="25230"/>
                      <a:pt x="19289" y="25171"/>
                      <a:pt x="19300" y="25099"/>
                    </a:cubicBezTo>
                    <a:cubicBezTo>
                      <a:pt x="19372" y="24968"/>
                      <a:pt x="19419" y="24825"/>
                      <a:pt x="19431" y="24683"/>
                    </a:cubicBezTo>
                    <a:cubicBezTo>
                      <a:pt x="19431" y="24611"/>
                      <a:pt x="19467" y="24528"/>
                      <a:pt x="19539" y="24492"/>
                    </a:cubicBezTo>
                    <a:cubicBezTo>
                      <a:pt x="19681" y="24373"/>
                      <a:pt x="19812" y="24242"/>
                      <a:pt x="19920" y="24099"/>
                    </a:cubicBezTo>
                    <a:cubicBezTo>
                      <a:pt x="20015" y="24004"/>
                      <a:pt x="20110" y="23897"/>
                      <a:pt x="20217" y="23802"/>
                    </a:cubicBezTo>
                    <a:cubicBezTo>
                      <a:pt x="20312" y="23694"/>
                      <a:pt x="20420" y="23611"/>
                      <a:pt x="20539" y="23551"/>
                    </a:cubicBezTo>
                    <a:cubicBezTo>
                      <a:pt x="20562" y="23551"/>
                      <a:pt x="20586" y="23516"/>
                      <a:pt x="20598" y="23480"/>
                    </a:cubicBezTo>
                    <a:cubicBezTo>
                      <a:pt x="20634" y="23421"/>
                      <a:pt x="20670" y="23361"/>
                      <a:pt x="20705" y="23313"/>
                    </a:cubicBezTo>
                    <a:lnTo>
                      <a:pt x="20920" y="23040"/>
                    </a:lnTo>
                    <a:cubicBezTo>
                      <a:pt x="20991" y="22956"/>
                      <a:pt x="21039" y="22873"/>
                      <a:pt x="21098" y="22778"/>
                    </a:cubicBezTo>
                    <a:cubicBezTo>
                      <a:pt x="21134" y="22694"/>
                      <a:pt x="21170" y="22623"/>
                      <a:pt x="21217" y="22539"/>
                    </a:cubicBezTo>
                    <a:cubicBezTo>
                      <a:pt x="21229" y="22504"/>
                      <a:pt x="21241" y="22468"/>
                      <a:pt x="21241" y="22432"/>
                    </a:cubicBezTo>
                    <a:cubicBezTo>
                      <a:pt x="21241" y="22420"/>
                      <a:pt x="21241" y="22409"/>
                      <a:pt x="21229" y="22397"/>
                    </a:cubicBezTo>
                    <a:cubicBezTo>
                      <a:pt x="21205" y="22349"/>
                      <a:pt x="21194" y="22289"/>
                      <a:pt x="21146" y="22242"/>
                    </a:cubicBezTo>
                    <a:cubicBezTo>
                      <a:pt x="21051" y="22170"/>
                      <a:pt x="21063" y="22063"/>
                      <a:pt x="21051" y="21944"/>
                    </a:cubicBezTo>
                    <a:lnTo>
                      <a:pt x="21051" y="21908"/>
                    </a:lnTo>
                    <a:cubicBezTo>
                      <a:pt x="21039" y="21873"/>
                      <a:pt x="21015" y="21849"/>
                      <a:pt x="20991" y="21825"/>
                    </a:cubicBezTo>
                    <a:cubicBezTo>
                      <a:pt x="20955" y="21813"/>
                      <a:pt x="20932" y="21789"/>
                      <a:pt x="20908" y="21766"/>
                    </a:cubicBezTo>
                    <a:cubicBezTo>
                      <a:pt x="20872" y="21742"/>
                      <a:pt x="20848" y="21718"/>
                      <a:pt x="20824" y="21682"/>
                    </a:cubicBezTo>
                    <a:cubicBezTo>
                      <a:pt x="20777" y="21623"/>
                      <a:pt x="20729" y="21563"/>
                      <a:pt x="20670" y="21504"/>
                    </a:cubicBezTo>
                    <a:cubicBezTo>
                      <a:pt x="20658" y="21516"/>
                      <a:pt x="20646" y="21527"/>
                      <a:pt x="20622" y="21539"/>
                    </a:cubicBezTo>
                    <a:lnTo>
                      <a:pt x="20670" y="21492"/>
                    </a:lnTo>
                    <a:lnTo>
                      <a:pt x="20646" y="21468"/>
                    </a:lnTo>
                    <a:lnTo>
                      <a:pt x="20634" y="21468"/>
                    </a:lnTo>
                    <a:cubicBezTo>
                      <a:pt x="20634" y="21463"/>
                      <a:pt x="20631" y="21461"/>
                      <a:pt x="20628" y="21461"/>
                    </a:cubicBezTo>
                    <a:cubicBezTo>
                      <a:pt x="20622" y="21461"/>
                      <a:pt x="20613" y="21466"/>
                      <a:pt x="20610" y="21466"/>
                    </a:cubicBezTo>
                    <a:cubicBezTo>
                      <a:pt x="20607" y="21466"/>
                      <a:pt x="20609" y="21462"/>
                      <a:pt x="20622" y="21444"/>
                    </a:cubicBezTo>
                    <a:cubicBezTo>
                      <a:pt x="20622" y="21444"/>
                      <a:pt x="20610" y="21432"/>
                      <a:pt x="20610" y="21432"/>
                    </a:cubicBezTo>
                    <a:lnTo>
                      <a:pt x="20586" y="21468"/>
                    </a:lnTo>
                    <a:cubicBezTo>
                      <a:pt x="20572" y="21483"/>
                      <a:pt x="20561" y="21493"/>
                      <a:pt x="20559" y="21493"/>
                    </a:cubicBezTo>
                    <a:cubicBezTo>
                      <a:pt x="20557" y="21493"/>
                      <a:pt x="20558" y="21489"/>
                      <a:pt x="20562" y="21480"/>
                    </a:cubicBezTo>
                    <a:cubicBezTo>
                      <a:pt x="20580" y="21453"/>
                      <a:pt x="20585" y="21440"/>
                      <a:pt x="20581" y="21440"/>
                    </a:cubicBezTo>
                    <a:cubicBezTo>
                      <a:pt x="20580" y="21440"/>
                      <a:pt x="20577" y="21441"/>
                      <a:pt x="20574" y="21444"/>
                    </a:cubicBezTo>
                    <a:cubicBezTo>
                      <a:pt x="20570" y="21448"/>
                      <a:pt x="20568" y="21449"/>
                      <a:pt x="20566" y="21449"/>
                    </a:cubicBezTo>
                    <a:cubicBezTo>
                      <a:pt x="20562" y="21449"/>
                      <a:pt x="20562" y="21444"/>
                      <a:pt x="20562" y="21444"/>
                    </a:cubicBezTo>
                    <a:cubicBezTo>
                      <a:pt x="20562" y="21444"/>
                      <a:pt x="20551" y="21444"/>
                      <a:pt x="20586" y="21408"/>
                    </a:cubicBezTo>
                    <a:lnTo>
                      <a:pt x="20586" y="21408"/>
                    </a:lnTo>
                    <a:lnTo>
                      <a:pt x="20551" y="21432"/>
                    </a:lnTo>
                    <a:cubicBezTo>
                      <a:pt x="20551" y="21432"/>
                      <a:pt x="20539" y="21432"/>
                      <a:pt x="20539" y="21420"/>
                    </a:cubicBezTo>
                    <a:cubicBezTo>
                      <a:pt x="20539" y="21408"/>
                      <a:pt x="20539" y="21420"/>
                      <a:pt x="20562" y="21385"/>
                    </a:cubicBezTo>
                    <a:lnTo>
                      <a:pt x="20562" y="21385"/>
                    </a:lnTo>
                    <a:lnTo>
                      <a:pt x="20527" y="21420"/>
                    </a:lnTo>
                    <a:cubicBezTo>
                      <a:pt x="20505" y="21443"/>
                      <a:pt x="20496" y="21451"/>
                      <a:pt x="20494" y="21451"/>
                    </a:cubicBezTo>
                    <a:cubicBezTo>
                      <a:pt x="20492" y="21451"/>
                      <a:pt x="20512" y="21426"/>
                      <a:pt x="20527" y="21396"/>
                    </a:cubicBezTo>
                    <a:lnTo>
                      <a:pt x="20539" y="21373"/>
                    </a:lnTo>
                    <a:lnTo>
                      <a:pt x="20539" y="21373"/>
                    </a:lnTo>
                    <a:cubicBezTo>
                      <a:pt x="20524" y="21395"/>
                      <a:pt x="20513" y="21404"/>
                      <a:pt x="20511" y="21404"/>
                    </a:cubicBezTo>
                    <a:cubicBezTo>
                      <a:pt x="20509" y="21404"/>
                      <a:pt x="20510" y="21401"/>
                      <a:pt x="20515" y="21396"/>
                    </a:cubicBezTo>
                    <a:cubicBezTo>
                      <a:pt x="20515" y="21388"/>
                      <a:pt x="20526" y="21369"/>
                      <a:pt x="20525" y="21369"/>
                    </a:cubicBezTo>
                    <a:lnTo>
                      <a:pt x="20525" y="21369"/>
                    </a:lnTo>
                    <a:cubicBezTo>
                      <a:pt x="20525" y="21369"/>
                      <a:pt x="20522" y="21373"/>
                      <a:pt x="20515" y="21385"/>
                    </a:cubicBezTo>
                    <a:cubicBezTo>
                      <a:pt x="20503" y="21385"/>
                      <a:pt x="20515" y="21385"/>
                      <a:pt x="20527" y="21361"/>
                    </a:cubicBezTo>
                    <a:lnTo>
                      <a:pt x="20527" y="21361"/>
                    </a:lnTo>
                    <a:cubicBezTo>
                      <a:pt x="20521" y="21367"/>
                      <a:pt x="20515" y="21370"/>
                      <a:pt x="20512" y="21370"/>
                    </a:cubicBezTo>
                    <a:cubicBezTo>
                      <a:pt x="20509" y="21370"/>
                      <a:pt x="20509" y="21367"/>
                      <a:pt x="20515" y="21361"/>
                    </a:cubicBezTo>
                    <a:lnTo>
                      <a:pt x="20527" y="21337"/>
                    </a:lnTo>
                    <a:cubicBezTo>
                      <a:pt x="20491" y="21301"/>
                      <a:pt x="20455" y="21277"/>
                      <a:pt x="20420" y="21242"/>
                    </a:cubicBezTo>
                    <a:lnTo>
                      <a:pt x="20396" y="21230"/>
                    </a:lnTo>
                    <a:cubicBezTo>
                      <a:pt x="20390" y="21236"/>
                      <a:pt x="20387" y="21242"/>
                      <a:pt x="20387" y="21242"/>
                    </a:cubicBezTo>
                    <a:cubicBezTo>
                      <a:pt x="20387" y="21242"/>
                      <a:pt x="20390" y="21236"/>
                      <a:pt x="20396" y="21218"/>
                    </a:cubicBezTo>
                    <a:lnTo>
                      <a:pt x="20384" y="21206"/>
                    </a:lnTo>
                    <a:cubicBezTo>
                      <a:pt x="20375" y="21233"/>
                      <a:pt x="20366" y="21246"/>
                      <a:pt x="20362" y="21246"/>
                    </a:cubicBezTo>
                    <a:cubicBezTo>
                      <a:pt x="20361" y="21246"/>
                      <a:pt x="20360" y="21245"/>
                      <a:pt x="20360" y="21242"/>
                    </a:cubicBezTo>
                    <a:cubicBezTo>
                      <a:pt x="20360" y="21242"/>
                      <a:pt x="20358" y="21244"/>
                      <a:pt x="20357" y="21244"/>
                    </a:cubicBezTo>
                    <a:cubicBezTo>
                      <a:pt x="20354" y="21244"/>
                      <a:pt x="20353" y="21239"/>
                      <a:pt x="20360" y="21218"/>
                    </a:cubicBezTo>
                    <a:cubicBezTo>
                      <a:pt x="20370" y="21199"/>
                      <a:pt x="20371" y="21195"/>
                      <a:pt x="20370" y="21195"/>
                    </a:cubicBezTo>
                    <a:lnTo>
                      <a:pt x="20370" y="21195"/>
                    </a:lnTo>
                    <a:cubicBezTo>
                      <a:pt x="20370" y="21195"/>
                      <a:pt x="20367" y="21197"/>
                      <a:pt x="20365" y="21197"/>
                    </a:cubicBezTo>
                    <a:cubicBezTo>
                      <a:pt x="20363" y="21197"/>
                      <a:pt x="20360" y="21194"/>
                      <a:pt x="20360" y="21182"/>
                    </a:cubicBezTo>
                    <a:lnTo>
                      <a:pt x="20336" y="21230"/>
                    </a:lnTo>
                    <a:cubicBezTo>
                      <a:pt x="20348" y="21206"/>
                      <a:pt x="20348" y="21194"/>
                      <a:pt x="20348" y="21182"/>
                    </a:cubicBezTo>
                    <a:lnTo>
                      <a:pt x="20348" y="21182"/>
                    </a:lnTo>
                    <a:cubicBezTo>
                      <a:pt x="20343" y="21196"/>
                      <a:pt x="20341" y="21201"/>
                      <a:pt x="20340" y="21201"/>
                    </a:cubicBezTo>
                    <a:cubicBezTo>
                      <a:pt x="20338" y="21201"/>
                      <a:pt x="20341" y="21189"/>
                      <a:pt x="20348" y="21182"/>
                    </a:cubicBezTo>
                    <a:lnTo>
                      <a:pt x="20348" y="21182"/>
                    </a:lnTo>
                    <a:cubicBezTo>
                      <a:pt x="20348" y="21182"/>
                      <a:pt x="20348" y="21182"/>
                      <a:pt x="20348" y="21182"/>
                    </a:cubicBezTo>
                    <a:lnTo>
                      <a:pt x="20336" y="21170"/>
                    </a:lnTo>
                    <a:cubicBezTo>
                      <a:pt x="20324" y="21218"/>
                      <a:pt x="20312" y="21230"/>
                      <a:pt x="20312" y="21230"/>
                    </a:cubicBezTo>
                    <a:lnTo>
                      <a:pt x="20301" y="21230"/>
                    </a:lnTo>
                    <a:cubicBezTo>
                      <a:pt x="20305" y="21212"/>
                      <a:pt x="20306" y="21206"/>
                      <a:pt x="20305" y="21206"/>
                    </a:cubicBezTo>
                    <a:lnTo>
                      <a:pt x="20305" y="21206"/>
                    </a:lnTo>
                    <a:cubicBezTo>
                      <a:pt x="20303" y="21206"/>
                      <a:pt x="20296" y="21222"/>
                      <a:pt x="20289" y="21230"/>
                    </a:cubicBezTo>
                    <a:cubicBezTo>
                      <a:pt x="20286" y="21233"/>
                      <a:pt x="20284" y="21234"/>
                      <a:pt x="20284" y="21234"/>
                    </a:cubicBezTo>
                    <a:cubicBezTo>
                      <a:pt x="20283" y="21234"/>
                      <a:pt x="20292" y="21221"/>
                      <a:pt x="20301" y="21194"/>
                    </a:cubicBezTo>
                    <a:cubicBezTo>
                      <a:pt x="20307" y="21174"/>
                      <a:pt x="20310" y="21166"/>
                      <a:pt x="20309" y="21166"/>
                    </a:cubicBezTo>
                    <a:lnTo>
                      <a:pt x="20309" y="21166"/>
                    </a:lnTo>
                    <a:cubicBezTo>
                      <a:pt x="20309" y="21166"/>
                      <a:pt x="20306" y="21171"/>
                      <a:pt x="20301" y="21182"/>
                    </a:cubicBezTo>
                    <a:cubicBezTo>
                      <a:pt x="20282" y="21225"/>
                      <a:pt x="20270" y="21246"/>
                      <a:pt x="20266" y="21246"/>
                    </a:cubicBezTo>
                    <a:cubicBezTo>
                      <a:pt x="20262" y="21246"/>
                      <a:pt x="20265" y="21228"/>
                      <a:pt x="20277" y="21194"/>
                    </a:cubicBezTo>
                    <a:cubicBezTo>
                      <a:pt x="20284" y="21171"/>
                      <a:pt x="20292" y="21158"/>
                      <a:pt x="20290" y="21158"/>
                    </a:cubicBezTo>
                    <a:lnTo>
                      <a:pt x="20290" y="21158"/>
                    </a:lnTo>
                    <a:cubicBezTo>
                      <a:pt x="20289" y="21158"/>
                      <a:pt x="20285" y="21162"/>
                      <a:pt x="20277" y="21170"/>
                    </a:cubicBezTo>
                    <a:cubicBezTo>
                      <a:pt x="20254" y="21223"/>
                      <a:pt x="20246" y="21233"/>
                      <a:pt x="20243" y="21233"/>
                    </a:cubicBezTo>
                    <a:cubicBezTo>
                      <a:pt x="20241" y="21233"/>
                      <a:pt x="20241" y="21230"/>
                      <a:pt x="20241" y="21230"/>
                    </a:cubicBezTo>
                    <a:cubicBezTo>
                      <a:pt x="20239" y="21232"/>
                      <a:pt x="20238" y="21233"/>
                      <a:pt x="20238" y="21233"/>
                    </a:cubicBezTo>
                    <a:cubicBezTo>
                      <a:pt x="20237" y="21233"/>
                      <a:pt x="20253" y="21214"/>
                      <a:pt x="20253" y="21194"/>
                    </a:cubicBezTo>
                    <a:lnTo>
                      <a:pt x="20277" y="21135"/>
                    </a:lnTo>
                    <a:lnTo>
                      <a:pt x="20241" y="21111"/>
                    </a:lnTo>
                    <a:lnTo>
                      <a:pt x="20217" y="21087"/>
                    </a:lnTo>
                    <a:lnTo>
                      <a:pt x="20146" y="21146"/>
                    </a:lnTo>
                    <a:lnTo>
                      <a:pt x="20193" y="21075"/>
                    </a:lnTo>
                    <a:cubicBezTo>
                      <a:pt x="20146" y="21063"/>
                      <a:pt x="20098" y="21051"/>
                      <a:pt x="20039" y="21039"/>
                    </a:cubicBezTo>
                    <a:cubicBezTo>
                      <a:pt x="20027" y="21039"/>
                      <a:pt x="20015" y="21027"/>
                      <a:pt x="20003" y="21027"/>
                    </a:cubicBezTo>
                    <a:lnTo>
                      <a:pt x="19979" y="21004"/>
                    </a:lnTo>
                    <a:cubicBezTo>
                      <a:pt x="19955" y="20992"/>
                      <a:pt x="19920" y="20980"/>
                      <a:pt x="19896" y="20968"/>
                    </a:cubicBezTo>
                    <a:cubicBezTo>
                      <a:pt x="19800" y="20920"/>
                      <a:pt x="19693" y="20861"/>
                      <a:pt x="19598" y="20801"/>
                    </a:cubicBezTo>
                    <a:cubicBezTo>
                      <a:pt x="19419" y="20658"/>
                      <a:pt x="19241" y="20515"/>
                      <a:pt x="19074" y="20349"/>
                    </a:cubicBezTo>
                    <a:cubicBezTo>
                      <a:pt x="18967" y="20265"/>
                      <a:pt x="18884" y="20170"/>
                      <a:pt x="18812" y="20063"/>
                    </a:cubicBezTo>
                    <a:cubicBezTo>
                      <a:pt x="18765" y="20003"/>
                      <a:pt x="18729" y="19956"/>
                      <a:pt x="18705" y="19896"/>
                    </a:cubicBezTo>
                    <a:cubicBezTo>
                      <a:pt x="18598" y="19837"/>
                      <a:pt x="18527" y="19730"/>
                      <a:pt x="18527" y="19599"/>
                    </a:cubicBezTo>
                    <a:cubicBezTo>
                      <a:pt x="18527" y="19587"/>
                      <a:pt x="18527" y="19575"/>
                      <a:pt x="18527" y="19551"/>
                    </a:cubicBezTo>
                    <a:lnTo>
                      <a:pt x="18491" y="19491"/>
                    </a:lnTo>
                    <a:cubicBezTo>
                      <a:pt x="18455" y="19456"/>
                      <a:pt x="18419" y="19432"/>
                      <a:pt x="18419" y="19384"/>
                    </a:cubicBezTo>
                    <a:lnTo>
                      <a:pt x="18419" y="19372"/>
                    </a:lnTo>
                    <a:cubicBezTo>
                      <a:pt x="18419" y="19361"/>
                      <a:pt x="18419" y="19349"/>
                      <a:pt x="18407" y="19349"/>
                    </a:cubicBezTo>
                    <a:cubicBezTo>
                      <a:pt x="18384" y="19301"/>
                      <a:pt x="18360" y="19253"/>
                      <a:pt x="18324" y="19206"/>
                    </a:cubicBezTo>
                    <a:cubicBezTo>
                      <a:pt x="18241" y="19075"/>
                      <a:pt x="18181" y="18932"/>
                      <a:pt x="18134" y="18777"/>
                    </a:cubicBezTo>
                    <a:cubicBezTo>
                      <a:pt x="18122" y="18753"/>
                      <a:pt x="18110" y="18718"/>
                      <a:pt x="18110" y="18694"/>
                    </a:cubicBezTo>
                    <a:cubicBezTo>
                      <a:pt x="18110" y="18658"/>
                      <a:pt x="18122" y="18634"/>
                      <a:pt x="18122" y="18599"/>
                    </a:cubicBezTo>
                    <a:cubicBezTo>
                      <a:pt x="18098" y="18539"/>
                      <a:pt x="18050" y="18468"/>
                      <a:pt x="17991" y="18420"/>
                    </a:cubicBezTo>
                    <a:cubicBezTo>
                      <a:pt x="17895" y="18265"/>
                      <a:pt x="17788" y="18098"/>
                      <a:pt x="17824" y="17896"/>
                    </a:cubicBezTo>
                    <a:cubicBezTo>
                      <a:pt x="17836" y="17896"/>
                      <a:pt x="17836" y="17884"/>
                      <a:pt x="17824" y="17872"/>
                    </a:cubicBezTo>
                    <a:cubicBezTo>
                      <a:pt x="17800" y="17825"/>
                      <a:pt x="17776" y="17777"/>
                      <a:pt x="17765" y="17729"/>
                    </a:cubicBezTo>
                    <a:cubicBezTo>
                      <a:pt x="17669" y="17539"/>
                      <a:pt x="17598" y="17336"/>
                      <a:pt x="17526" y="17134"/>
                    </a:cubicBezTo>
                    <a:cubicBezTo>
                      <a:pt x="17491" y="17110"/>
                      <a:pt x="17479" y="17075"/>
                      <a:pt x="17479" y="17027"/>
                    </a:cubicBezTo>
                    <a:cubicBezTo>
                      <a:pt x="17431" y="16932"/>
                      <a:pt x="17384" y="16824"/>
                      <a:pt x="17336" y="16717"/>
                    </a:cubicBezTo>
                    <a:cubicBezTo>
                      <a:pt x="17324" y="16694"/>
                      <a:pt x="17300" y="16658"/>
                      <a:pt x="17288" y="16622"/>
                    </a:cubicBezTo>
                    <a:lnTo>
                      <a:pt x="17276" y="16574"/>
                    </a:lnTo>
                    <a:lnTo>
                      <a:pt x="17253" y="16503"/>
                    </a:lnTo>
                    <a:cubicBezTo>
                      <a:pt x="17253" y="16491"/>
                      <a:pt x="17241" y="16467"/>
                      <a:pt x="17229" y="16443"/>
                    </a:cubicBezTo>
                    <a:cubicBezTo>
                      <a:pt x="17133" y="16348"/>
                      <a:pt x="17110" y="16182"/>
                      <a:pt x="17193" y="16062"/>
                    </a:cubicBezTo>
                    <a:lnTo>
                      <a:pt x="17241" y="15991"/>
                    </a:lnTo>
                    <a:lnTo>
                      <a:pt x="17241" y="15967"/>
                    </a:lnTo>
                    <a:cubicBezTo>
                      <a:pt x="17264" y="15801"/>
                      <a:pt x="17372" y="15658"/>
                      <a:pt x="17503" y="15562"/>
                    </a:cubicBezTo>
                    <a:cubicBezTo>
                      <a:pt x="17586" y="15515"/>
                      <a:pt x="17681" y="15467"/>
                      <a:pt x="17776" y="15431"/>
                    </a:cubicBezTo>
                    <a:cubicBezTo>
                      <a:pt x="17800" y="15408"/>
                      <a:pt x="17824" y="15396"/>
                      <a:pt x="17848" y="15360"/>
                    </a:cubicBezTo>
                    <a:cubicBezTo>
                      <a:pt x="17895" y="15348"/>
                      <a:pt x="17955" y="15324"/>
                      <a:pt x="18003" y="15312"/>
                    </a:cubicBezTo>
                    <a:cubicBezTo>
                      <a:pt x="18038" y="15300"/>
                      <a:pt x="18086" y="15289"/>
                      <a:pt x="18122" y="15277"/>
                    </a:cubicBezTo>
                    <a:cubicBezTo>
                      <a:pt x="18205" y="15241"/>
                      <a:pt x="18276" y="15217"/>
                      <a:pt x="18360" y="15181"/>
                    </a:cubicBezTo>
                    <a:cubicBezTo>
                      <a:pt x="18384" y="15176"/>
                      <a:pt x="18407" y="15174"/>
                      <a:pt x="18429" y="15174"/>
                    </a:cubicBezTo>
                    <a:cubicBezTo>
                      <a:pt x="18459" y="15174"/>
                      <a:pt x="18487" y="15179"/>
                      <a:pt x="18515" y="15193"/>
                    </a:cubicBezTo>
                    <a:cubicBezTo>
                      <a:pt x="18598" y="15146"/>
                      <a:pt x="18693" y="15122"/>
                      <a:pt x="18788" y="15098"/>
                    </a:cubicBezTo>
                    <a:cubicBezTo>
                      <a:pt x="18800" y="15086"/>
                      <a:pt x="18824" y="15086"/>
                      <a:pt x="18836" y="15086"/>
                    </a:cubicBezTo>
                    <a:cubicBezTo>
                      <a:pt x="18872" y="15086"/>
                      <a:pt x="18908" y="15074"/>
                      <a:pt x="18943" y="15074"/>
                    </a:cubicBezTo>
                    <a:cubicBezTo>
                      <a:pt x="18979" y="15039"/>
                      <a:pt x="19027" y="15027"/>
                      <a:pt x="19062" y="15015"/>
                    </a:cubicBezTo>
                    <a:cubicBezTo>
                      <a:pt x="19098" y="15015"/>
                      <a:pt x="19122" y="15003"/>
                      <a:pt x="19158" y="14991"/>
                    </a:cubicBezTo>
                    <a:lnTo>
                      <a:pt x="19253" y="14931"/>
                    </a:lnTo>
                    <a:lnTo>
                      <a:pt x="19455" y="14931"/>
                    </a:lnTo>
                    <a:cubicBezTo>
                      <a:pt x="19514" y="14912"/>
                      <a:pt x="19573" y="14903"/>
                      <a:pt x="19632" y="14903"/>
                    </a:cubicBezTo>
                    <a:cubicBezTo>
                      <a:pt x="19680" y="14903"/>
                      <a:pt x="19728" y="14909"/>
                      <a:pt x="19777" y="14919"/>
                    </a:cubicBezTo>
                    <a:lnTo>
                      <a:pt x="19812" y="14931"/>
                    </a:lnTo>
                    <a:lnTo>
                      <a:pt x="19729" y="14931"/>
                    </a:lnTo>
                    <a:cubicBezTo>
                      <a:pt x="19789" y="14943"/>
                      <a:pt x="19836" y="14943"/>
                      <a:pt x="19896" y="14943"/>
                    </a:cubicBezTo>
                    <a:lnTo>
                      <a:pt x="19943" y="14931"/>
                    </a:lnTo>
                    <a:cubicBezTo>
                      <a:pt x="19967" y="14919"/>
                      <a:pt x="20003" y="14896"/>
                      <a:pt x="20039" y="14884"/>
                    </a:cubicBezTo>
                    <a:cubicBezTo>
                      <a:pt x="20056" y="14878"/>
                      <a:pt x="20074" y="14875"/>
                      <a:pt x="20092" y="14875"/>
                    </a:cubicBezTo>
                    <a:cubicBezTo>
                      <a:pt x="20110" y="14875"/>
                      <a:pt x="20128" y="14878"/>
                      <a:pt x="20146" y="14884"/>
                    </a:cubicBezTo>
                    <a:cubicBezTo>
                      <a:pt x="20229" y="14860"/>
                      <a:pt x="20301" y="14836"/>
                      <a:pt x="20372" y="14800"/>
                    </a:cubicBezTo>
                    <a:lnTo>
                      <a:pt x="20539" y="14741"/>
                    </a:lnTo>
                    <a:cubicBezTo>
                      <a:pt x="20551" y="14729"/>
                      <a:pt x="20562" y="14717"/>
                      <a:pt x="20574" y="14705"/>
                    </a:cubicBezTo>
                    <a:cubicBezTo>
                      <a:pt x="20598" y="14669"/>
                      <a:pt x="20634" y="14646"/>
                      <a:pt x="20670" y="14646"/>
                    </a:cubicBezTo>
                    <a:cubicBezTo>
                      <a:pt x="20717" y="14634"/>
                      <a:pt x="20765" y="14622"/>
                      <a:pt x="20813" y="14622"/>
                    </a:cubicBezTo>
                    <a:lnTo>
                      <a:pt x="20872" y="14598"/>
                    </a:lnTo>
                    <a:cubicBezTo>
                      <a:pt x="20896" y="14574"/>
                      <a:pt x="20908" y="14515"/>
                      <a:pt x="20943" y="14515"/>
                    </a:cubicBezTo>
                    <a:cubicBezTo>
                      <a:pt x="21051" y="14515"/>
                      <a:pt x="21146" y="14455"/>
                      <a:pt x="21182" y="14372"/>
                    </a:cubicBezTo>
                    <a:cubicBezTo>
                      <a:pt x="21241" y="14265"/>
                      <a:pt x="21336" y="14193"/>
                      <a:pt x="21444" y="14157"/>
                    </a:cubicBezTo>
                    <a:cubicBezTo>
                      <a:pt x="21527" y="14134"/>
                      <a:pt x="21598" y="14086"/>
                      <a:pt x="21670" y="14050"/>
                    </a:cubicBezTo>
                    <a:cubicBezTo>
                      <a:pt x="21741" y="14038"/>
                      <a:pt x="21801" y="13991"/>
                      <a:pt x="21836" y="13919"/>
                    </a:cubicBezTo>
                    <a:cubicBezTo>
                      <a:pt x="21866" y="13890"/>
                      <a:pt x="21895" y="13869"/>
                      <a:pt x="21931" y="13869"/>
                    </a:cubicBezTo>
                    <a:cubicBezTo>
                      <a:pt x="21939" y="13869"/>
                      <a:pt x="21947" y="13870"/>
                      <a:pt x="21956" y="13872"/>
                    </a:cubicBezTo>
                    <a:cubicBezTo>
                      <a:pt x="22015" y="13872"/>
                      <a:pt x="22075" y="13848"/>
                      <a:pt x="22110" y="13800"/>
                    </a:cubicBezTo>
                    <a:cubicBezTo>
                      <a:pt x="22194" y="13705"/>
                      <a:pt x="22289" y="13634"/>
                      <a:pt x="22408" y="13586"/>
                    </a:cubicBezTo>
                    <a:cubicBezTo>
                      <a:pt x="22515" y="13538"/>
                      <a:pt x="22634" y="13503"/>
                      <a:pt x="22753" y="13479"/>
                    </a:cubicBezTo>
                    <a:cubicBezTo>
                      <a:pt x="22813" y="13479"/>
                      <a:pt x="22860" y="13467"/>
                      <a:pt x="22920" y="13443"/>
                    </a:cubicBezTo>
                    <a:cubicBezTo>
                      <a:pt x="22968" y="13431"/>
                      <a:pt x="23027" y="13407"/>
                      <a:pt x="23075" y="13384"/>
                    </a:cubicBezTo>
                    <a:cubicBezTo>
                      <a:pt x="23146" y="13330"/>
                      <a:pt x="23238" y="13303"/>
                      <a:pt x="23329" y="13303"/>
                    </a:cubicBezTo>
                    <a:cubicBezTo>
                      <a:pt x="23360" y="13303"/>
                      <a:pt x="23390" y="13306"/>
                      <a:pt x="23420" y="13312"/>
                    </a:cubicBezTo>
                    <a:cubicBezTo>
                      <a:pt x="23442" y="13318"/>
                      <a:pt x="23464" y="13320"/>
                      <a:pt x="23485" y="13320"/>
                    </a:cubicBezTo>
                    <a:cubicBezTo>
                      <a:pt x="23555" y="13320"/>
                      <a:pt x="23623" y="13297"/>
                      <a:pt x="23694" y="13297"/>
                    </a:cubicBezTo>
                    <a:cubicBezTo>
                      <a:pt x="23732" y="13297"/>
                      <a:pt x="23772" y="13303"/>
                      <a:pt x="23813" y="13324"/>
                    </a:cubicBezTo>
                    <a:lnTo>
                      <a:pt x="23872" y="13312"/>
                    </a:lnTo>
                    <a:lnTo>
                      <a:pt x="23920" y="13288"/>
                    </a:lnTo>
                    <a:cubicBezTo>
                      <a:pt x="23969" y="13249"/>
                      <a:pt x="24035" y="13226"/>
                      <a:pt x="24097" y="13226"/>
                    </a:cubicBezTo>
                    <a:cubicBezTo>
                      <a:pt x="24109" y="13226"/>
                      <a:pt x="24122" y="13227"/>
                      <a:pt x="24134" y="13229"/>
                    </a:cubicBezTo>
                    <a:cubicBezTo>
                      <a:pt x="24159" y="13234"/>
                      <a:pt x="24184" y="13237"/>
                      <a:pt x="24207" y="13237"/>
                    </a:cubicBezTo>
                    <a:cubicBezTo>
                      <a:pt x="24241" y="13237"/>
                      <a:pt x="24273" y="13231"/>
                      <a:pt x="24301" y="13217"/>
                    </a:cubicBezTo>
                    <a:cubicBezTo>
                      <a:pt x="24420" y="13169"/>
                      <a:pt x="24539" y="13145"/>
                      <a:pt x="24658" y="13145"/>
                    </a:cubicBezTo>
                    <a:cubicBezTo>
                      <a:pt x="24623" y="12955"/>
                      <a:pt x="24551" y="12753"/>
                      <a:pt x="24468" y="12574"/>
                    </a:cubicBezTo>
                    <a:cubicBezTo>
                      <a:pt x="24408" y="12455"/>
                      <a:pt x="24349" y="12336"/>
                      <a:pt x="24289" y="12217"/>
                    </a:cubicBezTo>
                    <a:lnTo>
                      <a:pt x="24277" y="12217"/>
                    </a:lnTo>
                    <a:cubicBezTo>
                      <a:pt x="24277" y="12217"/>
                      <a:pt x="24277" y="12205"/>
                      <a:pt x="24277" y="12205"/>
                    </a:cubicBezTo>
                    <a:cubicBezTo>
                      <a:pt x="24253" y="12157"/>
                      <a:pt x="24230" y="12122"/>
                      <a:pt x="24218" y="12074"/>
                    </a:cubicBezTo>
                    <a:lnTo>
                      <a:pt x="24182" y="12086"/>
                    </a:lnTo>
                    <a:cubicBezTo>
                      <a:pt x="24164" y="12095"/>
                      <a:pt x="24154" y="12099"/>
                      <a:pt x="24151" y="12099"/>
                    </a:cubicBezTo>
                    <a:cubicBezTo>
                      <a:pt x="24147" y="12099"/>
                      <a:pt x="24160" y="12089"/>
                      <a:pt x="24182" y="12074"/>
                    </a:cubicBezTo>
                    <a:lnTo>
                      <a:pt x="24206" y="12062"/>
                    </a:lnTo>
                    <a:cubicBezTo>
                      <a:pt x="24200" y="12062"/>
                      <a:pt x="24194" y="12063"/>
                      <a:pt x="24190" y="12064"/>
                    </a:cubicBezTo>
                    <a:lnTo>
                      <a:pt x="24190" y="12064"/>
                    </a:lnTo>
                    <a:cubicBezTo>
                      <a:pt x="24191" y="12063"/>
                      <a:pt x="24193" y="12063"/>
                      <a:pt x="24194" y="12062"/>
                    </a:cubicBezTo>
                    <a:lnTo>
                      <a:pt x="24182" y="12026"/>
                    </a:lnTo>
                    <a:lnTo>
                      <a:pt x="24146" y="12038"/>
                    </a:lnTo>
                    <a:cubicBezTo>
                      <a:pt x="24130" y="12044"/>
                      <a:pt x="24112" y="12049"/>
                      <a:pt x="24104" y="12049"/>
                    </a:cubicBezTo>
                    <a:cubicBezTo>
                      <a:pt x="24094" y="12049"/>
                      <a:pt x="24100" y="12041"/>
                      <a:pt x="24146" y="12014"/>
                    </a:cubicBezTo>
                    <a:lnTo>
                      <a:pt x="24170" y="12002"/>
                    </a:lnTo>
                    <a:lnTo>
                      <a:pt x="24170" y="12002"/>
                    </a:lnTo>
                    <a:cubicBezTo>
                      <a:pt x="24152" y="12008"/>
                      <a:pt x="24137" y="12011"/>
                      <a:pt x="24133" y="12011"/>
                    </a:cubicBezTo>
                    <a:cubicBezTo>
                      <a:pt x="24128" y="12011"/>
                      <a:pt x="24134" y="12008"/>
                      <a:pt x="24158" y="12002"/>
                    </a:cubicBezTo>
                    <a:lnTo>
                      <a:pt x="24134" y="12002"/>
                    </a:lnTo>
                    <a:cubicBezTo>
                      <a:pt x="24119" y="12009"/>
                      <a:pt x="24111" y="12011"/>
                      <a:pt x="24108" y="12011"/>
                    </a:cubicBezTo>
                    <a:cubicBezTo>
                      <a:pt x="24101" y="12011"/>
                      <a:pt x="24116" y="12000"/>
                      <a:pt x="24109" y="12000"/>
                    </a:cubicBezTo>
                    <a:cubicBezTo>
                      <a:pt x="24107" y="12000"/>
                      <a:pt x="24104" y="12001"/>
                      <a:pt x="24099" y="12002"/>
                    </a:cubicBezTo>
                    <a:cubicBezTo>
                      <a:pt x="24088" y="12010"/>
                      <a:pt x="24083" y="12013"/>
                      <a:pt x="24083" y="12013"/>
                    </a:cubicBezTo>
                    <a:cubicBezTo>
                      <a:pt x="24083" y="12013"/>
                      <a:pt x="24102" y="11999"/>
                      <a:pt x="24111" y="11991"/>
                    </a:cubicBezTo>
                    <a:lnTo>
                      <a:pt x="24111" y="11991"/>
                    </a:lnTo>
                    <a:cubicBezTo>
                      <a:pt x="24095" y="11997"/>
                      <a:pt x="24089" y="11999"/>
                      <a:pt x="24088" y="11999"/>
                    </a:cubicBezTo>
                    <a:cubicBezTo>
                      <a:pt x="24087" y="11999"/>
                      <a:pt x="24111" y="11988"/>
                      <a:pt x="24108" y="11988"/>
                    </a:cubicBezTo>
                    <a:cubicBezTo>
                      <a:pt x="24107" y="11988"/>
                      <a:pt x="24104" y="11989"/>
                      <a:pt x="24099" y="11991"/>
                    </a:cubicBezTo>
                    <a:cubicBezTo>
                      <a:pt x="24092" y="11993"/>
                      <a:pt x="24088" y="11994"/>
                      <a:pt x="24086" y="11994"/>
                    </a:cubicBezTo>
                    <a:cubicBezTo>
                      <a:pt x="24080" y="11994"/>
                      <a:pt x="24113" y="11976"/>
                      <a:pt x="24122" y="11967"/>
                    </a:cubicBezTo>
                    <a:lnTo>
                      <a:pt x="24099" y="11967"/>
                    </a:lnTo>
                    <a:cubicBezTo>
                      <a:pt x="24063" y="11979"/>
                      <a:pt x="24045" y="11985"/>
                      <a:pt x="24042" y="11985"/>
                    </a:cubicBezTo>
                    <a:cubicBezTo>
                      <a:pt x="24039" y="11985"/>
                      <a:pt x="24051" y="11979"/>
                      <a:pt x="24075" y="11967"/>
                    </a:cubicBezTo>
                    <a:cubicBezTo>
                      <a:pt x="24111" y="11955"/>
                      <a:pt x="24111" y="11955"/>
                      <a:pt x="24111" y="11955"/>
                    </a:cubicBezTo>
                    <a:cubicBezTo>
                      <a:pt x="24111" y="11948"/>
                      <a:pt x="24119" y="11936"/>
                      <a:pt x="24102" y="11936"/>
                    </a:cubicBezTo>
                    <a:cubicBezTo>
                      <a:pt x="24091" y="11936"/>
                      <a:pt x="24069" y="11941"/>
                      <a:pt x="24027" y="11955"/>
                    </a:cubicBezTo>
                    <a:lnTo>
                      <a:pt x="23991" y="11955"/>
                    </a:lnTo>
                    <a:cubicBezTo>
                      <a:pt x="24015" y="11943"/>
                      <a:pt x="24027" y="11931"/>
                      <a:pt x="24051" y="11919"/>
                    </a:cubicBezTo>
                    <a:lnTo>
                      <a:pt x="24075" y="11907"/>
                    </a:lnTo>
                    <a:lnTo>
                      <a:pt x="24075" y="11907"/>
                    </a:lnTo>
                    <a:cubicBezTo>
                      <a:pt x="24075" y="11907"/>
                      <a:pt x="24043" y="11918"/>
                      <a:pt x="24032" y="11918"/>
                    </a:cubicBezTo>
                    <a:cubicBezTo>
                      <a:pt x="24027" y="11918"/>
                      <a:pt x="24027" y="11915"/>
                      <a:pt x="24039" y="11907"/>
                    </a:cubicBezTo>
                    <a:cubicBezTo>
                      <a:pt x="24055" y="11895"/>
                      <a:pt x="24058" y="11891"/>
                      <a:pt x="24055" y="11891"/>
                    </a:cubicBezTo>
                    <a:cubicBezTo>
                      <a:pt x="24049" y="11891"/>
                      <a:pt x="24026" y="11903"/>
                      <a:pt x="24026" y="11907"/>
                    </a:cubicBezTo>
                    <a:lnTo>
                      <a:pt x="24026" y="11907"/>
                    </a:lnTo>
                    <a:cubicBezTo>
                      <a:pt x="24020" y="11905"/>
                      <a:pt x="24013" y="11903"/>
                      <a:pt x="24027" y="11895"/>
                    </a:cubicBezTo>
                    <a:cubicBezTo>
                      <a:pt x="24039" y="11891"/>
                      <a:pt x="24043" y="11890"/>
                      <a:pt x="24043" y="11890"/>
                    </a:cubicBezTo>
                    <a:lnTo>
                      <a:pt x="24043" y="11890"/>
                    </a:lnTo>
                    <a:cubicBezTo>
                      <a:pt x="24042" y="11890"/>
                      <a:pt x="24023" y="11895"/>
                      <a:pt x="24015" y="11895"/>
                    </a:cubicBezTo>
                    <a:cubicBezTo>
                      <a:pt x="24007" y="11895"/>
                      <a:pt x="23984" y="11901"/>
                      <a:pt x="23972" y="11901"/>
                    </a:cubicBezTo>
                    <a:cubicBezTo>
                      <a:pt x="23966" y="11901"/>
                      <a:pt x="23964" y="11899"/>
                      <a:pt x="23968" y="11895"/>
                    </a:cubicBezTo>
                    <a:cubicBezTo>
                      <a:pt x="23991" y="11883"/>
                      <a:pt x="24015" y="11871"/>
                      <a:pt x="24015" y="11860"/>
                    </a:cubicBezTo>
                    <a:lnTo>
                      <a:pt x="24015" y="11860"/>
                    </a:lnTo>
                    <a:cubicBezTo>
                      <a:pt x="24015" y="11860"/>
                      <a:pt x="24005" y="11865"/>
                      <a:pt x="23994" y="11865"/>
                    </a:cubicBezTo>
                    <a:cubicBezTo>
                      <a:pt x="23989" y="11865"/>
                      <a:pt x="23984" y="11864"/>
                      <a:pt x="23980" y="11860"/>
                    </a:cubicBezTo>
                    <a:cubicBezTo>
                      <a:pt x="23980" y="11860"/>
                      <a:pt x="23980" y="11860"/>
                      <a:pt x="24003" y="11848"/>
                    </a:cubicBezTo>
                    <a:cubicBezTo>
                      <a:pt x="24040" y="11833"/>
                      <a:pt x="24054" y="11823"/>
                      <a:pt x="24040" y="11823"/>
                    </a:cubicBezTo>
                    <a:cubicBezTo>
                      <a:pt x="24031" y="11823"/>
                      <a:pt x="24011" y="11827"/>
                      <a:pt x="23980" y="11836"/>
                    </a:cubicBezTo>
                    <a:lnTo>
                      <a:pt x="23968" y="11836"/>
                    </a:lnTo>
                    <a:cubicBezTo>
                      <a:pt x="23980" y="11836"/>
                      <a:pt x="24003" y="11812"/>
                      <a:pt x="24027" y="11800"/>
                    </a:cubicBezTo>
                    <a:cubicBezTo>
                      <a:pt x="24031" y="11798"/>
                      <a:pt x="24032" y="11798"/>
                      <a:pt x="24031" y="11798"/>
                    </a:cubicBezTo>
                    <a:lnTo>
                      <a:pt x="24031" y="11798"/>
                    </a:lnTo>
                    <a:cubicBezTo>
                      <a:pt x="24029" y="11798"/>
                      <a:pt x="23989" y="11814"/>
                      <a:pt x="23987" y="11814"/>
                    </a:cubicBezTo>
                    <a:cubicBezTo>
                      <a:pt x="23987" y="11814"/>
                      <a:pt x="23988" y="11814"/>
                      <a:pt x="23991" y="11812"/>
                    </a:cubicBezTo>
                    <a:cubicBezTo>
                      <a:pt x="24012" y="11798"/>
                      <a:pt x="24025" y="11792"/>
                      <a:pt x="24023" y="11792"/>
                    </a:cubicBezTo>
                    <a:cubicBezTo>
                      <a:pt x="24021" y="11792"/>
                      <a:pt x="24011" y="11795"/>
                      <a:pt x="23991" y="11800"/>
                    </a:cubicBezTo>
                    <a:cubicBezTo>
                      <a:pt x="23971" y="11810"/>
                      <a:pt x="23958" y="11814"/>
                      <a:pt x="23950" y="11814"/>
                    </a:cubicBezTo>
                    <a:cubicBezTo>
                      <a:pt x="23940" y="11814"/>
                      <a:pt x="23942" y="11807"/>
                      <a:pt x="23956" y="11800"/>
                    </a:cubicBezTo>
                    <a:cubicBezTo>
                      <a:pt x="23980" y="11788"/>
                      <a:pt x="23968" y="11788"/>
                      <a:pt x="23980" y="11776"/>
                    </a:cubicBezTo>
                    <a:cubicBezTo>
                      <a:pt x="23988" y="11776"/>
                      <a:pt x="23990" y="11771"/>
                      <a:pt x="23980" y="11771"/>
                    </a:cubicBezTo>
                    <a:cubicBezTo>
                      <a:pt x="23976" y="11771"/>
                      <a:pt x="23968" y="11772"/>
                      <a:pt x="23956" y="11776"/>
                    </a:cubicBezTo>
                    <a:cubicBezTo>
                      <a:pt x="23940" y="11780"/>
                      <a:pt x="23933" y="11782"/>
                      <a:pt x="23932" y="11782"/>
                    </a:cubicBezTo>
                    <a:cubicBezTo>
                      <a:pt x="23929" y="11782"/>
                      <a:pt x="23948" y="11776"/>
                      <a:pt x="23956" y="11776"/>
                    </a:cubicBezTo>
                    <a:cubicBezTo>
                      <a:pt x="23968" y="11764"/>
                      <a:pt x="23991" y="11752"/>
                      <a:pt x="23968" y="11752"/>
                    </a:cubicBezTo>
                    <a:cubicBezTo>
                      <a:pt x="23931" y="11762"/>
                      <a:pt x="23911" y="11765"/>
                      <a:pt x="23901" y="11765"/>
                    </a:cubicBezTo>
                    <a:cubicBezTo>
                      <a:pt x="23885" y="11765"/>
                      <a:pt x="23898" y="11755"/>
                      <a:pt x="23920" y="11741"/>
                    </a:cubicBezTo>
                    <a:cubicBezTo>
                      <a:pt x="23932" y="11741"/>
                      <a:pt x="23932" y="11729"/>
                      <a:pt x="23920" y="11729"/>
                    </a:cubicBezTo>
                    <a:cubicBezTo>
                      <a:pt x="23914" y="11732"/>
                      <a:pt x="23908" y="11733"/>
                      <a:pt x="23904" y="11733"/>
                    </a:cubicBezTo>
                    <a:cubicBezTo>
                      <a:pt x="23894" y="11733"/>
                      <a:pt x="23897" y="11722"/>
                      <a:pt x="23932" y="11705"/>
                    </a:cubicBezTo>
                    <a:cubicBezTo>
                      <a:pt x="23991" y="11681"/>
                      <a:pt x="23932" y="11693"/>
                      <a:pt x="24015" y="11669"/>
                    </a:cubicBezTo>
                    <a:cubicBezTo>
                      <a:pt x="23991" y="11669"/>
                      <a:pt x="23973" y="11674"/>
                      <a:pt x="23970" y="11674"/>
                    </a:cubicBezTo>
                    <a:cubicBezTo>
                      <a:pt x="23969" y="11674"/>
                      <a:pt x="23972" y="11673"/>
                      <a:pt x="23980" y="11669"/>
                    </a:cubicBezTo>
                    <a:cubicBezTo>
                      <a:pt x="23932" y="11669"/>
                      <a:pt x="23920" y="11669"/>
                      <a:pt x="23991" y="11633"/>
                    </a:cubicBezTo>
                    <a:lnTo>
                      <a:pt x="23991" y="11633"/>
                    </a:lnTo>
                    <a:cubicBezTo>
                      <a:pt x="23974" y="11637"/>
                      <a:pt x="23965" y="11638"/>
                      <a:pt x="23961" y="11638"/>
                    </a:cubicBezTo>
                    <a:cubicBezTo>
                      <a:pt x="23952" y="11638"/>
                      <a:pt x="23975" y="11630"/>
                      <a:pt x="23991" y="11621"/>
                    </a:cubicBezTo>
                    <a:cubicBezTo>
                      <a:pt x="23968" y="11621"/>
                      <a:pt x="23980" y="11621"/>
                      <a:pt x="23991" y="11610"/>
                    </a:cubicBezTo>
                    <a:lnTo>
                      <a:pt x="23991" y="11598"/>
                    </a:lnTo>
                    <a:cubicBezTo>
                      <a:pt x="23980" y="11602"/>
                      <a:pt x="23970" y="11603"/>
                      <a:pt x="23963" y="11603"/>
                    </a:cubicBezTo>
                    <a:cubicBezTo>
                      <a:pt x="23949" y="11603"/>
                      <a:pt x="23944" y="11598"/>
                      <a:pt x="23944" y="11598"/>
                    </a:cubicBezTo>
                    <a:cubicBezTo>
                      <a:pt x="23932" y="11586"/>
                      <a:pt x="23920" y="11586"/>
                      <a:pt x="23920" y="11574"/>
                    </a:cubicBezTo>
                    <a:cubicBezTo>
                      <a:pt x="23920" y="11574"/>
                      <a:pt x="23908" y="11574"/>
                      <a:pt x="23956" y="11550"/>
                    </a:cubicBezTo>
                    <a:cubicBezTo>
                      <a:pt x="23920" y="11550"/>
                      <a:pt x="23956" y="11538"/>
                      <a:pt x="23980" y="11526"/>
                    </a:cubicBezTo>
                    <a:lnTo>
                      <a:pt x="23980" y="11526"/>
                    </a:lnTo>
                    <a:lnTo>
                      <a:pt x="23908" y="11538"/>
                    </a:lnTo>
                    <a:cubicBezTo>
                      <a:pt x="23884" y="11538"/>
                      <a:pt x="23896" y="11538"/>
                      <a:pt x="23920" y="11526"/>
                    </a:cubicBezTo>
                    <a:cubicBezTo>
                      <a:pt x="23938" y="11520"/>
                      <a:pt x="23941" y="11517"/>
                      <a:pt x="23936" y="11517"/>
                    </a:cubicBezTo>
                    <a:cubicBezTo>
                      <a:pt x="23932" y="11517"/>
                      <a:pt x="23920" y="11520"/>
                      <a:pt x="23908" y="11526"/>
                    </a:cubicBezTo>
                    <a:cubicBezTo>
                      <a:pt x="23900" y="11530"/>
                      <a:pt x="23896" y="11532"/>
                      <a:pt x="23894" y="11532"/>
                    </a:cubicBezTo>
                    <a:cubicBezTo>
                      <a:pt x="23891" y="11532"/>
                      <a:pt x="23896" y="11526"/>
                      <a:pt x="23896" y="11526"/>
                    </a:cubicBezTo>
                    <a:cubicBezTo>
                      <a:pt x="23896" y="11526"/>
                      <a:pt x="23884" y="11526"/>
                      <a:pt x="23908" y="11514"/>
                    </a:cubicBezTo>
                    <a:cubicBezTo>
                      <a:pt x="23921" y="11506"/>
                      <a:pt x="23918" y="11503"/>
                      <a:pt x="23911" y="11503"/>
                    </a:cubicBezTo>
                    <a:cubicBezTo>
                      <a:pt x="23903" y="11503"/>
                      <a:pt x="23890" y="11506"/>
                      <a:pt x="23888" y="11506"/>
                    </a:cubicBezTo>
                    <a:cubicBezTo>
                      <a:pt x="23886" y="11506"/>
                      <a:pt x="23888" y="11505"/>
                      <a:pt x="23896" y="11502"/>
                    </a:cubicBezTo>
                    <a:cubicBezTo>
                      <a:pt x="23920" y="11490"/>
                      <a:pt x="23908" y="11490"/>
                      <a:pt x="23932" y="11479"/>
                    </a:cubicBezTo>
                    <a:lnTo>
                      <a:pt x="23956" y="11467"/>
                    </a:lnTo>
                    <a:lnTo>
                      <a:pt x="23956" y="11455"/>
                    </a:lnTo>
                    <a:lnTo>
                      <a:pt x="23908" y="11455"/>
                    </a:lnTo>
                    <a:cubicBezTo>
                      <a:pt x="23884" y="11455"/>
                      <a:pt x="23944" y="11443"/>
                      <a:pt x="23932" y="11443"/>
                    </a:cubicBezTo>
                    <a:cubicBezTo>
                      <a:pt x="23920" y="11443"/>
                      <a:pt x="23920" y="11443"/>
                      <a:pt x="23944" y="11419"/>
                    </a:cubicBezTo>
                    <a:lnTo>
                      <a:pt x="23944" y="11395"/>
                    </a:lnTo>
                    <a:cubicBezTo>
                      <a:pt x="23944" y="11389"/>
                      <a:pt x="23944" y="11389"/>
                      <a:pt x="23944" y="11389"/>
                    </a:cubicBezTo>
                    <a:cubicBezTo>
                      <a:pt x="23944" y="11389"/>
                      <a:pt x="23944" y="11389"/>
                      <a:pt x="23944" y="11383"/>
                    </a:cubicBezTo>
                    <a:lnTo>
                      <a:pt x="23944" y="11371"/>
                    </a:lnTo>
                    <a:cubicBezTo>
                      <a:pt x="23896" y="11371"/>
                      <a:pt x="23944" y="11360"/>
                      <a:pt x="23908" y="11360"/>
                    </a:cubicBezTo>
                    <a:cubicBezTo>
                      <a:pt x="23884" y="11360"/>
                      <a:pt x="23908" y="11360"/>
                      <a:pt x="23932" y="11348"/>
                    </a:cubicBezTo>
                    <a:lnTo>
                      <a:pt x="23932" y="11336"/>
                    </a:lnTo>
                    <a:cubicBezTo>
                      <a:pt x="23932" y="11332"/>
                      <a:pt x="23931" y="11330"/>
                      <a:pt x="23929" y="11330"/>
                    </a:cubicBezTo>
                    <a:cubicBezTo>
                      <a:pt x="23925" y="11330"/>
                      <a:pt x="23920" y="11336"/>
                      <a:pt x="23920" y="11336"/>
                    </a:cubicBezTo>
                    <a:cubicBezTo>
                      <a:pt x="23920" y="11336"/>
                      <a:pt x="23908" y="11324"/>
                      <a:pt x="23884" y="11324"/>
                    </a:cubicBezTo>
                    <a:lnTo>
                      <a:pt x="23587" y="11288"/>
                    </a:lnTo>
                    <a:lnTo>
                      <a:pt x="23932" y="11252"/>
                    </a:lnTo>
                    <a:cubicBezTo>
                      <a:pt x="23932" y="11169"/>
                      <a:pt x="23944" y="11074"/>
                      <a:pt x="23980" y="10990"/>
                    </a:cubicBezTo>
                    <a:cubicBezTo>
                      <a:pt x="23968" y="10955"/>
                      <a:pt x="23944" y="10907"/>
                      <a:pt x="23932" y="10859"/>
                    </a:cubicBezTo>
                    <a:lnTo>
                      <a:pt x="23920" y="10836"/>
                    </a:lnTo>
                    <a:cubicBezTo>
                      <a:pt x="23765" y="10728"/>
                      <a:pt x="23694" y="10538"/>
                      <a:pt x="23741" y="10347"/>
                    </a:cubicBezTo>
                    <a:cubicBezTo>
                      <a:pt x="23777" y="10228"/>
                      <a:pt x="23801" y="10109"/>
                      <a:pt x="23801" y="9990"/>
                    </a:cubicBezTo>
                    <a:cubicBezTo>
                      <a:pt x="23801" y="9919"/>
                      <a:pt x="23801" y="9847"/>
                      <a:pt x="23789" y="9776"/>
                    </a:cubicBezTo>
                    <a:cubicBezTo>
                      <a:pt x="23777" y="9716"/>
                      <a:pt x="23753" y="9657"/>
                      <a:pt x="23718" y="9609"/>
                    </a:cubicBezTo>
                    <a:cubicBezTo>
                      <a:pt x="23706" y="9597"/>
                      <a:pt x="23706" y="9585"/>
                      <a:pt x="23694" y="9562"/>
                    </a:cubicBezTo>
                    <a:cubicBezTo>
                      <a:pt x="23622" y="9347"/>
                      <a:pt x="23551" y="9121"/>
                      <a:pt x="23468" y="8895"/>
                    </a:cubicBezTo>
                    <a:cubicBezTo>
                      <a:pt x="23444" y="8835"/>
                      <a:pt x="23420" y="8788"/>
                      <a:pt x="23396" y="8728"/>
                    </a:cubicBezTo>
                    <a:cubicBezTo>
                      <a:pt x="23313" y="8573"/>
                      <a:pt x="23218" y="8407"/>
                      <a:pt x="23134" y="8252"/>
                    </a:cubicBezTo>
                    <a:cubicBezTo>
                      <a:pt x="23051" y="8085"/>
                      <a:pt x="23027" y="7907"/>
                      <a:pt x="22944" y="7728"/>
                    </a:cubicBezTo>
                    <a:cubicBezTo>
                      <a:pt x="22777" y="7419"/>
                      <a:pt x="22682" y="7073"/>
                      <a:pt x="22658" y="6728"/>
                    </a:cubicBezTo>
                    <a:cubicBezTo>
                      <a:pt x="22658" y="6668"/>
                      <a:pt x="22646" y="6609"/>
                      <a:pt x="22610" y="6549"/>
                    </a:cubicBezTo>
                    <a:cubicBezTo>
                      <a:pt x="22539" y="6371"/>
                      <a:pt x="22503" y="6180"/>
                      <a:pt x="22527" y="5990"/>
                    </a:cubicBezTo>
                    <a:cubicBezTo>
                      <a:pt x="22527" y="5895"/>
                      <a:pt x="22515" y="5799"/>
                      <a:pt x="22503" y="5704"/>
                    </a:cubicBezTo>
                    <a:lnTo>
                      <a:pt x="22503" y="5668"/>
                    </a:lnTo>
                    <a:cubicBezTo>
                      <a:pt x="22503" y="5621"/>
                      <a:pt x="22491" y="5561"/>
                      <a:pt x="22491" y="5514"/>
                    </a:cubicBezTo>
                    <a:cubicBezTo>
                      <a:pt x="22491" y="5478"/>
                      <a:pt x="22491" y="5454"/>
                      <a:pt x="22491" y="5418"/>
                    </a:cubicBezTo>
                    <a:lnTo>
                      <a:pt x="22503" y="5383"/>
                    </a:lnTo>
                    <a:cubicBezTo>
                      <a:pt x="22444" y="5371"/>
                      <a:pt x="22467" y="5371"/>
                      <a:pt x="22503" y="5371"/>
                    </a:cubicBezTo>
                    <a:cubicBezTo>
                      <a:pt x="22551" y="5180"/>
                      <a:pt x="22598" y="4990"/>
                      <a:pt x="22646" y="4799"/>
                    </a:cubicBezTo>
                    <a:lnTo>
                      <a:pt x="22634" y="4799"/>
                    </a:lnTo>
                    <a:cubicBezTo>
                      <a:pt x="22646" y="4799"/>
                      <a:pt x="22634" y="4787"/>
                      <a:pt x="22658" y="4787"/>
                    </a:cubicBezTo>
                    <a:cubicBezTo>
                      <a:pt x="22610" y="4775"/>
                      <a:pt x="22610" y="4740"/>
                      <a:pt x="22670" y="4716"/>
                    </a:cubicBezTo>
                    <a:lnTo>
                      <a:pt x="22634" y="4716"/>
                    </a:lnTo>
                    <a:cubicBezTo>
                      <a:pt x="22634" y="4704"/>
                      <a:pt x="22634" y="4704"/>
                      <a:pt x="22634" y="4692"/>
                    </a:cubicBezTo>
                    <a:cubicBezTo>
                      <a:pt x="22610" y="4692"/>
                      <a:pt x="22610" y="4680"/>
                      <a:pt x="22610" y="4680"/>
                    </a:cubicBezTo>
                    <a:lnTo>
                      <a:pt x="22610" y="4680"/>
                    </a:lnTo>
                    <a:cubicBezTo>
                      <a:pt x="22622" y="4692"/>
                      <a:pt x="22682" y="4692"/>
                      <a:pt x="22634" y="4692"/>
                    </a:cubicBezTo>
                    <a:lnTo>
                      <a:pt x="22682" y="4692"/>
                    </a:lnTo>
                    <a:cubicBezTo>
                      <a:pt x="22694" y="4656"/>
                      <a:pt x="22694" y="4621"/>
                      <a:pt x="22706" y="4585"/>
                    </a:cubicBezTo>
                    <a:cubicBezTo>
                      <a:pt x="22729" y="4513"/>
                      <a:pt x="22765" y="4442"/>
                      <a:pt x="22813" y="4371"/>
                    </a:cubicBezTo>
                    <a:cubicBezTo>
                      <a:pt x="22825" y="4335"/>
                      <a:pt x="22848" y="4299"/>
                      <a:pt x="22872" y="4263"/>
                    </a:cubicBezTo>
                    <a:lnTo>
                      <a:pt x="22896" y="4228"/>
                    </a:lnTo>
                    <a:lnTo>
                      <a:pt x="22920" y="4204"/>
                    </a:lnTo>
                    <a:cubicBezTo>
                      <a:pt x="22920" y="4200"/>
                      <a:pt x="22920" y="4199"/>
                      <a:pt x="22920" y="4199"/>
                    </a:cubicBezTo>
                    <a:cubicBezTo>
                      <a:pt x="22921" y="4199"/>
                      <a:pt x="22924" y="4204"/>
                      <a:pt x="22932" y="4204"/>
                    </a:cubicBezTo>
                    <a:cubicBezTo>
                      <a:pt x="22932" y="4192"/>
                      <a:pt x="22944" y="4180"/>
                      <a:pt x="22944" y="4168"/>
                    </a:cubicBezTo>
                    <a:lnTo>
                      <a:pt x="22920" y="4132"/>
                    </a:lnTo>
                    <a:cubicBezTo>
                      <a:pt x="22896" y="4085"/>
                      <a:pt x="22872" y="4025"/>
                      <a:pt x="22848" y="3966"/>
                    </a:cubicBezTo>
                    <a:lnTo>
                      <a:pt x="22825" y="3871"/>
                    </a:lnTo>
                    <a:cubicBezTo>
                      <a:pt x="22825" y="3847"/>
                      <a:pt x="22813" y="3811"/>
                      <a:pt x="22801" y="3787"/>
                    </a:cubicBezTo>
                    <a:cubicBezTo>
                      <a:pt x="22777" y="3609"/>
                      <a:pt x="22741" y="3442"/>
                      <a:pt x="22706" y="3275"/>
                    </a:cubicBezTo>
                    <a:cubicBezTo>
                      <a:pt x="22694" y="3251"/>
                      <a:pt x="22694" y="3239"/>
                      <a:pt x="22694" y="3216"/>
                    </a:cubicBezTo>
                    <a:cubicBezTo>
                      <a:pt x="22587" y="2918"/>
                      <a:pt x="22456" y="2632"/>
                      <a:pt x="22289" y="2370"/>
                    </a:cubicBezTo>
                    <a:cubicBezTo>
                      <a:pt x="22182" y="2227"/>
                      <a:pt x="22051" y="2096"/>
                      <a:pt x="21884" y="2001"/>
                    </a:cubicBezTo>
                    <a:cubicBezTo>
                      <a:pt x="21729" y="1906"/>
                      <a:pt x="21539" y="1846"/>
                      <a:pt x="21360" y="1823"/>
                    </a:cubicBezTo>
                    <a:cubicBezTo>
                      <a:pt x="21122" y="1787"/>
                      <a:pt x="20884" y="1775"/>
                      <a:pt x="20646" y="1763"/>
                    </a:cubicBezTo>
                    <a:cubicBezTo>
                      <a:pt x="20598" y="1763"/>
                      <a:pt x="20551" y="1739"/>
                      <a:pt x="20527" y="1704"/>
                    </a:cubicBezTo>
                    <a:cubicBezTo>
                      <a:pt x="20479" y="1656"/>
                      <a:pt x="20443" y="1585"/>
                      <a:pt x="20384" y="1537"/>
                    </a:cubicBezTo>
                    <a:cubicBezTo>
                      <a:pt x="20336" y="1465"/>
                      <a:pt x="20277" y="1406"/>
                      <a:pt x="20205" y="1358"/>
                    </a:cubicBezTo>
                    <a:cubicBezTo>
                      <a:pt x="19889" y="1161"/>
                      <a:pt x="19523" y="1063"/>
                      <a:pt x="19156" y="1063"/>
                    </a:cubicBezTo>
                    <a:cubicBezTo>
                      <a:pt x="19013" y="1063"/>
                      <a:pt x="18870" y="1078"/>
                      <a:pt x="18729" y="1108"/>
                    </a:cubicBezTo>
                    <a:cubicBezTo>
                      <a:pt x="18479" y="1168"/>
                      <a:pt x="18241" y="1275"/>
                      <a:pt x="18026" y="1430"/>
                    </a:cubicBezTo>
                    <a:cubicBezTo>
                      <a:pt x="17800" y="1585"/>
                      <a:pt x="17586" y="1751"/>
                      <a:pt x="17372" y="1918"/>
                    </a:cubicBezTo>
                    <a:cubicBezTo>
                      <a:pt x="17253" y="2013"/>
                      <a:pt x="17145" y="2108"/>
                      <a:pt x="17038" y="2216"/>
                    </a:cubicBezTo>
                    <a:cubicBezTo>
                      <a:pt x="16943" y="2299"/>
                      <a:pt x="16848" y="2370"/>
                      <a:pt x="16741" y="2418"/>
                    </a:cubicBezTo>
                    <a:cubicBezTo>
                      <a:pt x="16610" y="2501"/>
                      <a:pt x="16479" y="2597"/>
                      <a:pt x="16360" y="2692"/>
                    </a:cubicBezTo>
                    <a:cubicBezTo>
                      <a:pt x="16181" y="2835"/>
                      <a:pt x="15990" y="3049"/>
                      <a:pt x="15729" y="3097"/>
                    </a:cubicBezTo>
                    <a:lnTo>
                      <a:pt x="15621" y="3156"/>
                    </a:lnTo>
                    <a:lnTo>
                      <a:pt x="15514" y="3216"/>
                    </a:lnTo>
                    <a:cubicBezTo>
                      <a:pt x="15443" y="3251"/>
                      <a:pt x="15359" y="3287"/>
                      <a:pt x="15276" y="3299"/>
                    </a:cubicBezTo>
                    <a:cubicBezTo>
                      <a:pt x="15246" y="3305"/>
                      <a:pt x="15217" y="3308"/>
                      <a:pt x="15185" y="3308"/>
                    </a:cubicBezTo>
                    <a:cubicBezTo>
                      <a:pt x="15154" y="3308"/>
                      <a:pt x="15121" y="3305"/>
                      <a:pt x="15086" y="3299"/>
                    </a:cubicBezTo>
                    <a:lnTo>
                      <a:pt x="14990" y="3287"/>
                    </a:lnTo>
                    <a:lnTo>
                      <a:pt x="14895" y="3275"/>
                    </a:lnTo>
                    <a:cubicBezTo>
                      <a:pt x="14728" y="3275"/>
                      <a:pt x="14550" y="3251"/>
                      <a:pt x="14395" y="3192"/>
                    </a:cubicBezTo>
                    <a:cubicBezTo>
                      <a:pt x="14336" y="3168"/>
                      <a:pt x="14276" y="3132"/>
                      <a:pt x="14228" y="3085"/>
                    </a:cubicBezTo>
                    <a:cubicBezTo>
                      <a:pt x="14181" y="3049"/>
                      <a:pt x="14133" y="3013"/>
                      <a:pt x="14074" y="2978"/>
                    </a:cubicBezTo>
                    <a:cubicBezTo>
                      <a:pt x="13919" y="2882"/>
                      <a:pt x="13764" y="2763"/>
                      <a:pt x="13609" y="2644"/>
                    </a:cubicBezTo>
                    <a:cubicBezTo>
                      <a:pt x="13538" y="2585"/>
                      <a:pt x="13466" y="2501"/>
                      <a:pt x="13419" y="2418"/>
                    </a:cubicBezTo>
                    <a:cubicBezTo>
                      <a:pt x="13371" y="2335"/>
                      <a:pt x="13335" y="2251"/>
                      <a:pt x="13312" y="2156"/>
                    </a:cubicBezTo>
                    <a:cubicBezTo>
                      <a:pt x="13264" y="2001"/>
                      <a:pt x="13181" y="1846"/>
                      <a:pt x="13062" y="1727"/>
                    </a:cubicBezTo>
                    <a:cubicBezTo>
                      <a:pt x="12897" y="1572"/>
                      <a:pt x="12684" y="1488"/>
                      <a:pt x="12463" y="1488"/>
                    </a:cubicBezTo>
                    <a:cubicBezTo>
                      <a:pt x="12413" y="1488"/>
                      <a:pt x="12362" y="1492"/>
                      <a:pt x="12311" y="1501"/>
                    </a:cubicBezTo>
                    <a:cubicBezTo>
                      <a:pt x="12226" y="1510"/>
                      <a:pt x="12141" y="1515"/>
                      <a:pt x="12056" y="1515"/>
                    </a:cubicBezTo>
                    <a:cubicBezTo>
                      <a:pt x="11809" y="1515"/>
                      <a:pt x="11566" y="1477"/>
                      <a:pt x="11335" y="1406"/>
                    </a:cubicBezTo>
                    <a:cubicBezTo>
                      <a:pt x="11073" y="1311"/>
                      <a:pt x="10847" y="1168"/>
                      <a:pt x="10645" y="977"/>
                    </a:cubicBezTo>
                    <a:cubicBezTo>
                      <a:pt x="10466" y="834"/>
                      <a:pt x="10406" y="584"/>
                      <a:pt x="10287" y="382"/>
                    </a:cubicBezTo>
                    <a:cubicBezTo>
                      <a:pt x="10287" y="382"/>
                      <a:pt x="10287" y="370"/>
                      <a:pt x="10287" y="370"/>
                    </a:cubicBezTo>
                    <a:lnTo>
                      <a:pt x="10275" y="370"/>
                    </a:lnTo>
                    <a:cubicBezTo>
                      <a:pt x="10264" y="358"/>
                      <a:pt x="10252" y="358"/>
                      <a:pt x="10240" y="346"/>
                    </a:cubicBezTo>
                    <a:cubicBezTo>
                      <a:pt x="10224" y="346"/>
                      <a:pt x="10208" y="352"/>
                      <a:pt x="10192" y="352"/>
                    </a:cubicBezTo>
                    <a:cubicBezTo>
                      <a:pt x="10184" y="352"/>
                      <a:pt x="10176" y="350"/>
                      <a:pt x="10168" y="346"/>
                    </a:cubicBezTo>
                    <a:cubicBezTo>
                      <a:pt x="10133" y="334"/>
                      <a:pt x="10109" y="334"/>
                      <a:pt x="10073" y="322"/>
                    </a:cubicBezTo>
                    <a:lnTo>
                      <a:pt x="10049" y="322"/>
                    </a:lnTo>
                    <a:cubicBezTo>
                      <a:pt x="9930" y="311"/>
                      <a:pt x="9823" y="311"/>
                      <a:pt x="9716" y="311"/>
                    </a:cubicBezTo>
                    <a:cubicBezTo>
                      <a:pt x="9573" y="311"/>
                      <a:pt x="9430" y="251"/>
                      <a:pt x="9335" y="144"/>
                    </a:cubicBezTo>
                    <a:cubicBezTo>
                      <a:pt x="9314" y="141"/>
                      <a:pt x="9293" y="139"/>
                      <a:pt x="9273" y="139"/>
                    </a:cubicBezTo>
                    <a:cubicBezTo>
                      <a:pt x="9211" y="139"/>
                      <a:pt x="9153" y="153"/>
                      <a:pt x="9109" y="180"/>
                    </a:cubicBezTo>
                    <a:cubicBezTo>
                      <a:pt x="9082" y="197"/>
                      <a:pt x="9055" y="205"/>
                      <a:pt x="9028" y="205"/>
                    </a:cubicBezTo>
                    <a:cubicBezTo>
                      <a:pt x="8981" y="205"/>
                      <a:pt x="8936" y="182"/>
                      <a:pt x="8906" y="144"/>
                    </a:cubicBezTo>
                    <a:cubicBezTo>
                      <a:pt x="8887" y="124"/>
                      <a:pt x="8875" y="105"/>
                      <a:pt x="8852" y="105"/>
                    </a:cubicBezTo>
                    <a:cubicBezTo>
                      <a:pt x="8847" y="105"/>
                      <a:pt x="8841" y="106"/>
                      <a:pt x="8835" y="108"/>
                    </a:cubicBezTo>
                    <a:cubicBezTo>
                      <a:pt x="8820" y="115"/>
                      <a:pt x="8806" y="127"/>
                      <a:pt x="8791" y="127"/>
                    </a:cubicBezTo>
                    <a:cubicBezTo>
                      <a:pt x="8782" y="127"/>
                      <a:pt x="8773" y="122"/>
                      <a:pt x="8763" y="108"/>
                    </a:cubicBezTo>
                    <a:cubicBezTo>
                      <a:pt x="8751" y="96"/>
                      <a:pt x="8740" y="84"/>
                      <a:pt x="8728" y="72"/>
                    </a:cubicBezTo>
                    <a:cubicBezTo>
                      <a:pt x="8632" y="61"/>
                      <a:pt x="8525" y="37"/>
                      <a:pt x="843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407;p31"/>
              <p:cNvSpPr/>
              <p:nvPr/>
            </p:nvSpPr>
            <p:spPr>
              <a:xfrm>
                <a:off x="4017494" y="3544525"/>
                <a:ext cx="308488" cy="160327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6207" extrusionOk="0">
                    <a:moveTo>
                      <a:pt x="5768" y="0"/>
                    </a:moveTo>
                    <a:cubicBezTo>
                      <a:pt x="5746" y="0"/>
                      <a:pt x="5725" y="1"/>
                      <a:pt x="5704" y="3"/>
                    </a:cubicBezTo>
                    <a:cubicBezTo>
                      <a:pt x="5668" y="3"/>
                      <a:pt x="5632" y="15"/>
                      <a:pt x="5596" y="27"/>
                    </a:cubicBezTo>
                    <a:cubicBezTo>
                      <a:pt x="5554" y="35"/>
                      <a:pt x="5518" y="44"/>
                      <a:pt x="5480" y="44"/>
                    </a:cubicBezTo>
                    <a:cubicBezTo>
                      <a:pt x="5464" y="44"/>
                      <a:pt x="5447" y="42"/>
                      <a:pt x="5430" y="39"/>
                    </a:cubicBezTo>
                    <a:lnTo>
                      <a:pt x="5358" y="39"/>
                    </a:lnTo>
                    <a:cubicBezTo>
                      <a:pt x="5335" y="39"/>
                      <a:pt x="5311" y="51"/>
                      <a:pt x="5299" y="63"/>
                    </a:cubicBezTo>
                    <a:cubicBezTo>
                      <a:pt x="5227" y="74"/>
                      <a:pt x="5168" y="74"/>
                      <a:pt x="5108" y="134"/>
                    </a:cubicBezTo>
                    <a:cubicBezTo>
                      <a:pt x="5073" y="170"/>
                      <a:pt x="5025" y="194"/>
                      <a:pt x="4977" y="194"/>
                    </a:cubicBezTo>
                    <a:cubicBezTo>
                      <a:pt x="4936" y="205"/>
                      <a:pt x="4894" y="211"/>
                      <a:pt x="4852" y="211"/>
                    </a:cubicBezTo>
                    <a:cubicBezTo>
                      <a:pt x="4811" y="211"/>
                      <a:pt x="4769" y="205"/>
                      <a:pt x="4727" y="194"/>
                    </a:cubicBezTo>
                    <a:cubicBezTo>
                      <a:pt x="4668" y="241"/>
                      <a:pt x="4608" y="301"/>
                      <a:pt x="4537" y="313"/>
                    </a:cubicBezTo>
                    <a:cubicBezTo>
                      <a:pt x="4501" y="325"/>
                      <a:pt x="4477" y="325"/>
                      <a:pt x="4453" y="325"/>
                    </a:cubicBezTo>
                    <a:cubicBezTo>
                      <a:pt x="4430" y="325"/>
                      <a:pt x="4406" y="321"/>
                      <a:pt x="4383" y="321"/>
                    </a:cubicBezTo>
                    <a:cubicBezTo>
                      <a:pt x="4348" y="321"/>
                      <a:pt x="4315" y="329"/>
                      <a:pt x="4287" y="372"/>
                    </a:cubicBezTo>
                    <a:cubicBezTo>
                      <a:pt x="4274" y="393"/>
                      <a:pt x="4254" y="399"/>
                      <a:pt x="4229" y="399"/>
                    </a:cubicBezTo>
                    <a:cubicBezTo>
                      <a:pt x="4188" y="399"/>
                      <a:pt x="4137" y="382"/>
                      <a:pt x="4094" y="382"/>
                    </a:cubicBezTo>
                    <a:cubicBezTo>
                      <a:pt x="4086" y="382"/>
                      <a:pt x="4079" y="383"/>
                      <a:pt x="4072" y="384"/>
                    </a:cubicBezTo>
                    <a:cubicBezTo>
                      <a:pt x="4013" y="384"/>
                      <a:pt x="3953" y="396"/>
                      <a:pt x="3894" y="396"/>
                    </a:cubicBezTo>
                    <a:cubicBezTo>
                      <a:pt x="3853" y="396"/>
                      <a:pt x="3803" y="422"/>
                      <a:pt x="3760" y="422"/>
                    </a:cubicBezTo>
                    <a:cubicBezTo>
                      <a:pt x="3753" y="422"/>
                      <a:pt x="3746" y="421"/>
                      <a:pt x="3739" y="420"/>
                    </a:cubicBezTo>
                    <a:cubicBezTo>
                      <a:pt x="3680" y="396"/>
                      <a:pt x="3632" y="348"/>
                      <a:pt x="3596" y="301"/>
                    </a:cubicBezTo>
                    <a:cubicBezTo>
                      <a:pt x="3584" y="289"/>
                      <a:pt x="3572" y="277"/>
                      <a:pt x="3561" y="265"/>
                    </a:cubicBezTo>
                    <a:cubicBezTo>
                      <a:pt x="3453" y="432"/>
                      <a:pt x="3322" y="586"/>
                      <a:pt x="3180" y="741"/>
                    </a:cubicBezTo>
                    <a:cubicBezTo>
                      <a:pt x="3096" y="825"/>
                      <a:pt x="3001" y="896"/>
                      <a:pt x="2906" y="967"/>
                    </a:cubicBezTo>
                    <a:cubicBezTo>
                      <a:pt x="2834" y="1003"/>
                      <a:pt x="2787" y="1051"/>
                      <a:pt x="2739" y="1098"/>
                    </a:cubicBezTo>
                    <a:cubicBezTo>
                      <a:pt x="2715" y="1122"/>
                      <a:pt x="2691" y="1146"/>
                      <a:pt x="2668" y="1146"/>
                    </a:cubicBezTo>
                    <a:cubicBezTo>
                      <a:pt x="2513" y="1182"/>
                      <a:pt x="2382" y="1253"/>
                      <a:pt x="2263" y="1360"/>
                    </a:cubicBezTo>
                    <a:cubicBezTo>
                      <a:pt x="2084" y="1503"/>
                      <a:pt x="1906" y="1670"/>
                      <a:pt x="1739" y="1849"/>
                    </a:cubicBezTo>
                    <a:cubicBezTo>
                      <a:pt x="1703" y="1884"/>
                      <a:pt x="1656" y="1908"/>
                      <a:pt x="1608" y="1920"/>
                    </a:cubicBezTo>
                    <a:lnTo>
                      <a:pt x="1596" y="1920"/>
                    </a:lnTo>
                    <a:lnTo>
                      <a:pt x="1560" y="1968"/>
                    </a:lnTo>
                    <a:cubicBezTo>
                      <a:pt x="1560" y="1979"/>
                      <a:pt x="1560" y="1979"/>
                      <a:pt x="1560" y="1991"/>
                    </a:cubicBezTo>
                    <a:cubicBezTo>
                      <a:pt x="1560" y="2039"/>
                      <a:pt x="1560" y="2075"/>
                      <a:pt x="1513" y="2099"/>
                    </a:cubicBezTo>
                    <a:lnTo>
                      <a:pt x="1465" y="2110"/>
                    </a:lnTo>
                    <a:cubicBezTo>
                      <a:pt x="1453" y="2146"/>
                      <a:pt x="1429" y="2170"/>
                      <a:pt x="1417" y="2194"/>
                    </a:cubicBezTo>
                    <a:cubicBezTo>
                      <a:pt x="1405" y="2230"/>
                      <a:pt x="1394" y="2277"/>
                      <a:pt x="1370" y="2301"/>
                    </a:cubicBezTo>
                    <a:cubicBezTo>
                      <a:pt x="1275" y="2432"/>
                      <a:pt x="1167" y="2575"/>
                      <a:pt x="1072" y="2706"/>
                    </a:cubicBezTo>
                    <a:cubicBezTo>
                      <a:pt x="1048" y="2741"/>
                      <a:pt x="1013" y="2765"/>
                      <a:pt x="1013" y="2813"/>
                    </a:cubicBezTo>
                    <a:cubicBezTo>
                      <a:pt x="1024" y="2920"/>
                      <a:pt x="965" y="3039"/>
                      <a:pt x="858" y="3087"/>
                    </a:cubicBezTo>
                    <a:cubicBezTo>
                      <a:pt x="822" y="3218"/>
                      <a:pt x="763" y="3325"/>
                      <a:pt x="667" y="3420"/>
                    </a:cubicBezTo>
                    <a:cubicBezTo>
                      <a:pt x="620" y="3468"/>
                      <a:pt x="572" y="3503"/>
                      <a:pt x="536" y="3539"/>
                    </a:cubicBezTo>
                    <a:cubicBezTo>
                      <a:pt x="513" y="3551"/>
                      <a:pt x="489" y="3563"/>
                      <a:pt x="489" y="3575"/>
                    </a:cubicBezTo>
                    <a:cubicBezTo>
                      <a:pt x="489" y="3754"/>
                      <a:pt x="334" y="3801"/>
                      <a:pt x="286" y="3920"/>
                    </a:cubicBezTo>
                    <a:cubicBezTo>
                      <a:pt x="251" y="3980"/>
                      <a:pt x="215" y="4027"/>
                      <a:pt x="167" y="4075"/>
                    </a:cubicBezTo>
                    <a:cubicBezTo>
                      <a:pt x="132" y="4111"/>
                      <a:pt x="84" y="4158"/>
                      <a:pt x="120" y="4218"/>
                    </a:cubicBezTo>
                    <a:cubicBezTo>
                      <a:pt x="143" y="4254"/>
                      <a:pt x="120" y="4277"/>
                      <a:pt x="120" y="4301"/>
                    </a:cubicBezTo>
                    <a:cubicBezTo>
                      <a:pt x="120" y="4313"/>
                      <a:pt x="120" y="4313"/>
                      <a:pt x="96" y="4313"/>
                    </a:cubicBezTo>
                    <a:cubicBezTo>
                      <a:pt x="60" y="4325"/>
                      <a:pt x="24" y="4349"/>
                      <a:pt x="1" y="4373"/>
                    </a:cubicBezTo>
                    <a:cubicBezTo>
                      <a:pt x="36" y="4373"/>
                      <a:pt x="72" y="4373"/>
                      <a:pt x="108" y="4361"/>
                    </a:cubicBezTo>
                    <a:lnTo>
                      <a:pt x="108" y="4361"/>
                    </a:lnTo>
                    <a:cubicBezTo>
                      <a:pt x="84" y="4396"/>
                      <a:pt x="108" y="4408"/>
                      <a:pt x="132" y="4408"/>
                    </a:cubicBezTo>
                    <a:lnTo>
                      <a:pt x="215" y="4408"/>
                    </a:lnTo>
                    <a:cubicBezTo>
                      <a:pt x="239" y="4408"/>
                      <a:pt x="262" y="4420"/>
                      <a:pt x="286" y="4420"/>
                    </a:cubicBezTo>
                    <a:lnTo>
                      <a:pt x="370" y="4444"/>
                    </a:lnTo>
                    <a:cubicBezTo>
                      <a:pt x="453" y="4456"/>
                      <a:pt x="548" y="4444"/>
                      <a:pt x="620" y="4539"/>
                    </a:cubicBezTo>
                    <a:cubicBezTo>
                      <a:pt x="623" y="4543"/>
                      <a:pt x="628" y="4544"/>
                      <a:pt x="633" y="4544"/>
                    </a:cubicBezTo>
                    <a:cubicBezTo>
                      <a:pt x="644" y="4544"/>
                      <a:pt x="659" y="4536"/>
                      <a:pt x="667" y="4527"/>
                    </a:cubicBezTo>
                    <a:cubicBezTo>
                      <a:pt x="693" y="4510"/>
                      <a:pt x="720" y="4499"/>
                      <a:pt x="750" y="4499"/>
                    </a:cubicBezTo>
                    <a:cubicBezTo>
                      <a:pt x="762" y="4499"/>
                      <a:pt x="774" y="4500"/>
                      <a:pt x="786" y="4504"/>
                    </a:cubicBezTo>
                    <a:cubicBezTo>
                      <a:pt x="846" y="4516"/>
                      <a:pt x="905" y="4539"/>
                      <a:pt x="965" y="4575"/>
                    </a:cubicBezTo>
                    <a:cubicBezTo>
                      <a:pt x="982" y="4583"/>
                      <a:pt x="999" y="4592"/>
                      <a:pt x="1015" y="4592"/>
                    </a:cubicBezTo>
                    <a:cubicBezTo>
                      <a:pt x="1022" y="4592"/>
                      <a:pt x="1029" y="4590"/>
                      <a:pt x="1036" y="4587"/>
                    </a:cubicBezTo>
                    <a:cubicBezTo>
                      <a:pt x="1061" y="4574"/>
                      <a:pt x="1089" y="4568"/>
                      <a:pt x="1117" y="4568"/>
                    </a:cubicBezTo>
                    <a:cubicBezTo>
                      <a:pt x="1195" y="4568"/>
                      <a:pt x="1275" y="4615"/>
                      <a:pt x="1310" y="4694"/>
                    </a:cubicBezTo>
                    <a:cubicBezTo>
                      <a:pt x="1346" y="4670"/>
                      <a:pt x="1382" y="4658"/>
                      <a:pt x="1417" y="4635"/>
                    </a:cubicBezTo>
                    <a:cubicBezTo>
                      <a:pt x="1513" y="4789"/>
                      <a:pt x="1667" y="4825"/>
                      <a:pt x="1763" y="4956"/>
                    </a:cubicBezTo>
                    <a:cubicBezTo>
                      <a:pt x="1822" y="5016"/>
                      <a:pt x="1858" y="5087"/>
                      <a:pt x="1882" y="5170"/>
                    </a:cubicBezTo>
                    <a:cubicBezTo>
                      <a:pt x="1894" y="5230"/>
                      <a:pt x="1965" y="5266"/>
                      <a:pt x="1977" y="5337"/>
                    </a:cubicBezTo>
                    <a:cubicBezTo>
                      <a:pt x="2001" y="5397"/>
                      <a:pt x="2072" y="5456"/>
                      <a:pt x="2048" y="5539"/>
                    </a:cubicBezTo>
                    <a:cubicBezTo>
                      <a:pt x="2048" y="5587"/>
                      <a:pt x="2048" y="5635"/>
                      <a:pt x="2072" y="5670"/>
                    </a:cubicBezTo>
                    <a:cubicBezTo>
                      <a:pt x="2108" y="5801"/>
                      <a:pt x="2156" y="5920"/>
                      <a:pt x="2179" y="6051"/>
                    </a:cubicBezTo>
                    <a:lnTo>
                      <a:pt x="2203" y="6182"/>
                    </a:lnTo>
                    <a:lnTo>
                      <a:pt x="2632" y="6159"/>
                    </a:lnTo>
                    <a:lnTo>
                      <a:pt x="2822" y="6159"/>
                    </a:lnTo>
                    <a:cubicBezTo>
                      <a:pt x="2861" y="6159"/>
                      <a:pt x="2897" y="6151"/>
                      <a:pt x="2932" y="6151"/>
                    </a:cubicBezTo>
                    <a:cubicBezTo>
                      <a:pt x="2974" y="6151"/>
                      <a:pt x="3016" y="6161"/>
                      <a:pt x="3060" y="6206"/>
                    </a:cubicBezTo>
                    <a:cubicBezTo>
                      <a:pt x="3084" y="6182"/>
                      <a:pt x="3108" y="6159"/>
                      <a:pt x="3132" y="6135"/>
                    </a:cubicBezTo>
                    <a:cubicBezTo>
                      <a:pt x="3149" y="6082"/>
                      <a:pt x="3167" y="6049"/>
                      <a:pt x="3198" y="6049"/>
                    </a:cubicBezTo>
                    <a:cubicBezTo>
                      <a:pt x="3210" y="6049"/>
                      <a:pt x="3223" y="6054"/>
                      <a:pt x="3239" y="6063"/>
                    </a:cubicBezTo>
                    <a:cubicBezTo>
                      <a:pt x="3256" y="6081"/>
                      <a:pt x="3287" y="6092"/>
                      <a:pt x="3316" y="6092"/>
                    </a:cubicBezTo>
                    <a:cubicBezTo>
                      <a:pt x="3326" y="6092"/>
                      <a:pt x="3337" y="6090"/>
                      <a:pt x="3346" y="6087"/>
                    </a:cubicBezTo>
                    <a:cubicBezTo>
                      <a:pt x="3453" y="6051"/>
                      <a:pt x="3549" y="6004"/>
                      <a:pt x="3644" y="5944"/>
                    </a:cubicBezTo>
                    <a:cubicBezTo>
                      <a:pt x="3656" y="5932"/>
                      <a:pt x="3668" y="5920"/>
                      <a:pt x="3680" y="5909"/>
                    </a:cubicBezTo>
                    <a:cubicBezTo>
                      <a:pt x="3715" y="5861"/>
                      <a:pt x="3739" y="5801"/>
                      <a:pt x="3763" y="5754"/>
                    </a:cubicBezTo>
                    <a:cubicBezTo>
                      <a:pt x="3787" y="5706"/>
                      <a:pt x="3858" y="5706"/>
                      <a:pt x="3882" y="5659"/>
                    </a:cubicBezTo>
                    <a:cubicBezTo>
                      <a:pt x="3930" y="5575"/>
                      <a:pt x="3965" y="5492"/>
                      <a:pt x="4096" y="5468"/>
                    </a:cubicBezTo>
                    <a:cubicBezTo>
                      <a:pt x="4108" y="5468"/>
                      <a:pt x="4120" y="5444"/>
                      <a:pt x="4120" y="5420"/>
                    </a:cubicBezTo>
                    <a:cubicBezTo>
                      <a:pt x="4108" y="5337"/>
                      <a:pt x="4144" y="5313"/>
                      <a:pt x="4203" y="5278"/>
                    </a:cubicBezTo>
                    <a:cubicBezTo>
                      <a:pt x="4227" y="5266"/>
                      <a:pt x="4239" y="5230"/>
                      <a:pt x="4251" y="5206"/>
                    </a:cubicBezTo>
                    <a:cubicBezTo>
                      <a:pt x="4263" y="5170"/>
                      <a:pt x="4251" y="5123"/>
                      <a:pt x="4287" y="5111"/>
                    </a:cubicBezTo>
                    <a:cubicBezTo>
                      <a:pt x="4370" y="5075"/>
                      <a:pt x="4453" y="5016"/>
                      <a:pt x="4513" y="4932"/>
                    </a:cubicBezTo>
                    <a:cubicBezTo>
                      <a:pt x="4561" y="4897"/>
                      <a:pt x="4608" y="4873"/>
                      <a:pt x="4668" y="4873"/>
                    </a:cubicBezTo>
                    <a:cubicBezTo>
                      <a:pt x="4715" y="4861"/>
                      <a:pt x="4751" y="4837"/>
                      <a:pt x="4775" y="4789"/>
                    </a:cubicBezTo>
                    <a:cubicBezTo>
                      <a:pt x="4799" y="4742"/>
                      <a:pt x="4846" y="4694"/>
                      <a:pt x="4894" y="4658"/>
                    </a:cubicBezTo>
                    <a:cubicBezTo>
                      <a:pt x="4942" y="4623"/>
                      <a:pt x="5001" y="4587"/>
                      <a:pt x="5073" y="4587"/>
                    </a:cubicBezTo>
                    <a:cubicBezTo>
                      <a:pt x="5099" y="4582"/>
                      <a:pt x="5126" y="4580"/>
                      <a:pt x="5153" y="4580"/>
                    </a:cubicBezTo>
                    <a:cubicBezTo>
                      <a:pt x="5256" y="4580"/>
                      <a:pt x="5354" y="4616"/>
                      <a:pt x="5430" y="4682"/>
                    </a:cubicBezTo>
                    <a:cubicBezTo>
                      <a:pt x="5525" y="4789"/>
                      <a:pt x="5644" y="4873"/>
                      <a:pt x="5763" y="4944"/>
                    </a:cubicBezTo>
                    <a:cubicBezTo>
                      <a:pt x="5870" y="5004"/>
                      <a:pt x="5942" y="5075"/>
                      <a:pt x="5989" y="5182"/>
                    </a:cubicBezTo>
                    <a:cubicBezTo>
                      <a:pt x="6001" y="5206"/>
                      <a:pt x="6013" y="5242"/>
                      <a:pt x="6037" y="5266"/>
                    </a:cubicBezTo>
                    <a:cubicBezTo>
                      <a:pt x="6144" y="5397"/>
                      <a:pt x="6251" y="5539"/>
                      <a:pt x="6358" y="5670"/>
                    </a:cubicBezTo>
                    <a:cubicBezTo>
                      <a:pt x="6454" y="5801"/>
                      <a:pt x="6573" y="5909"/>
                      <a:pt x="6704" y="6004"/>
                    </a:cubicBezTo>
                    <a:cubicBezTo>
                      <a:pt x="6716" y="6010"/>
                      <a:pt x="6731" y="6013"/>
                      <a:pt x="6744" y="6013"/>
                    </a:cubicBezTo>
                    <a:cubicBezTo>
                      <a:pt x="6757" y="6013"/>
                      <a:pt x="6769" y="6010"/>
                      <a:pt x="6775" y="6004"/>
                    </a:cubicBezTo>
                    <a:cubicBezTo>
                      <a:pt x="6782" y="5990"/>
                      <a:pt x="6781" y="5984"/>
                      <a:pt x="6781" y="5984"/>
                    </a:cubicBezTo>
                    <a:lnTo>
                      <a:pt x="6781" y="5984"/>
                    </a:lnTo>
                    <a:cubicBezTo>
                      <a:pt x="6781" y="5984"/>
                      <a:pt x="6782" y="5987"/>
                      <a:pt x="6787" y="5992"/>
                    </a:cubicBezTo>
                    <a:cubicBezTo>
                      <a:pt x="6787" y="6004"/>
                      <a:pt x="6799" y="6004"/>
                      <a:pt x="6811" y="6004"/>
                    </a:cubicBezTo>
                    <a:cubicBezTo>
                      <a:pt x="6847" y="6004"/>
                      <a:pt x="6882" y="5980"/>
                      <a:pt x="6906" y="5944"/>
                    </a:cubicBezTo>
                    <a:cubicBezTo>
                      <a:pt x="6930" y="5885"/>
                      <a:pt x="6918" y="5801"/>
                      <a:pt x="7013" y="5766"/>
                    </a:cubicBezTo>
                    <a:cubicBezTo>
                      <a:pt x="7013" y="5718"/>
                      <a:pt x="7025" y="5659"/>
                      <a:pt x="7037" y="5623"/>
                    </a:cubicBezTo>
                    <a:cubicBezTo>
                      <a:pt x="7061" y="5587"/>
                      <a:pt x="7120" y="5587"/>
                      <a:pt x="7156" y="5551"/>
                    </a:cubicBezTo>
                    <a:cubicBezTo>
                      <a:pt x="7180" y="5528"/>
                      <a:pt x="7204" y="5468"/>
                      <a:pt x="7228" y="5432"/>
                    </a:cubicBezTo>
                    <a:cubicBezTo>
                      <a:pt x="7263" y="5397"/>
                      <a:pt x="7323" y="5408"/>
                      <a:pt x="7335" y="5373"/>
                    </a:cubicBezTo>
                    <a:cubicBezTo>
                      <a:pt x="7359" y="5313"/>
                      <a:pt x="7371" y="5242"/>
                      <a:pt x="7359" y="5182"/>
                    </a:cubicBezTo>
                    <a:cubicBezTo>
                      <a:pt x="7347" y="5123"/>
                      <a:pt x="7371" y="5051"/>
                      <a:pt x="7430" y="5027"/>
                    </a:cubicBezTo>
                    <a:cubicBezTo>
                      <a:pt x="7490" y="4992"/>
                      <a:pt x="7537" y="4944"/>
                      <a:pt x="7585" y="4897"/>
                    </a:cubicBezTo>
                    <a:cubicBezTo>
                      <a:pt x="7656" y="4789"/>
                      <a:pt x="7763" y="4718"/>
                      <a:pt x="7882" y="4682"/>
                    </a:cubicBezTo>
                    <a:cubicBezTo>
                      <a:pt x="7918" y="4670"/>
                      <a:pt x="7954" y="4658"/>
                      <a:pt x="7990" y="4658"/>
                    </a:cubicBezTo>
                    <a:lnTo>
                      <a:pt x="8216" y="4658"/>
                    </a:lnTo>
                    <a:cubicBezTo>
                      <a:pt x="8287" y="4658"/>
                      <a:pt x="8359" y="4635"/>
                      <a:pt x="8418" y="4599"/>
                    </a:cubicBezTo>
                    <a:cubicBezTo>
                      <a:pt x="8435" y="4582"/>
                      <a:pt x="8455" y="4579"/>
                      <a:pt x="8477" y="4579"/>
                    </a:cubicBezTo>
                    <a:cubicBezTo>
                      <a:pt x="8491" y="4579"/>
                      <a:pt x="8505" y="4580"/>
                      <a:pt x="8520" y="4580"/>
                    </a:cubicBezTo>
                    <a:cubicBezTo>
                      <a:pt x="8546" y="4580"/>
                      <a:pt x="8573" y="4576"/>
                      <a:pt x="8597" y="4551"/>
                    </a:cubicBezTo>
                    <a:cubicBezTo>
                      <a:pt x="8597" y="4551"/>
                      <a:pt x="8609" y="4575"/>
                      <a:pt x="8621" y="4587"/>
                    </a:cubicBezTo>
                    <a:cubicBezTo>
                      <a:pt x="8640" y="4622"/>
                      <a:pt x="8653" y="4635"/>
                      <a:pt x="8662" y="4635"/>
                    </a:cubicBezTo>
                    <a:cubicBezTo>
                      <a:pt x="8680" y="4635"/>
                      <a:pt x="8680" y="4579"/>
                      <a:pt x="8680" y="4539"/>
                    </a:cubicBezTo>
                    <a:cubicBezTo>
                      <a:pt x="8680" y="4527"/>
                      <a:pt x="8692" y="4516"/>
                      <a:pt x="8692" y="4516"/>
                    </a:cubicBezTo>
                    <a:cubicBezTo>
                      <a:pt x="8703" y="4520"/>
                      <a:pt x="8713" y="4522"/>
                      <a:pt x="8722" y="4522"/>
                    </a:cubicBezTo>
                    <a:cubicBezTo>
                      <a:pt x="8761" y="4522"/>
                      <a:pt x="8782" y="4485"/>
                      <a:pt x="8811" y="4456"/>
                    </a:cubicBezTo>
                    <a:cubicBezTo>
                      <a:pt x="8824" y="4447"/>
                      <a:pt x="8839" y="4442"/>
                      <a:pt x="8856" y="4442"/>
                    </a:cubicBezTo>
                    <a:cubicBezTo>
                      <a:pt x="8885" y="4442"/>
                      <a:pt x="8921" y="4458"/>
                      <a:pt x="8966" y="4504"/>
                    </a:cubicBezTo>
                    <a:cubicBezTo>
                      <a:pt x="8980" y="4532"/>
                      <a:pt x="9002" y="4543"/>
                      <a:pt x="9020" y="4543"/>
                    </a:cubicBezTo>
                    <a:cubicBezTo>
                      <a:pt x="9033" y="4543"/>
                      <a:pt x="9044" y="4537"/>
                      <a:pt x="9049" y="4527"/>
                    </a:cubicBezTo>
                    <a:cubicBezTo>
                      <a:pt x="9079" y="4449"/>
                      <a:pt x="9117" y="4402"/>
                      <a:pt x="9190" y="4402"/>
                    </a:cubicBezTo>
                    <a:cubicBezTo>
                      <a:pt x="9205" y="4402"/>
                      <a:pt x="9221" y="4404"/>
                      <a:pt x="9240" y="4408"/>
                    </a:cubicBezTo>
                    <a:cubicBezTo>
                      <a:pt x="9252" y="4408"/>
                      <a:pt x="9252" y="4373"/>
                      <a:pt x="9252" y="4337"/>
                    </a:cubicBezTo>
                    <a:cubicBezTo>
                      <a:pt x="9240" y="4313"/>
                      <a:pt x="9240" y="4289"/>
                      <a:pt x="9252" y="4265"/>
                    </a:cubicBezTo>
                    <a:cubicBezTo>
                      <a:pt x="9286" y="4223"/>
                      <a:pt x="9320" y="4187"/>
                      <a:pt x="9371" y="4187"/>
                    </a:cubicBezTo>
                    <a:cubicBezTo>
                      <a:pt x="9392" y="4187"/>
                      <a:pt x="9415" y="4192"/>
                      <a:pt x="9442" y="4206"/>
                    </a:cubicBezTo>
                    <a:cubicBezTo>
                      <a:pt x="9476" y="4225"/>
                      <a:pt x="9503" y="4235"/>
                      <a:pt x="9526" y="4235"/>
                    </a:cubicBezTo>
                    <a:cubicBezTo>
                      <a:pt x="9560" y="4235"/>
                      <a:pt x="9583" y="4213"/>
                      <a:pt x="9597" y="4170"/>
                    </a:cubicBezTo>
                    <a:cubicBezTo>
                      <a:pt x="9609" y="4146"/>
                      <a:pt x="9657" y="4158"/>
                      <a:pt x="9680" y="4146"/>
                    </a:cubicBezTo>
                    <a:cubicBezTo>
                      <a:pt x="9716" y="4146"/>
                      <a:pt x="9704" y="4123"/>
                      <a:pt x="9704" y="4087"/>
                    </a:cubicBezTo>
                    <a:cubicBezTo>
                      <a:pt x="9692" y="4039"/>
                      <a:pt x="9704" y="4015"/>
                      <a:pt x="9716" y="4015"/>
                    </a:cubicBezTo>
                    <a:cubicBezTo>
                      <a:pt x="9740" y="4015"/>
                      <a:pt x="9764" y="4021"/>
                      <a:pt x="9783" y="4021"/>
                    </a:cubicBezTo>
                    <a:cubicBezTo>
                      <a:pt x="9802" y="4021"/>
                      <a:pt x="9817" y="4015"/>
                      <a:pt x="9823" y="3992"/>
                    </a:cubicBezTo>
                    <a:cubicBezTo>
                      <a:pt x="9847" y="3908"/>
                      <a:pt x="9907" y="3849"/>
                      <a:pt x="9978" y="3825"/>
                    </a:cubicBezTo>
                    <a:cubicBezTo>
                      <a:pt x="10020" y="3804"/>
                      <a:pt x="10072" y="3764"/>
                      <a:pt x="10134" y="3764"/>
                    </a:cubicBezTo>
                    <a:cubicBezTo>
                      <a:pt x="10141" y="3764"/>
                      <a:pt x="10149" y="3764"/>
                      <a:pt x="10157" y="3765"/>
                    </a:cubicBezTo>
                    <a:cubicBezTo>
                      <a:pt x="10164" y="3768"/>
                      <a:pt x="10170" y="3769"/>
                      <a:pt x="10176" y="3769"/>
                    </a:cubicBezTo>
                    <a:cubicBezTo>
                      <a:pt x="10223" y="3769"/>
                      <a:pt x="10232" y="3702"/>
                      <a:pt x="10271" y="3702"/>
                    </a:cubicBezTo>
                    <a:cubicBezTo>
                      <a:pt x="10276" y="3702"/>
                      <a:pt x="10282" y="3703"/>
                      <a:pt x="10288" y="3706"/>
                    </a:cubicBezTo>
                    <a:cubicBezTo>
                      <a:pt x="10295" y="3709"/>
                      <a:pt x="10303" y="3710"/>
                      <a:pt x="10310" y="3710"/>
                    </a:cubicBezTo>
                    <a:cubicBezTo>
                      <a:pt x="10352" y="3710"/>
                      <a:pt x="10391" y="3666"/>
                      <a:pt x="10440" y="3666"/>
                    </a:cubicBezTo>
                    <a:cubicBezTo>
                      <a:pt x="10448" y="3666"/>
                      <a:pt x="10457" y="3667"/>
                      <a:pt x="10466" y="3670"/>
                    </a:cubicBezTo>
                    <a:cubicBezTo>
                      <a:pt x="10479" y="3672"/>
                      <a:pt x="10491" y="3673"/>
                      <a:pt x="10504" y="3673"/>
                    </a:cubicBezTo>
                    <a:cubicBezTo>
                      <a:pt x="10562" y="3673"/>
                      <a:pt x="10617" y="3652"/>
                      <a:pt x="10657" y="3623"/>
                    </a:cubicBezTo>
                    <a:cubicBezTo>
                      <a:pt x="10704" y="3599"/>
                      <a:pt x="10752" y="3539"/>
                      <a:pt x="10800" y="3527"/>
                    </a:cubicBezTo>
                    <a:cubicBezTo>
                      <a:pt x="10859" y="3527"/>
                      <a:pt x="10919" y="3527"/>
                      <a:pt x="10966" y="3551"/>
                    </a:cubicBezTo>
                    <a:cubicBezTo>
                      <a:pt x="10942" y="3503"/>
                      <a:pt x="10930" y="3456"/>
                      <a:pt x="10930" y="3396"/>
                    </a:cubicBezTo>
                    <a:lnTo>
                      <a:pt x="10942" y="3253"/>
                    </a:lnTo>
                    <a:cubicBezTo>
                      <a:pt x="10966" y="3230"/>
                      <a:pt x="10978" y="3218"/>
                      <a:pt x="10978" y="3194"/>
                    </a:cubicBezTo>
                    <a:cubicBezTo>
                      <a:pt x="10978" y="3146"/>
                      <a:pt x="10990" y="3099"/>
                      <a:pt x="11014" y="3063"/>
                    </a:cubicBezTo>
                    <a:lnTo>
                      <a:pt x="11026" y="3051"/>
                    </a:lnTo>
                    <a:cubicBezTo>
                      <a:pt x="11061" y="3015"/>
                      <a:pt x="11073" y="2968"/>
                      <a:pt x="11109" y="2920"/>
                    </a:cubicBezTo>
                    <a:cubicBezTo>
                      <a:pt x="11139" y="2870"/>
                      <a:pt x="11185" y="2846"/>
                      <a:pt x="11234" y="2846"/>
                    </a:cubicBezTo>
                    <a:cubicBezTo>
                      <a:pt x="11244" y="2846"/>
                      <a:pt x="11254" y="2847"/>
                      <a:pt x="11264" y="2849"/>
                    </a:cubicBezTo>
                    <a:cubicBezTo>
                      <a:pt x="11277" y="2852"/>
                      <a:pt x="11289" y="2853"/>
                      <a:pt x="11302" y="2853"/>
                    </a:cubicBezTo>
                    <a:cubicBezTo>
                      <a:pt x="11335" y="2853"/>
                      <a:pt x="11365" y="2842"/>
                      <a:pt x="11383" y="2825"/>
                    </a:cubicBezTo>
                    <a:cubicBezTo>
                      <a:pt x="11431" y="2744"/>
                      <a:pt x="11513" y="2696"/>
                      <a:pt x="11598" y="2696"/>
                    </a:cubicBezTo>
                    <a:cubicBezTo>
                      <a:pt x="11638" y="2696"/>
                      <a:pt x="11678" y="2707"/>
                      <a:pt x="11716" y="2730"/>
                    </a:cubicBezTo>
                    <a:lnTo>
                      <a:pt x="11752" y="2730"/>
                    </a:lnTo>
                    <a:lnTo>
                      <a:pt x="11764" y="2741"/>
                    </a:lnTo>
                    <a:cubicBezTo>
                      <a:pt x="11781" y="2758"/>
                      <a:pt x="11804" y="2775"/>
                      <a:pt x="11828" y="2775"/>
                    </a:cubicBezTo>
                    <a:cubicBezTo>
                      <a:pt x="11838" y="2775"/>
                      <a:pt x="11849" y="2772"/>
                      <a:pt x="11859" y="2765"/>
                    </a:cubicBezTo>
                    <a:cubicBezTo>
                      <a:pt x="11883" y="2741"/>
                      <a:pt x="11919" y="2718"/>
                      <a:pt x="11943" y="2706"/>
                    </a:cubicBezTo>
                    <a:cubicBezTo>
                      <a:pt x="11943" y="2694"/>
                      <a:pt x="11919" y="2670"/>
                      <a:pt x="11907" y="2658"/>
                    </a:cubicBezTo>
                    <a:cubicBezTo>
                      <a:pt x="11812" y="2587"/>
                      <a:pt x="11716" y="2527"/>
                      <a:pt x="11621" y="2480"/>
                    </a:cubicBezTo>
                    <a:cubicBezTo>
                      <a:pt x="11573" y="2456"/>
                      <a:pt x="11514" y="2432"/>
                      <a:pt x="11454" y="2420"/>
                    </a:cubicBezTo>
                    <a:cubicBezTo>
                      <a:pt x="11419" y="2414"/>
                      <a:pt x="11380" y="2411"/>
                      <a:pt x="11341" y="2411"/>
                    </a:cubicBezTo>
                    <a:cubicBezTo>
                      <a:pt x="11303" y="2411"/>
                      <a:pt x="11264" y="2414"/>
                      <a:pt x="11228" y="2420"/>
                    </a:cubicBezTo>
                    <a:cubicBezTo>
                      <a:pt x="11181" y="2420"/>
                      <a:pt x="11121" y="2432"/>
                      <a:pt x="11073" y="2456"/>
                    </a:cubicBezTo>
                    <a:lnTo>
                      <a:pt x="11073" y="2468"/>
                    </a:lnTo>
                    <a:cubicBezTo>
                      <a:pt x="11050" y="2468"/>
                      <a:pt x="11038" y="2468"/>
                      <a:pt x="11026" y="2480"/>
                    </a:cubicBezTo>
                    <a:lnTo>
                      <a:pt x="10823" y="2491"/>
                    </a:lnTo>
                    <a:cubicBezTo>
                      <a:pt x="10776" y="2491"/>
                      <a:pt x="10716" y="2480"/>
                      <a:pt x="10669" y="2468"/>
                    </a:cubicBezTo>
                    <a:lnTo>
                      <a:pt x="10633" y="2456"/>
                    </a:lnTo>
                    <a:cubicBezTo>
                      <a:pt x="10609" y="2456"/>
                      <a:pt x="10597" y="2456"/>
                      <a:pt x="10573" y="2444"/>
                    </a:cubicBezTo>
                    <a:cubicBezTo>
                      <a:pt x="10514" y="2432"/>
                      <a:pt x="10454" y="2420"/>
                      <a:pt x="10395" y="2396"/>
                    </a:cubicBezTo>
                    <a:cubicBezTo>
                      <a:pt x="10240" y="2325"/>
                      <a:pt x="10085" y="2241"/>
                      <a:pt x="9942" y="2146"/>
                    </a:cubicBezTo>
                    <a:cubicBezTo>
                      <a:pt x="9871" y="2099"/>
                      <a:pt x="9823" y="2015"/>
                      <a:pt x="9823" y="1932"/>
                    </a:cubicBezTo>
                    <a:lnTo>
                      <a:pt x="9823" y="1908"/>
                    </a:lnTo>
                    <a:cubicBezTo>
                      <a:pt x="9823" y="1825"/>
                      <a:pt x="9811" y="1741"/>
                      <a:pt x="9799" y="1670"/>
                    </a:cubicBezTo>
                    <a:cubicBezTo>
                      <a:pt x="9776" y="1491"/>
                      <a:pt x="9716" y="1289"/>
                      <a:pt x="9680" y="1051"/>
                    </a:cubicBezTo>
                    <a:cubicBezTo>
                      <a:pt x="9609" y="1051"/>
                      <a:pt x="9537" y="1039"/>
                      <a:pt x="9454" y="1027"/>
                    </a:cubicBezTo>
                    <a:cubicBezTo>
                      <a:pt x="9371" y="1003"/>
                      <a:pt x="9287" y="991"/>
                      <a:pt x="9204" y="967"/>
                    </a:cubicBezTo>
                    <a:cubicBezTo>
                      <a:pt x="9145" y="944"/>
                      <a:pt x="9085" y="932"/>
                      <a:pt x="9025" y="920"/>
                    </a:cubicBezTo>
                    <a:cubicBezTo>
                      <a:pt x="8966" y="908"/>
                      <a:pt x="8906" y="908"/>
                      <a:pt x="8835" y="884"/>
                    </a:cubicBezTo>
                    <a:cubicBezTo>
                      <a:pt x="8752" y="872"/>
                      <a:pt x="8656" y="836"/>
                      <a:pt x="8573" y="801"/>
                    </a:cubicBezTo>
                    <a:cubicBezTo>
                      <a:pt x="8514" y="753"/>
                      <a:pt x="8430" y="729"/>
                      <a:pt x="8359" y="729"/>
                    </a:cubicBezTo>
                    <a:cubicBezTo>
                      <a:pt x="8335" y="729"/>
                      <a:pt x="8311" y="694"/>
                      <a:pt x="8287" y="670"/>
                    </a:cubicBezTo>
                    <a:cubicBezTo>
                      <a:pt x="8263" y="658"/>
                      <a:pt x="8240" y="634"/>
                      <a:pt x="8204" y="634"/>
                    </a:cubicBezTo>
                    <a:cubicBezTo>
                      <a:pt x="8179" y="643"/>
                      <a:pt x="8152" y="646"/>
                      <a:pt x="8125" y="646"/>
                    </a:cubicBezTo>
                    <a:cubicBezTo>
                      <a:pt x="8075" y="646"/>
                      <a:pt x="8024" y="633"/>
                      <a:pt x="7978" y="610"/>
                    </a:cubicBezTo>
                    <a:cubicBezTo>
                      <a:pt x="7871" y="575"/>
                      <a:pt x="7775" y="539"/>
                      <a:pt x="7680" y="503"/>
                    </a:cubicBezTo>
                    <a:cubicBezTo>
                      <a:pt x="7597" y="444"/>
                      <a:pt x="7478" y="503"/>
                      <a:pt x="7406" y="420"/>
                    </a:cubicBezTo>
                    <a:cubicBezTo>
                      <a:pt x="7394" y="396"/>
                      <a:pt x="7371" y="396"/>
                      <a:pt x="7347" y="396"/>
                    </a:cubicBezTo>
                    <a:cubicBezTo>
                      <a:pt x="7323" y="399"/>
                      <a:pt x="7300" y="400"/>
                      <a:pt x="7278" y="400"/>
                    </a:cubicBezTo>
                    <a:cubicBezTo>
                      <a:pt x="7118" y="400"/>
                      <a:pt x="6979" y="334"/>
                      <a:pt x="6823" y="313"/>
                    </a:cubicBezTo>
                    <a:cubicBezTo>
                      <a:pt x="6775" y="301"/>
                      <a:pt x="6728" y="289"/>
                      <a:pt x="6680" y="265"/>
                    </a:cubicBezTo>
                    <a:cubicBezTo>
                      <a:pt x="6537" y="182"/>
                      <a:pt x="6370" y="134"/>
                      <a:pt x="6192" y="122"/>
                    </a:cubicBezTo>
                    <a:cubicBezTo>
                      <a:pt x="6156" y="110"/>
                      <a:pt x="6120" y="98"/>
                      <a:pt x="6085" y="86"/>
                    </a:cubicBezTo>
                    <a:cubicBezTo>
                      <a:pt x="5995" y="27"/>
                      <a:pt x="5880" y="0"/>
                      <a:pt x="576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408;p31"/>
              <p:cNvSpPr/>
              <p:nvPr/>
            </p:nvSpPr>
            <p:spPr>
              <a:xfrm>
                <a:off x="4685768" y="3772475"/>
                <a:ext cx="246676" cy="206821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8007" extrusionOk="0">
                    <a:moveTo>
                      <a:pt x="3266" y="1"/>
                    </a:moveTo>
                    <a:lnTo>
                      <a:pt x="3266" y="1"/>
                    </a:lnTo>
                    <a:cubicBezTo>
                      <a:pt x="3265" y="1"/>
                      <a:pt x="3263" y="7"/>
                      <a:pt x="3263" y="24"/>
                    </a:cubicBezTo>
                    <a:lnTo>
                      <a:pt x="3263" y="36"/>
                    </a:lnTo>
                    <a:cubicBezTo>
                      <a:pt x="3271" y="21"/>
                      <a:pt x="3269" y="1"/>
                      <a:pt x="3266" y="1"/>
                    </a:cubicBezTo>
                    <a:close/>
                    <a:moveTo>
                      <a:pt x="3263" y="36"/>
                    </a:moveTo>
                    <a:cubicBezTo>
                      <a:pt x="3263" y="40"/>
                      <a:pt x="3263" y="44"/>
                      <a:pt x="3263" y="48"/>
                    </a:cubicBezTo>
                    <a:lnTo>
                      <a:pt x="3263" y="48"/>
                    </a:lnTo>
                    <a:lnTo>
                      <a:pt x="3263" y="36"/>
                    </a:lnTo>
                    <a:close/>
                    <a:moveTo>
                      <a:pt x="3090" y="86"/>
                    </a:moveTo>
                    <a:lnTo>
                      <a:pt x="3090" y="86"/>
                    </a:lnTo>
                    <a:cubicBezTo>
                      <a:pt x="3090" y="86"/>
                      <a:pt x="3089" y="89"/>
                      <a:pt x="3088" y="94"/>
                    </a:cubicBezTo>
                    <a:lnTo>
                      <a:pt x="3088" y="94"/>
                    </a:lnTo>
                    <a:cubicBezTo>
                      <a:pt x="3088" y="94"/>
                      <a:pt x="3088" y="94"/>
                      <a:pt x="3087" y="94"/>
                    </a:cubicBezTo>
                    <a:cubicBezTo>
                      <a:pt x="3087" y="94"/>
                      <a:pt x="3086" y="94"/>
                      <a:pt x="3085" y="96"/>
                    </a:cubicBezTo>
                    <a:lnTo>
                      <a:pt x="3085" y="96"/>
                    </a:lnTo>
                    <a:cubicBezTo>
                      <a:pt x="3088" y="89"/>
                      <a:pt x="3089" y="86"/>
                      <a:pt x="3090" y="86"/>
                    </a:cubicBezTo>
                    <a:close/>
                    <a:moveTo>
                      <a:pt x="3132" y="96"/>
                    </a:moveTo>
                    <a:cubicBezTo>
                      <a:pt x="3132" y="96"/>
                      <a:pt x="3132" y="96"/>
                      <a:pt x="3132" y="96"/>
                    </a:cubicBezTo>
                    <a:lnTo>
                      <a:pt x="3132" y="96"/>
                    </a:lnTo>
                    <a:close/>
                    <a:moveTo>
                      <a:pt x="3088" y="94"/>
                    </a:moveTo>
                    <a:cubicBezTo>
                      <a:pt x="3088" y="95"/>
                      <a:pt x="3088" y="97"/>
                      <a:pt x="3087" y="100"/>
                    </a:cubicBezTo>
                    <a:lnTo>
                      <a:pt x="3087" y="100"/>
                    </a:lnTo>
                    <a:cubicBezTo>
                      <a:pt x="3087" y="98"/>
                      <a:pt x="3088" y="96"/>
                      <a:pt x="3088" y="94"/>
                    </a:cubicBezTo>
                    <a:close/>
                    <a:moveTo>
                      <a:pt x="3084" y="105"/>
                    </a:moveTo>
                    <a:lnTo>
                      <a:pt x="3084" y="105"/>
                    </a:lnTo>
                    <a:cubicBezTo>
                      <a:pt x="3084" y="106"/>
                      <a:pt x="3083" y="107"/>
                      <a:pt x="3083" y="108"/>
                    </a:cubicBezTo>
                    <a:lnTo>
                      <a:pt x="3083" y="108"/>
                    </a:lnTo>
                    <a:cubicBezTo>
                      <a:pt x="3083" y="108"/>
                      <a:pt x="3084" y="108"/>
                      <a:pt x="3085" y="108"/>
                    </a:cubicBezTo>
                    <a:cubicBezTo>
                      <a:pt x="3085" y="106"/>
                      <a:pt x="3084" y="106"/>
                      <a:pt x="3084" y="105"/>
                    </a:cubicBezTo>
                    <a:close/>
                    <a:moveTo>
                      <a:pt x="3140" y="100"/>
                    </a:moveTo>
                    <a:cubicBezTo>
                      <a:pt x="3139" y="106"/>
                      <a:pt x="3139" y="109"/>
                      <a:pt x="3139" y="109"/>
                    </a:cubicBezTo>
                    <a:cubicBezTo>
                      <a:pt x="3139" y="109"/>
                      <a:pt x="3140" y="106"/>
                      <a:pt x="3140" y="100"/>
                    </a:cubicBezTo>
                    <a:close/>
                    <a:moveTo>
                      <a:pt x="3144" y="96"/>
                    </a:moveTo>
                    <a:cubicBezTo>
                      <a:pt x="3144" y="102"/>
                      <a:pt x="3140" y="120"/>
                      <a:pt x="3137" y="128"/>
                    </a:cubicBezTo>
                    <a:lnTo>
                      <a:pt x="3137" y="128"/>
                    </a:lnTo>
                    <a:cubicBezTo>
                      <a:pt x="3139" y="122"/>
                      <a:pt x="3141" y="111"/>
                      <a:pt x="3144" y="96"/>
                    </a:cubicBezTo>
                    <a:close/>
                    <a:moveTo>
                      <a:pt x="8648" y="1019"/>
                    </a:moveTo>
                    <a:cubicBezTo>
                      <a:pt x="8655" y="1023"/>
                      <a:pt x="8662" y="1025"/>
                      <a:pt x="8669" y="1025"/>
                    </a:cubicBezTo>
                    <a:lnTo>
                      <a:pt x="8648" y="1019"/>
                    </a:lnTo>
                    <a:close/>
                    <a:moveTo>
                      <a:pt x="2858" y="1"/>
                    </a:moveTo>
                    <a:cubicBezTo>
                      <a:pt x="2779" y="50"/>
                      <a:pt x="2691" y="75"/>
                      <a:pt x="2595" y="75"/>
                    </a:cubicBezTo>
                    <a:cubicBezTo>
                      <a:pt x="2576" y="75"/>
                      <a:pt x="2557" y="74"/>
                      <a:pt x="2537" y="72"/>
                    </a:cubicBezTo>
                    <a:lnTo>
                      <a:pt x="2382" y="72"/>
                    </a:lnTo>
                    <a:cubicBezTo>
                      <a:pt x="2373" y="72"/>
                      <a:pt x="2355" y="57"/>
                      <a:pt x="2343" y="57"/>
                    </a:cubicBezTo>
                    <a:cubicBezTo>
                      <a:pt x="2340" y="57"/>
                      <a:pt x="2337" y="58"/>
                      <a:pt x="2334" y="60"/>
                    </a:cubicBezTo>
                    <a:cubicBezTo>
                      <a:pt x="2239" y="179"/>
                      <a:pt x="2108" y="120"/>
                      <a:pt x="1989" y="179"/>
                    </a:cubicBezTo>
                    <a:cubicBezTo>
                      <a:pt x="1954" y="193"/>
                      <a:pt x="1919" y="199"/>
                      <a:pt x="1882" y="199"/>
                    </a:cubicBezTo>
                    <a:cubicBezTo>
                      <a:pt x="1856" y="199"/>
                      <a:pt x="1828" y="196"/>
                      <a:pt x="1799" y="191"/>
                    </a:cubicBezTo>
                    <a:cubicBezTo>
                      <a:pt x="1788" y="189"/>
                      <a:pt x="1778" y="188"/>
                      <a:pt x="1767" y="188"/>
                    </a:cubicBezTo>
                    <a:cubicBezTo>
                      <a:pt x="1718" y="188"/>
                      <a:pt x="1671" y="209"/>
                      <a:pt x="1632" y="239"/>
                    </a:cubicBezTo>
                    <a:cubicBezTo>
                      <a:pt x="1596" y="274"/>
                      <a:pt x="1549" y="263"/>
                      <a:pt x="1501" y="274"/>
                    </a:cubicBezTo>
                    <a:cubicBezTo>
                      <a:pt x="1489" y="274"/>
                      <a:pt x="1489" y="274"/>
                      <a:pt x="1477" y="263"/>
                    </a:cubicBezTo>
                    <a:cubicBezTo>
                      <a:pt x="1453" y="239"/>
                      <a:pt x="1430" y="203"/>
                      <a:pt x="1394" y="167"/>
                    </a:cubicBezTo>
                    <a:lnTo>
                      <a:pt x="1370" y="274"/>
                    </a:lnTo>
                    <a:cubicBezTo>
                      <a:pt x="1352" y="264"/>
                      <a:pt x="1337" y="260"/>
                      <a:pt x="1323" y="260"/>
                    </a:cubicBezTo>
                    <a:cubicBezTo>
                      <a:pt x="1270" y="260"/>
                      <a:pt x="1238" y="318"/>
                      <a:pt x="1191" y="346"/>
                    </a:cubicBezTo>
                    <a:cubicBezTo>
                      <a:pt x="1132" y="370"/>
                      <a:pt x="1072" y="393"/>
                      <a:pt x="1013" y="405"/>
                    </a:cubicBezTo>
                    <a:lnTo>
                      <a:pt x="930" y="429"/>
                    </a:lnTo>
                    <a:lnTo>
                      <a:pt x="953" y="429"/>
                    </a:lnTo>
                    <a:cubicBezTo>
                      <a:pt x="924" y="447"/>
                      <a:pt x="888" y="456"/>
                      <a:pt x="852" y="456"/>
                    </a:cubicBezTo>
                    <a:cubicBezTo>
                      <a:pt x="816" y="456"/>
                      <a:pt x="781" y="447"/>
                      <a:pt x="751" y="429"/>
                    </a:cubicBezTo>
                    <a:cubicBezTo>
                      <a:pt x="746" y="427"/>
                      <a:pt x="742" y="426"/>
                      <a:pt x="738" y="426"/>
                    </a:cubicBezTo>
                    <a:cubicBezTo>
                      <a:pt x="723" y="426"/>
                      <a:pt x="713" y="443"/>
                      <a:pt x="703" y="453"/>
                    </a:cubicBezTo>
                    <a:cubicBezTo>
                      <a:pt x="679" y="501"/>
                      <a:pt x="632" y="513"/>
                      <a:pt x="596" y="513"/>
                    </a:cubicBezTo>
                    <a:lnTo>
                      <a:pt x="549" y="513"/>
                    </a:lnTo>
                    <a:cubicBezTo>
                      <a:pt x="501" y="513"/>
                      <a:pt x="465" y="501"/>
                      <a:pt x="429" y="489"/>
                    </a:cubicBezTo>
                    <a:cubicBezTo>
                      <a:pt x="414" y="489"/>
                      <a:pt x="403" y="483"/>
                      <a:pt x="394" y="483"/>
                    </a:cubicBezTo>
                    <a:cubicBezTo>
                      <a:pt x="390" y="483"/>
                      <a:pt x="386" y="485"/>
                      <a:pt x="382" y="489"/>
                    </a:cubicBezTo>
                    <a:cubicBezTo>
                      <a:pt x="344" y="527"/>
                      <a:pt x="306" y="555"/>
                      <a:pt x="265" y="555"/>
                    </a:cubicBezTo>
                    <a:cubicBezTo>
                      <a:pt x="241" y="555"/>
                      <a:pt x="217" y="546"/>
                      <a:pt x="191" y="524"/>
                    </a:cubicBezTo>
                    <a:cubicBezTo>
                      <a:pt x="179" y="560"/>
                      <a:pt x="179" y="596"/>
                      <a:pt x="191" y="632"/>
                    </a:cubicBezTo>
                    <a:cubicBezTo>
                      <a:pt x="174" y="623"/>
                      <a:pt x="158" y="615"/>
                      <a:pt x="141" y="615"/>
                    </a:cubicBezTo>
                    <a:cubicBezTo>
                      <a:pt x="134" y="615"/>
                      <a:pt x="127" y="616"/>
                      <a:pt x="120" y="620"/>
                    </a:cubicBezTo>
                    <a:cubicBezTo>
                      <a:pt x="108" y="620"/>
                      <a:pt x="96" y="620"/>
                      <a:pt x="84" y="632"/>
                    </a:cubicBezTo>
                    <a:cubicBezTo>
                      <a:pt x="72" y="644"/>
                      <a:pt x="84" y="667"/>
                      <a:pt x="72" y="667"/>
                    </a:cubicBezTo>
                    <a:cubicBezTo>
                      <a:pt x="48" y="691"/>
                      <a:pt x="37" y="703"/>
                      <a:pt x="25" y="727"/>
                    </a:cubicBezTo>
                    <a:cubicBezTo>
                      <a:pt x="1" y="763"/>
                      <a:pt x="48" y="786"/>
                      <a:pt x="48" y="834"/>
                    </a:cubicBezTo>
                    <a:cubicBezTo>
                      <a:pt x="60" y="870"/>
                      <a:pt x="120" y="894"/>
                      <a:pt x="96" y="977"/>
                    </a:cubicBezTo>
                    <a:cubicBezTo>
                      <a:pt x="96" y="1013"/>
                      <a:pt x="120" y="1048"/>
                      <a:pt x="132" y="1072"/>
                    </a:cubicBezTo>
                    <a:cubicBezTo>
                      <a:pt x="191" y="1167"/>
                      <a:pt x="263" y="1251"/>
                      <a:pt x="346" y="1334"/>
                    </a:cubicBezTo>
                    <a:cubicBezTo>
                      <a:pt x="549" y="1572"/>
                      <a:pt x="739" y="1810"/>
                      <a:pt x="918" y="2060"/>
                    </a:cubicBezTo>
                    <a:cubicBezTo>
                      <a:pt x="965" y="2132"/>
                      <a:pt x="1037" y="2179"/>
                      <a:pt x="989" y="2298"/>
                    </a:cubicBezTo>
                    <a:cubicBezTo>
                      <a:pt x="1025" y="2310"/>
                      <a:pt x="1060" y="2322"/>
                      <a:pt x="1084" y="2334"/>
                    </a:cubicBezTo>
                    <a:cubicBezTo>
                      <a:pt x="1156" y="2334"/>
                      <a:pt x="1203" y="2358"/>
                      <a:pt x="1191" y="2418"/>
                    </a:cubicBezTo>
                    <a:cubicBezTo>
                      <a:pt x="1168" y="2453"/>
                      <a:pt x="1168" y="2501"/>
                      <a:pt x="1191" y="2537"/>
                    </a:cubicBezTo>
                    <a:cubicBezTo>
                      <a:pt x="1239" y="2632"/>
                      <a:pt x="1287" y="2727"/>
                      <a:pt x="1322" y="2822"/>
                    </a:cubicBezTo>
                    <a:lnTo>
                      <a:pt x="1334" y="2846"/>
                    </a:lnTo>
                    <a:cubicBezTo>
                      <a:pt x="1346" y="2858"/>
                      <a:pt x="1358" y="2870"/>
                      <a:pt x="1370" y="2882"/>
                    </a:cubicBezTo>
                    <a:cubicBezTo>
                      <a:pt x="1406" y="2918"/>
                      <a:pt x="1453" y="2941"/>
                      <a:pt x="1501" y="2965"/>
                    </a:cubicBezTo>
                    <a:cubicBezTo>
                      <a:pt x="1537" y="3001"/>
                      <a:pt x="1537" y="3060"/>
                      <a:pt x="1572" y="3096"/>
                    </a:cubicBezTo>
                    <a:cubicBezTo>
                      <a:pt x="1656" y="3156"/>
                      <a:pt x="1727" y="3215"/>
                      <a:pt x="1715" y="3346"/>
                    </a:cubicBezTo>
                    <a:cubicBezTo>
                      <a:pt x="1715" y="3358"/>
                      <a:pt x="1727" y="3370"/>
                      <a:pt x="1751" y="3370"/>
                    </a:cubicBezTo>
                    <a:cubicBezTo>
                      <a:pt x="1822" y="3370"/>
                      <a:pt x="1846" y="3430"/>
                      <a:pt x="1846" y="3489"/>
                    </a:cubicBezTo>
                    <a:cubicBezTo>
                      <a:pt x="1846" y="3513"/>
                      <a:pt x="1882" y="3525"/>
                      <a:pt x="1906" y="3537"/>
                    </a:cubicBezTo>
                    <a:cubicBezTo>
                      <a:pt x="1930" y="3549"/>
                      <a:pt x="1965" y="3549"/>
                      <a:pt x="1965" y="3584"/>
                    </a:cubicBezTo>
                    <a:cubicBezTo>
                      <a:pt x="1977" y="3668"/>
                      <a:pt x="2013" y="3739"/>
                      <a:pt x="2073" y="3799"/>
                    </a:cubicBezTo>
                    <a:cubicBezTo>
                      <a:pt x="2108" y="3834"/>
                      <a:pt x="2120" y="3882"/>
                      <a:pt x="2120" y="3930"/>
                    </a:cubicBezTo>
                    <a:lnTo>
                      <a:pt x="2132" y="3942"/>
                    </a:lnTo>
                    <a:cubicBezTo>
                      <a:pt x="2156" y="3965"/>
                      <a:pt x="2180" y="3989"/>
                      <a:pt x="2203" y="4013"/>
                    </a:cubicBezTo>
                    <a:cubicBezTo>
                      <a:pt x="2370" y="4061"/>
                      <a:pt x="2501" y="4180"/>
                      <a:pt x="2573" y="4334"/>
                    </a:cubicBezTo>
                    <a:cubicBezTo>
                      <a:pt x="2608" y="4370"/>
                      <a:pt x="2644" y="4406"/>
                      <a:pt x="2680" y="4453"/>
                    </a:cubicBezTo>
                    <a:cubicBezTo>
                      <a:pt x="2727" y="4501"/>
                      <a:pt x="2775" y="4549"/>
                      <a:pt x="2823" y="4596"/>
                    </a:cubicBezTo>
                    <a:cubicBezTo>
                      <a:pt x="2882" y="4632"/>
                      <a:pt x="2942" y="4692"/>
                      <a:pt x="2977" y="4751"/>
                    </a:cubicBezTo>
                    <a:cubicBezTo>
                      <a:pt x="3085" y="4846"/>
                      <a:pt x="3192" y="4965"/>
                      <a:pt x="3287" y="5085"/>
                    </a:cubicBezTo>
                    <a:cubicBezTo>
                      <a:pt x="3406" y="5239"/>
                      <a:pt x="3537" y="5382"/>
                      <a:pt x="3656" y="5549"/>
                    </a:cubicBezTo>
                    <a:cubicBezTo>
                      <a:pt x="3668" y="5573"/>
                      <a:pt x="3680" y="5596"/>
                      <a:pt x="3692" y="5632"/>
                    </a:cubicBezTo>
                    <a:cubicBezTo>
                      <a:pt x="3704" y="5656"/>
                      <a:pt x="3727" y="5668"/>
                      <a:pt x="3751" y="5680"/>
                    </a:cubicBezTo>
                    <a:cubicBezTo>
                      <a:pt x="3799" y="5704"/>
                      <a:pt x="3787" y="5739"/>
                      <a:pt x="3799" y="5775"/>
                    </a:cubicBezTo>
                    <a:lnTo>
                      <a:pt x="3787" y="5775"/>
                    </a:lnTo>
                    <a:cubicBezTo>
                      <a:pt x="3799" y="5787"/>
                      <a:pt x="3811" y="5811"/>
                      <a:pt x="3811" y="5823"/>
                    </a:cubicBezTo>
                    <a:lnTo>
                      <a:pt x="3835" y="5823"/>
                    </a:lnTo>
                    <a:cubicBezTo>
                      <a:pt x="3918" y="5847"/>
                      <a:pt x="3978" y="5882"/>
                      <a:pt x="4037" y="5930"/>
                    </a:cubicBezTo>
                    <a:cubicBezTo>
                      <a:pt x="4108" y="6013"/>
                      <a:pt x="4192" y="6085"/>
                      <a:pt x="4263" y="6180"/>
                    </a:cubicBezTo>
                    <a:cubicBezTo>
                      <a:pt x="4311" y="6228"/>
                      <a:pt x="4323" y="6299"/>
                      <a:pt x="4370" y="6347"/>
                    </a:cubicBezTo>
                    <a:cubicBezTo>
                      <a:pt x="4418" y="6394"/>
                      <a:pt x="4466" y="6430"/>
                      <a:pt x="4513" y="6466"/>
                    </a:cubicBezTo>
                    <a:cubicBezTo>
                      <a:pt x="4537" y="6478"/>
                      <a:pt x="4549" y="6501"/>
                      <a:pt x="4549" y="6513"/>
                    </a:cubicBezTo>
                    <a:cubicBezTo>
                      <a:pt x="4585" y="6585"/>
                      <a:pt x="4620" y="6656"/>
                      <a:pt x="4644" y="6739"/>
                    </a:cubicBezTo>
                    <a:lnTo>
                      <a:pt x="4763" y="6811"/>
                    </a:lnTo>
                    <a:lnTo>
                      <a:pt x="4775" y="6823"/>
                    </a:lnTo>
                    <a:cubicBezTo>
                      <a:pt x="4859" y="6882"/>
                      <a:pt x="4942" y="6930"/>
                      <a:pt x="5025" y="6978"/>
                    </a:cubicBezTo>
                    <a:cubicBezTo>
                      <a:pt x="5097" y="7025"/>
                      <a:pt x="5168" y="7049"/>
                      <a:pt x="5240" y="7049"/>
                    </a:cubicBezTo>
                    <a:cubicBezTo>
                      <a:pt x="5311" y="7049"/>
                      <a:pt x="5323" y="7156"/>
                      <a:pt x="5406" y="7168"/>
                    </a:cubicBezTo>
                    <a:lnTo>
                      <a:pt x="5406" y="7216"/>
                    </a:lnTo>
                    <a:cubicBezTo>
                      <a:pt x="5378" y="7267"/>
                      <a:pt x="5379" y="7283"/>
                      <a:pt x="5395" y="7283"/>
                    </a:cubicBezTo>
                    <a:cubicBezTo>
                      <a:pt x="5412" y="7283"/>
                      <a:pt x="5447" y="7264"/>
                      <a:pt x="5478" y="7251"/>
                    </a:cubicBezTo>
                    <a:lnTo>
                      <a:pt x="5513" y="7251"/>
                    </a:lnTo>
                    <a:cubicBezTo>
                      <a:pt x="5513" y="7287"/>
                      <a:pt x="5525" y="7311"/>
                      <a:pt x="5549" y="7323"/>
                    </a:cubicBezTo>
                    <a:cubicBezTo>
                      <a:pt x="5573" y="7335"/>
                      <a:pt x="5597" y="7347"/>
                      <a:pt x="5621" y="7359"/>
                    </a:cubicBezTo>
                    <a:cubicBezTo>
                      <a:pt x="5656" y="7382"/>
                      <a:pt x="5656" y="7430"/>
                      <a:pt x="5621" y="7501"/>
                    </a:cubicBezTo>
                    <a:cubicBezTo>
                      <a:pt x="5585" y="7549"/>
                      <a:pt x="5585" y="7585"/>
                      <a:pt x="5621" y="7585"/>
                    </a:cubicBezTo>
                    <a:cubicBezTo>
                      <a:pt x="5716" y="7585"/>
                      <a:pt x="5763" y="7621"/>
                      <a:pt x="5763" y="7716"/>
                    </a:cubicBezTo>
                    <a:cubicBezTo>
                      <a:pt x="5763" y="7723"/>
                      <a:pt x="5767" y="7726"/>
                      <a:pt x="5772" y="7726"/>
                    </a:cubicBezTo>
                    <a:cubicBezTo>
                      <a:pt x="5784" y="7726"/>
                      <a:pt x="5807" y="7712"/>
                      <a:pt x="5823" y="7704"/>
                    </a:cubicBezTo>
                    <a:cubicBezTo>
                      <a:pt x="5847" y="7692"/>
                      <a:pt x="5871" y="7680"/>
                      <a:pt x="5894" y="7680"/>
                    </a:cubicBezTo>
                    <a:cubicBezTo>
                      <a:pt x="5954" y="7704"/>
                      <a:pt x="6013" y="7728"/>
                      <a:pt x="5990" y="7823"/>
                    </a:cubicBezTo>
                    <a:cubicBezTo>
                      <a:pt x="5979" y="7906"/>
                      <a:pt x="5987" y="7944"/>
                      <a:pt x="6037" y="7944"/>
                    </a:cubicBezTo>
                    <a:cubicBezTo>
                      <a:pt x="6044" y="7944"/>
                      <a:pt x="6052" y="7943"/>
                      <a:pt x="6061" y="7942"/>
                    </a:cubicBezTo>
                    <a:cubicBezTo>
                      <a:pt x="6085" y="7942"/>
                      <a:pt x="6097" y="7978"/>
                      <a:pt x="6109" y="8002"/>
                    </a:cubicBezTo>
                    <a:cubicBezTo>
                      <a:pt x="6112" y="8005"/>
                      <a:pt x="6115" y="8006"/>
                      <a:pt x="6120" y="8006"/>
                    </a:cubicBezTo>
                    <a:cubicBezTo>
                      <a:pt x="6133" y="8006"/>
                      <a:pt x="6150" y="7993"/>
                      <a:pt x="6168" y="7966"/>
                    </a:cubicBezTo>
                    <a:cubicBezTo>
                      <a:pt x="6186" y="7948"/>
                      <a:pt x="6197" y="7937"/>
                      <a:pt x="6206" y="7937"/>
                    </a:cubicBezTo>
                    <a:cubicBezTo>
                      <a:pt x="6209" y="7937"/>
                      <a:pt x="6213" y="7939"/>
                      <a:pt x="6216" y="7942"/>
                    </a:cubicBezTo>
                    <a:cubicBezTo>
                      <a:pt x="6216" y="7952"/>
                      <a:pt x="6233" y="8006"/>
                      <a:pt x="6261" y="8006"/>
                    </a:cubicBezTo>
                    <a:cubicBezTo>
                      <a:pt x="6266" y="8006"/>
                      <a:pt x="6270" y="8005"/>
                      <a:pt x="6275" y="8002"/>
                    </a:cubicBezTo>
                    <a:cubicBezTo>
                      <a:pt x="6299" y="7978"/>
                      <a:pt x="6323" y="7966"/>
                      <a:pt x="6347" y="7954"/>
                    </a:cubicBezTo>
                    <a:cubicBezTo>
                      <a:pt x="6359" y="7948"/>
                      <a:pt x="6368" y="7945"/>
                      <a:pt x="6377" y="7945"/>
                    </a:cubicBezTo>
                    <a:cubicBezTo>
                      <a:pt x="6386" y="7945"/>
                      <a:pt x="6394" y="7948"/>
                      <a:pt x="6406" y="7954"/>
                    </a:cubicBezTo>
                    <a:cubicBezTo>
                      <a:pt x="6420" y="7954"/>
                      <a:pt x="6434" y="7946"/>
                      <a:pt x="6449" y="7946"/>
                    </a:cubicBezTo>
                    <a:cubicBezTo>
                      <a:pt x="6461" y="7946"/>
                      <a:pt x="6474" y="7951"/>
                      <a:pt x="6490" y="7966"/>
                    </a:cubicBezTo>
                    <a:cubicBezTo>
                      <a:pt x="6495" y="7972"/>
                      <a:pt x="6500" y="7974"/>
                      <a:pt x="6505" y="7974"/>
                    </a:cubicBezTo>
                    <a:cubicBezTo>
                      <a:pt x="6523" y="7974"/>
                      <a:pt x="6530" y="7926"/>
                      <a:pt x="6550" y="7926"/>
                    </a:cubicBezTo>
                    <a:cubicBezTo>
                      <a:pt x="6554" y="7926"/>
                      <a:pt x="6557" y="7927"/>
                      <a:pt x="6561" y="7930"/>
                    </a:cubicBezTo>
                    <a:cubicBezTo>
                      <a:pt x="6568" y="7937"/>
                      <a:pt x="6575" y="7940"/>
                      <a:pt x="6582" y="7940"/>
                    </a:cubicBezTo>
                    <a:cubicBezTo>
                      <a:pt x="6605" y="7940"/>
                      <a:pt x="6626" y="7905"/>
                      <a:pt x="6658" y="7905"/>
                    </a:cubicBezTo>
                    <a:cubicBezTo>
                      <a:pt x="6661" y="7905"/>
                      <a:pt x="6665" y="7905"/>
                      <a:pt x="6668" y="7906"/>
                    </a:cubicBezTo>
                    <a:cubicBezTo>
                      <a:pt x="6716" y="7906"/>
                      <a:pt x="6752" y="7882"/>
                      <a:pt x="6764" y="7847"/>
                    </a:cubicBezTo>
                    <a:lnTo>
                      <a:pt x="6752" y="7835"/>
                    </a:lnTo>
                    <a:cubicBezTo>
                      <a:pt x="6752" y="7835"/>
                      <a:pt x="6752" y="7823"/>
                      <a:pt x="6752" y="7811"/>
                    </a:cubicBezTo>
                    <a:cubicBezTo>
                      <a:pt x="6752" y="7811"/>
                      <a:pt x="6752" y="7811"/>
                      <a:pt x="6752" y="7799"/>
                    </a:cubicBezTo>
                    <a:cubicBezTo>
                      <a:pt x="6752" y="7799"/>
                      <a:pt x="6752" y="7787"/>
                      <a:pt x="6752" y="7787"/>
                    </a:cubicBezTo>
                    <a:lnTo>
                      <a:pt x="6764" y="7752"/>
                    </a:lnTo>
                    <a:cubicBezTo>
                      <a:pt x="6775" y="7728"/>
                      <a:pt x="6787" y="7716"/>
                      <a:pt x="6799" y="7704"/>
                    </a:cubicBezTo>
                    <a:cubicBezTo>
                      <a:pt x="6775" y="7668"/>
                      <a:pt x="6811" y="7668"/>
                      <a:pt x="6823" y="7644"/>
                    </a:cubicBezTo>
                    <a:cubicBezTo>
                      <a:pt x="6835" y="7632"/>
                      <a:pt x="6847" y="7585"/>
                      <a:pt x="6883" y="7573"/>
                    </a:cubicBezTo>
                    <a:lnTo>
                      <a:pt x="6895" y="7561"/>
                    </a:lnTo>
                    <a:cubicBezTo>
                      <a:pt x="6895" y="7537"/>
                      <a:pt x="6871" y="7501"/>
                      <a:pt x="6895" y="7490"/>
                    </a:cubicBezTo>
                    <a:cubicBezTo>
                      <a:pt x="6918" y="7478"/>
                      <a:pt x="6942" y="7442"/>
                      <a:pt x="6990" y="7418"/>
                    </a:cubicBezTo>
                    <a:cubicBezTo>
                      <a:pt x="7002" y="7394"/>
                      <a:pt x="7026" y="7371"/>
                      <a:pt x="7049" y="7359"/>
                    </a:cubicBezTo>
                    <a:cubicBezTo>
                      <a:pt x="7049" y="7335"/>
                      <a:pt x="7037" y="7299"/>
                      <a:pt x="7026" y="7287"/>
                    </a:cubicBezTo>
                    <a:cubicBezTo>
                      <a:pt x="6948" y="7275"/>
                      <a:pt x="6924" y="7275"/>
                      <a:pt x="6920" y="7275"/>
                    </a:cubicBezTo>
                    <a:cubicBezTo>
                      <a:pt x="6915" y="7275"/>
                      <a:pt x="6930" y="7275"/>
                      <a:pt x="6930" y="7263"/>
                    </a:cubicBezTo>
                    <a:cubicBezTo>
                      <a:pt x="6918" y="7240"/>
                      <a:pt x="6942" y="7204"/>
                      <a:pt x="6966" y="7192"/>
                    </a:cubicBezTo>
                    <a:cubicBezTo>
                      <a:pt x="6930" y="7156"/>
                      <a:pt x="6918" y="7132"/>
                      <a:pt x="6930" y="7097"/>
                    </a:cubicBezTo>
                    <a:cubicBezTo>
                      <a:pt x="6978" y="7001"/>
                      <a:pt x="7037" y="6906"/>
                      <a:pt x="7097" y="6799"/>
                    </a:cubicBezTo>
                    <a:cubicBezTo>
                      <a:pt x="7180" y="6787"/>
                      <a:pt x="7168" y="6716"/>
                      <a:pt x="7192" y="6656"/>
                    </a:cubicBezTo>
                    <a:cubicBezTo>
                      <a:pt x="7204" y="6609"/>
                      <a:pt x="7240" y="6585"/>
                      <a:pt x="7287" y="6585"/>
                    </a:cubicBezTo>
                    <a:cubicBezTo>
                      <a:pt x="7323" y="6585"/>
                      <a:pt x="7359" y="6573"/>
                      <a:pt x="7347" y="6537"/>
                    </a:cubicBezTo>
                    <a:cubicBezTo>
                      <a:pt x="7323" y="6418"/>
                      <a:pt x="7407" y="6311"/>
                      <a:pt x="7526" y="6311"/>
                    </a:cubicBezTo>
                    <a:lnTo>
                      <a:pt x="7573" y="6299"/>
                    </a:lnTo>
                    <a:lnTo>
                      <a:pt x="7585" y="6216"/>
                    </a:lnTo>
                    <a:cubicBezTo>
                      <a:pt x="7585" y="6216"/>
                      <a:pt x="7609" y="6216"/>
                      <a:pt x="7621" y="6239"/>
                    </a:cubicBezTo>
                    <a:cubicBezTo>
                      <a:pt x="7633" y="6180"/>
                      <a:pt x="7668" y="6120"/>
                      <a:pt x="7716" y="6073"/>
                    </a:cubicBezTo>
                    <a:cubicBezTo>
                      <a:pt x="7740" y="6049"/>
                      <a:pt x="7764" y="6025"/>
                      <a:pt x="7799" y="6013"/>
                    </a:cubicBezTo>
                    <a:lnTo>
                      <a:pt x="7859" y="5966"/>
                    </a:lnTo>
                    <a:cubicBezTo>
                      <a:pt x="7871" y="5966"/>
                      <a:pt x="7895" y="5966"/>
                      <a:pt x="7907" y="5977"/>
                    </a:cubicBezTo>
                    <a:lnTo>
                      <a:pt x="7918" y="6025"/>
                    </a:lnTo>
                    <a:lnTo>
                      <a:pt x="7930" y="6025"/>
                    </a:lnTo>
                    <a:cubicBezTo>
                      <a:pt x="7954" y="6001"/>
                      <a:pt x="7990" y="6001"/>
                      <a:pt x="8014" y="5989"/>
                    </a:cubicBezTo>
                    <a:cubicBezTo>
                      <a:pt x="8038" y="5977"/>
                      <a:pt x="8026" y="5966"/>
                      <a:pt x="8026" y="5954"/>
                    </a:cubicBezTo>
                    <a:cubicBezTo>
                      <a:pt x="8038" y="5870"/>
                      <a:pt x="8085" y="5811"/>
                      <a:pt x="8157" y="5775"/>
                    </a:cubicBezTo>
                    <a:cubicBezTo>
                      <a:pt x="8228" y="5727"/>
                      <a:pt x="8299" y="5680"/>
                      <a:pt x="8371" y="5620"/>
                    </a:cubicBezTo>
                    <a:cubicBezTo>
                      <a:pt x="8407" y="5596"/>
                      <a:pt x="8442" y="5573"/>
                      <a:pt x="8466" y="5549"/>
                    </a:cubicBezTo>
                    <a:cubicBezTo>
                      <a:pt x="8490" y="5537"/>
                      <a:pt x="8502" y="5513"/>
                      <a:pt x="8514" y="5501"/>
                    </a:cubicBezTo>
                    <a:lnTo>
                      <a:pt x="8538" y="5477"/>
                    </a:lnTo>
                    <a:cubicBezTo>
                      <a:pt x="8541" y="5474"/>
                      <a:pt x="8541" y="5473"/>
                      <a:pt x="8541" y="5472"/>
                    </a:cubicBezTo>
                    <a:lnTo>
                      <a:pt x="8541" y="5472"/>
                    </a:lnTo>
                    <a:cubicBezTo>
                      <a:pt x="8550" y="5467"/>
                      <a:pt x="8563" y="5456"/>
                      <a:pt x="8585" y="5442"/>
                    </a:cubicBezTo>
                    <a:cubicBezTo>
                      <a:pt x="8609" y="5430"/>
                      <a:pt x="8621" y="5406"/>
                      <a:pt x="8645" y="5394"/>
                    </a:cubicBezTo>
                    <a:cubicBezTo>
                      <a:pt x="8657" y="5370"/>
                      <a:pt x="8680" y="5358"/>
                      <a:pt x="8704" y="5346"/>
                    </a:cubicBezTo>
                    <a:cubicBezTo>
                      <a:pt x="8704" y="5346"/>
                      <a:pt x="8716" y="5346"/>
                      <a:pt x="8716" y="5335"/>
                    </a:cubicBezTo>
                    <a:lnTo>
                      <a:pt x="8776" y="5335"/>
                    </a:lnTo>
                    <a:cubicBezTo>
                      <a:pt x="8788" y="5329"/>
                      <a:pt x="8797" y="5326"/>
                      <a:pt x="8804" y="5326"/>
                    </a:cubicBezTo>
                    <a:cubicBezTo>
                      <a:pt x="8811" y="5326"/>
                      <a:pt x="8817" y="5329"/>
                      <a:pt x="8823" y="5335"/>
                    </a:cubicBezTo>
                    <a:lnTo>
                      <a:pt x="8871" y="5335"/>
                    </a:lnTo>
                    <a:cubicBezTo>
                      <a:pt x="8883" y="5323"/>
                      <a:pt x="8895" y="5323"/>
                      <a:pt x="8907" y="5311"/>
                    </a:cubicBezTo>
                    <a:cubicBezTo>
                      <a:pt x="8919" y="5299"/>
                      <a:pt x="8931" y="5287"/>
                      <a:pt x="8942" y="5287"/>
                    </a:cubicBezTo>
                    <a:cubicBezTo>
                      <a:pt x="8960" y="5269"/>
                      <a:pt x="8984" y="5260"/>
                      <a:pt x="9008" y="5260"/>
                    </a:cubicBezTo>
                    <a:cubicBezTo>
                      <a:pt x="9032" y="5260"/>
                      <a:pt x="9056" y="5269"/>
                      <a:pt x="9073" y="5287"/>
                    </a:cubicBezTo>
                    <a:cubicBezTo>
                      <a:pt x="9086" y="5293"/>
                      <a:pt x="9098" y="5296"/>
                      <a:pt x="9109" y="5296"/>
                    </a:cubicBezTo>
                    <a:cubicBezTo>
                      <a:pt x="9138" y="5296"/>
                      <a:pt x="9160" y="5274"/>
                      <a:pt x="9169" y="5239"/>
                    </a:cubicBezTo>
                    <a:cubicBezTo>
                      <a:pt x="9192" y="5168"/>
                      <a:pt x="9228" y="5108"/>
                      <a:pt x="9264" y="5049"/>
                    </a:cubicBezTo>
                    <a:cubicBezTo>
                      <a:pt x="9359" y="4894"/>
                      <a:pt x="9431" y="4715"/>
                      <a:pt x="9466" y="4537"/>
                    </a:cubicBezTo>
                    <a:cubicBezTo>
                      <a:pt x="9502" y="4156"/>
                      <a:pt x="9526" y="3775"/>
                      <a:pt x="9526" y="3394"/>
                    </a:cubicBezTo>
                    <a:cubicBezTo>
                      <a:pt x="9526" y="3322"/>
                      <a:pt x="9538" y="3251"/>
                      <a:pt x="9550" y="3180"/>
                    </a:cubicBezTo>
                    <a:cubicBezTo>
                      <a:pt x="9550" y="3132"/>
                      <a:pt x="9550" y="3084"/>
                      <a:pt x="9550" y="3037"/>
                    </a:cubicBezTo>
                    <a:cubicBezTo>
                      <a:pt x="9550" y="2977"/>
                      <a:pt x="9526" y="2929"/>
                      <a:pt x="9526" y="2882"/>
                    </a:cubicBezTo>
                    <a:cubicBezTo>
                      <a:pt x="9514" y="2799"/>
                      <a:pt x="9514" y="2715"/>
                      <a:pt x="9526" y="2644"/>
                    </a:cubicBezTo>
                    <a:cubicBezTo>
                      <a:pt x="9538" y="2572"/>
                      <a:pt x="9526" y="2501"/>
                      <a:pt x="9514" y="2441"/>
                    </a:cubicBezTo>
                    <a:cubicBezTo>
                      <a:pt x="9514" y="2418"/>
                      <a:pt x="9526" y="2382"/>
                      <a:pt x="9526" y="2358"/>
                    </a:cubicBezTo>
                    <a:cubicBezTo>
                      <a:pt x="9538" y="2334"/>
                      <a:pt x="9550" y="2298"/>
                      <a:pt x="9526" y="2287"/>
                    </a:cubicBezTo>
                    <a:cubicBezTo>
                      <a:pt x="9490" y="2227"/>
                      <a:pt x="9466" y="2156"/>
                      <a:pt x="9466" y="2084"/>
                    </a:cubicBezTo>
                    <a:cubicBezTo>
                      <a:pt x="9454" y="1989"/>
                      <a:pt x="9454" y="1894"/>
                      <a:pt x="9454" y="1798"/>
                    </a:cubicBezTo>
                    <a:cubicBezTo>
                      <a:pt x="9454" y="1751"/>
                      <a:pt x="9454" y="1703"/>
                      <a:pt x="9431" y="1667"/>
                    </a:cubicBezTo>
                    <a:lnTo>
                      <a:pt x="9431" y="1667"/>
                    </a:lnTo>
                    <a:lnTo>
                      <a:pt x="9442" y="1715"/>
                    </a:lnTo>
                    <a:cubicBezTo>
                      <a:pt x="9419" y="1691"/>
                      <a:pt x="9407" y="1656"/>
                      <a:pt x="9419" y="1620"/>
                    </a:cubicBezTo>
                    <a:cubicBezTo>
                      <a:pt x="9431" y="1608"/>
                      <a:pt x="9419" y="1584"/>
                      <a:pt x="9407" y="1584"/>
                    </a:cubicBezTo>
                    <a:cubicBezTo>
                      <a:pt x="9383" y="1560"/>
                      <a:pt x="9359" y="1536"/>
                      <a:pt x="9335" y="1513"/>
                    </a:cubicBezTo>
                    <a:cubicBezTo>
                      <a:pt x="9264" y="1477"/>
                      <a:pt x="9204" y="1441"/>
                      <a:pt x="9145" y="1417"/>
                    </a:cubicBezTo>
                    <a:cubicBezTo>
                      <a:pt x="9097" y="1394"/>
                      <a:pt x="9061" y="1370"/>
                      <a:pt x="9038" y="1334"/>
                    </a:cubicBezTo>
                    <a:cubicBezTo>
                      <a:pt x="8990" y="1263"/>
                      <a:pt x="8931" y="1215"/>
                      <a:pt x="8859" y="1167"/>
                    </a:cubicBezTo>
                    <a:cubicBezTo>
                      <a:pt x="8811" y="1155"/>
                      <a:pt x="8764" y="1144"/>
                      <a:pt x="8716" y="1132"/>
                    </a:cubicBezTo>
                    <a:lnTo>
                      <a:pt x="8645" y="1096"/>
                    </a:lnTo>
                    <a:lnTo>
                      <a:pt x="8669" y="1036"/>
                    </a:lnTo>
                    <a:lnTo>
                      <a:pt x="8657" y="1036"/>
                    </a:lnTo>
                    <a:lnTo>
                      <a:pt x="8621" y="1013"/>
                    </a:lnTo>
                    <a:lnTo>
                      <a:pt x="8621" y="1013"/>
                    </a:lnTo>
                    <a:lnTo>
                      <a:pt x="8648" y="1019"/>
                    </a:lnTo>
                    <a:lnTo>
                      <a:pt x="8648" y="1019"/>
                    </a:lnTo>
                    <a:cubicBezTo>
                      <a:pt x="8632" y="1012"/>
                      <a:pt x="8618" y="997"/>
                      <a:pt x="8609" y="989"/>
                    </a:cubicBezTo>
                    <a:cubicBezTo>
                      <a:pt x="8561" y="941"/>
                      <a:pt x="8502" y="894"/>
                      <a:pt x="8442" y="870"/>
                    </a:cubicBezTo>
                    <a:cubicBezTo>
                      <a:pt x="8383" y="846"/>
                      <a:pt x="8323" y="822"/>
                      <a:pt x="8264" y="798"/>
                    </a:cubicBezTo>
                    <a:cubicBezTo>
                      <a:pt x="8204" y="786"/>
                      <a:pt x="8157" y="763"/>
                      <a:pt x="8097" y="751"/>
                    </a:cubicBezTo>
                    <a:cubicBezTo>
                      <a:pt x="8026" y="739"/>
                      <a:pt x="7966" y="727"/>
                      <a:pt x="7907" y="703"/>
                    </a:cubicBezTo>
                    <a:cubicBezTo>
                      <a:pt x="7877" y="691"/>
                      <a:pt x="7847" y="685"/>
                      <a:pt x="7817" y="685"/>
                    </a:cubicBezTo>
                    <a:cubicBezTo>
                      <a:pt x="7788" y="685"/>
                      <a:pt x="7758" y="691"/>
                      <a:pt x="7728" y="703"/>
                    </a:cubicBezTo>
                    <a:cubicBezTo>
                      <a:pt x="7703" y="711"/>
                      <a:pt x="7672" y="720"/>
                      <a:pt x="7643" y="720"/>
                    </a:cubicBezTo>
                    <a:cubicBezTo>
                      <a:pt x="7631" y="720"/>
                      <a:pt x="7619" y="718"/>
                      <a:pt x="7609" y="715"/>
                    </a:cubicBezTo>
                    <a:cubicBezTo>
                      <a:pt x="7537" y="703"/>
                      <a:pt x="7466" y="679"/>
                      <a:pt x="7407" y="632"/>
                    </a:cubicBezTo>
                    <a:cubicBezTo>
                      <a:pt x="7371" y="644"/>
                      <a:pt x="7347" y="655"/>
                      <a:pt x="7311" y="667"/>
                    </a:cubicBezTo>
                    <a:lnTo>
                      <a:pt x="7276" y="667"/>
                    </a:lnTo>
                    <a:cubicBezTo>
                      <a:pt x="7263" y="671"/>
                      <a:pt x="7250" y="672"/>
                      <a:pt x="7237" y="672"/>
                    </a:cubicBezTo>
                    <a:cubicBezTo>
                      <a:pt x="7203" y="672"/>
                      <a:pt x="7171" y="661"/>
                      <a:pt x="7145" y="644"/>
                    </a:cubicBezTo>
                    <a:cubicBezTo>
                      <a:pt x="7121" y="632"/>
                      <a:pt x="7085" y="620"/>
                      <a:pt x="7061" y="608"/>
                    </a:cubicBezTo>
                    <a:cubicBezTo>
                      <a:pt x="7020" y="577"/>
                      <a:pt x="6988" y="520"/>
                      <a:pt x="6934" y="520"/>
                    </a:cubicBezTo>
                    <a:cubicBezTo>
                      <a:pt x="6925" y="520"/>
                      <a:pt x="6916" y="521"/>
                      <a:pt x="6906" y="524"/>
                    </a:cubicBezTo>
                    <a:lnTo>
                      <a:pt x="6883" y="524"/>
                    </a:lnTo>
                    <a:cubicBezTo>
                      <a:pt x="6859" y="501"/>
                      <a:pt x="6835" y="453"/>
                      <a:pt x="6799" y="441"/>
                    </a:cubicBezTo>
                    <a:cubicBezTo>
                      <a:pt x="6764" y="417"/>
                      <a:pt x="6716" y="417"/>
                      <a:pt x="6680" y="405"/>
                    </a:cubicBezTo>
                    <a:cubicBezTo>
                      <a:pt x="6650" y="405"/>
                      <a:pt x="6619" y="432"/>
                      <a:pt x="6588" y="432"/>
                    </a:cubicBezTo>
                    <a:cubicBezTo>
                      <a:pt x="6583" y="432"/>
                      <a:pt x="6578" y="431"/>
                      <a:pt x="6573" y="429"/>
                    </a:cubicBezTo>
                    <a:cubicBezTo>
                      <a:pt x="6537" y="405"/>
                      <a:pt x="6502" y="382"/>
                      <a:pt x="6466" y="346"/>
                    </a:cubicBezTo>
                    <a:cubicBezTo>
                      <a:pt x="6454" y="322"/>
                      <a:pt x="6430" y="298"/>
                      <a:pt x="6406" y="286"/>
                    </a:cubicBezTo>
                    <a:cubicBezTo>
                      <a:pt x="6400" y="292"/>
                      <a:pt x="6394" y="295"/>
                      <a:pt x="6387" y="295"/>
                    </a:cubicBezTo>
                    <a:cubicBezTo>
                      <a:pt x="6380" y="295"/>
                      <a:pt x="6371" y="292"/>
                      <a:pt x="6359" y="286"/>
                    </a:cubicBezTo>
                    <a:cubicBezTo>
                      <a:pt x="6347" y="298"/>
                      <a:pt x="6335" y="298"/>
                      <a:pt x="6323" y="310"/>
                    </a:cubicBezTo>
                    <a:cubicBezTo>
                      <a:pt x="6315" y="318"/>
                      <a:pt x="6306" y="321"/>
                      <a:pt x="6296" y="321"/>
                    </a:cubicBezTo>
                    <a:cubicBezTo>
                      <a:pt x="6275" y="321"/>
                      <a:pt x="6252" y="310"/>
                      <a:pt x="6228" y="310"/>
                    </a:cubicBezTo>
                    <a:cubicBezTo>
                      <a:pt x="6061" y="286"/>
                      <a:pt x="5883" y="286"/>
                      <a:pt x="5704" y="286"/>
                    </a:cubicBezTo>
                    <a:cubicBezTo>
                      <a:pt x="5632" y="286"/>
                      <a:pt x="5549" y="286"/>
                      <a:pt x="5466" y="274"/>
                    </a:cubicBezTo>
                    <a:cubicBezTo>
                      <a:pt x="5442" y="280"/>
                      <a:pt x="5415" y="283"/>
                      <a:pt x="5387" y="283"/>
                    </a:cubicBezTo>
                    <a:cubicBezTo>
                      <a:pt x="5359" y="283"/>
                      <a:pt x="5329" y="280"/>
                      <a:pt x="5299" y="274"/>
                    </a:cubicBezTo>
                    <a:lnTo>
                      <a:pt x="5263" y="251"/>
                    </a:lnTo>
                    <a:lnTo>
                      <a:pt x="5216" y="251"/>
                    </a:lnTo>
                    <a:cubicBezTo>
                      <a:pt x="5204" y="257"/>
                      <a:pt x="5189" y="260"/>
                      <a:pt x="5174" y="260"/>
                    </a:cubicBezTo>
                    <a:cubicBezTo>
                      <a:pt x="5159" y="260"/>
                      <a:pt x="5144" y="257"/>
                      <a:pt x="5132" y="251"/>
                    </a:cubicBezTo>
                    <a:cubicBezTo>
                      <a:pt x="5085" y="227"/>
                      <a:pt x="5037" y="215"/>
                      <a:pt x="4978" y="203"/>
                    </a:cubicBezTo>
                    <a:lnTo>
                      <a:pt x="4906" y="203"/>
                    </a:lnTo>
                    <a:cubicBezTo>
                      <a:pt x="4876" y="197"/>
                      <a:pt x="4847" y="194"/>
                      <a:pt x="4817" y="194"/>
                    </a:cubicBezTo>
                    <a:cubicBezTo>
                      <a:pt x="4787" y="194"/>
                      <a:pt x="4757" y="197"/>
                      <a:pt x="4728" y="203"/>
                    </a:cubicBezTo>
                    <a:cubicBezTo>
                      <a:pt x="4671" y="206"/>
                      <a:pt x="4614" y="207"/>
                      <a:pt x="4558" y="207"/>
                    </a:cubicBezTo>
                    <a:cubicBezTo>
                      <a:pt x="4388" y="207"/>
                      <a:pt x="4219" y="194"/>
                      <a:pt x="4049" y="167"/>
                    </a:cubicBezTo>
                    <a:cubicBezTo>
                      <a:pt x="4001" y="167"/>
                      <a:pt x="3954" y="143"/>
                      <a:pt x="3918" y="108"/>
                    </a:cubicBezTo>
                    <a:cubicBezTo>
                      <a:pt x="3907" y="92"/>
                      <a:pt x="3896" y="85"/>
                      <a:pt x="3886" y="85"/>
                    </a:cubicBezTo>
                    <a:cubicBezTo>
                      <a:pt x="3873" y="85"/>
                      <a:pt x="3860" y="95"/>
                      <a:pt x="3847" y="108"/>
                    </a:cubicBezTo>
                    <a:cubicBezTo>
                      <a:pt x="3835" y="120"/>
                      <a:pt x="3811" y="132"/>
                      <a:pt x="3787" y="132"/>
                    </a:cubicBezTo>
                    <a:lnTo>
                      <a:pt x="3775" y="132"/>
                    </a:lnTo>
                    <a:cubicBezTo>
                      <a:pt x="3763" y="132"/>
                      <a:pt x="3739" y="120"/>
                      <a:pt x="3727" y="108"/>
                    </a:cubicBezTo>
                    <a:cubicBezTo>
                      <a:pt x="3709" y="71"/>
                      <a:pt x="3683" y="41"/>
                      <a:pt x="3650" y="41"/>
                    </a:cubicBezTo>
                    <a:cubicBezTo>
                      <a:pt x="3641" y="41"/>
                      <a:pt x="3631" y="43"/>
                      <a:pt x="3620" y="48"/>
                    </a:cubicBezTo>
                    <a:cubicBezTo>
                      <a:pt x="3602" y="60"/>
                      <a:pt x="3585" y="66"/>
                      <a:pt x="3567" y="66"/>
                    </a:cubicBezTo>
                    <a:cubicBezTo>
                      <a:pt x="3549" y="66"/>
                      <a:pt x="3531" y="60"/>
                      <a:pt x="3513" y="48"/>
                    </a:cubicBezTo>
                    <a:cubicBezTo>
                      <a:pt x="3442" y="36"/>
                      <a:pt x="3382" y="24"/>
                      <a:pt x="3311" y="12"/>
                    </a:cubicBezTo>
                    <a:cubicBezTo>
                      <a:pt x="3311" y="12"/>
                      <a:pt x="3311" y="12"/>
                      <a:pt x="3311" y="1"/>
                    </a:cubicBezTo>
                    <a:lnTo>
                      <a:pt x="3299" y="1"/>
                    </a:lnTo>
                    <a:lnTo>
                      <a:pt x="3299" y="48"/>
                    </a:lnTo>
                    <a:cubicBezTo>
                      <a:pt x="3299" y="48"/>
                      <a:pt x="3299" y="60"/>
                      <a:pt x="3287" y="96"/>
                    </a:cubicBezTo>
                    <a:lnTo>
                      <a:pt x="3287" y="72"/>
                    </a:lnTo>
                    <a:cubicBezTo>
                      <a:pt x="3287" y="93"/>
                      <a:pt x="3268" y="133"/>
                      <a:pt x="3264" y="133"/>
                    </a:cubicBezTo>
                    <a:cubicBezTo>
                      <a:pt x="3263" y="133"/>
                      <a:pt x="3263" y="133"/>
                      <a:pt x="3263" y="132"/>
                    </a:cubicBezTo>
                    <a:cubicBezTo>
                      <a:pt x="3268" y="123"/>
                      <a:pt x="3269" y="120"/>
                      <a:pt x="3268" y="120"/>
                    </a:cubicBezTo>
                    <a:lnTo>
                      <a:pt x="3268" y="120"/>
                    </a:lnTo>
                    <a:cubicBezTo>
                      <a:pt x="3268" y="120"/>
                      <a:pt x="3266" y="123"/>
                      <a:pt x="3265" y="123"/>
                    </a:cubicBezTo>
                    <a:cubicBezTo>
                      <a:pt x="3264" y="123"/>
                      <a:pt x="3263" y="122"/>
                      <a:pt x="3263" y="120"/>
                    </a:cubicBezTo>
                    <a:cubicBezTo>
                      <a:pt x="3263" y="111"/>
                      <a:pt x="3269" y="78"/>
                      <a:pt x="3268" y="78"/>
                    </a:cubicBezTo>
                    <a:lnTo>
                      <a:pt x="3268" y="78"/>
                    </a:lnTo>
                    <a:cubicBezTo>
                      <a:pt x="3268" y="78"/>
                      <a:pt x="3266" y="83"/>
                      <a:pt x="3263" y="96"/>
                    </a:cubicBezTo>
                    <a:cubicBezTo>
                      <a:pt x="3263" y="101"/>
                      <a:pt x="3263" y="106"/>
                      <a:pt x="3263" y="108"/>
                    </a:cubicBezTo>
                    <a:cubicBezTo>
                      <a:pt x="3253" y="97"/>
                      <a:pt x="3261" y="77"/>
                      <a:pt x="3263" y="48"/>
                    </a:cubicBezTo>
                    <a:lnTo>
                      <a:pt x="3251" y="48"/>
                    </a:lnTo>
                    <a:cubicBezTo>
                      <a:pt x="3251" y="36"/>
                      <a:pt x="3251" y="24"/>
                      <a:pt x="3251" y="24"/>
                    </a:cubicBezTo>
                    <a:cubicBezTo>
                      <a:pt x="3251" y="12"/>
                      <a:pt x="3251" y="12"/>
                      <a:pt x="3251" y="12"/>
                    </a:cubicBezTo>
                    <a:lnTo>
                      <a:pt x="3204" y="12"/>
                    </a:lnTo>
                    <a:cubicBezTo>
                      <a:pt x="3196" y="49"/>
                      <a:pt x="3194" y="76"/>
                      <a:pt x="3192" y="76"/>
                    </a:cubicBezTo>
                    <a:cubicBezTo>
                      <a:pt x="3192" y="76"/>
                      <a:pt x="3192" y="64"/>
                      <a:pt x="3192" y="36"/>
                    </a:cubicBezTo>
                    <a:cubicBezTo>
                      <a:pt x="3185" y="72"/>
                      <a:pt x="3182" y="82"/>
                      <a:pt x="3181" y="82"/>
                    </a:cubicBezTo>
                    <a:cubicBezTo>
                      <a:pt x="3180" y="82"/>
                      <a:pt x="3180" y="77"/>
                      <a:pt x="3180" y="72"/>
                    </a:cubicBezTo>
                    <a:cubicBezTo>
                      <a:pt x="3180" y="72"/>
                      <a:pt x="3180" y="60"/>
                      <a:pt x="3180" y="48"/>
                    </a:cubicBezTo>
                    <a:lnTo>
                      <a:pt x="3180" y="36"/>
                    </a:lnTo>
                    <a:cubicBezTo>
                      <a:pt x="3175" y="78"/>
                      <a:pt x="3172" y="88"/>
                      <a:pt x="3170" y="88"/>
                    </a:cubicBezTo>
                    <a:cubicBezTo>
                      <a:pt x="3168" y="88"/>
                      <a:pt x="3168" y="79"/>
                      <a:pt x="3168" y="79"/>
                    </a:cubicBezTo>
                    <a:cubicBezTo>
                      <a:pt x="3168" y="79"/>
                      <a:pt x="3168" y="80"/>
                      <a:pt x="3168" y="84"/>
                    </a:cubicBezTo>
                    <a:cubicBezTo>
                      <a:pt x="3168" y="72"/>
                      <a:pt x="3168" y="72"/>
                      <a:pt x="3168" y="60"/>
                    </a:cubicBezTo>
                    <a:cubicBezTo>
                      <a:pt x="3168" y="77"/>
                      <a:pt x="3162" y="99"/>
                      <a:pt x="3163" y="99"/>
                    </a:cubicBezTo>
                    <a:cubicBezTo>
                      <a:pt x="3163" y="99"/>
                      <a:pt x="3164" y="95"/>
                      <a:pt x="3168" y="84"/>
                    </a:cubicBezTo>
                    <a:lnTo>
                      <a:pt x="3168" y="84"/>
                    </a:lnTo>
                    <a:cubicBezTo>
                      <a:pt x="3168" y="96"/>
                      <a:pt x="3168" y="96"/>
                      <a:pt x="3156" y="108"/>
                    </a:cubicBezTo>
                    <a:cubicBezTo>
                      <a:pt x="3156" y="100"/>
                      <a:pt x="3156" y="86"/>
                      <a:pt x="3156" y="60"/>
                    </a:cubicBezTo>
                    <a:lnTo>
                      <a:pt x="3156" y="48"/>
                    </a:lnTo>
                    <a:lnTo>
                      <a:pt x="3156" y="36"/>
                    </a:lnTo>
                    <a:cubicBezTo>
                      <a:pt x="3156" y="60"/>
                      <a:pt x="3144" y="72"/>
                      <a:pt x="3144" y="96"/>
                    </a:cubicBezTo>
                    <a:lnTo>
                      <a:pt x="3144" y="72"/>
                    </a:lnTo>
                    <a:lnTo>
                      <a:pt x="3144" y="48"/>
                    </a:lnTo>
                    <a:lnTo>
                      <a:pt x="3144" y="36"/>
                    </a:lnTo>
                    <a:cubicBezTo>
                      <a:pt x="3144" y="67"/>
                      <a:pt x="3142" y="89"/>
                      <a:pt x="3140" y="100"/>
                    </a:cubicBezTo>
                    <a:lnTo>
                      <a:pt x="3140" y="100"/>
                    </a:lnTo>
                    <a:cubicBezTo>
                      <a:pt x="3141" y="96"/>
                      <a:pt x="3142" y="91"/>
                      <a:pt x="3144" y="84"/>
                    </a:cubicBezTo>
                    <a:lnTo>
                      <a:pt x="3144" y="84"/>
                    </a:lnTo>
                    <a:cubicBezTo>
                      <a:pt x="3139" y="109"/>
                      <a:pt x="3136" y="125"/>
                      <a:pt x="3135" y="132"/>
                    </a:cubicBezTo>
                    <a:lnTo>
                      <a:pt x="3135" y="132"/>
                    </a:lnTo>
                    <a:cubicBezTo>
                      <a:pt x="3136" y="131"/>
                      <a:pt x="3137" y="130"/>
                      <a:pt x="3137" y="128"/>
                    </a:cubicBezTo>
                    <a:lnTo>
                      <a:pt x="3137" y="128"/>
                    </a:lnTo>
                    <a:cubicBezTo>
                      <a:pt x="3136" y="133"/>
                      <a:pt x="3135" y="135"/>
                      <a:pt x="3135" y="135"/>
                    </a:cubicBezTo>
                    <a:cubicBezTo>
                      <a:pt x="3135" y="135"/>
                      <a:pt x="3135" y="134"/>
                      <a:pt x="3135" y="132"/>
                    </a:cubicBezTo>
                    <a:lnTo>
                      <a:pt x="3135" y="132"/>
                    </a:lnTo>
                    <a:cubicBezTo>
                      <a:pt x="3135" y="132"/>
                      <a:pt x="3135" y="133"/>
                      <a:pt x="3134" y="133"/>
                    </a:cubicBezTo>
                    <a:cubicBezTo>
                      <a:pt x="3133" y="133"/>
                      <a:pt x="3132" y="129"/>
                      <a:pt x="3132" y="120"/>
                    </a:cubicBezTo>
                    <a:cubicBezTo>
                      <a:pt x="3132" y="116"/>
                      <a:pt x="3132" y="108"/>
                      <a:pt x="3132" y="96"/>
                    </a:cubicBezTo>
                    <a:cubicBezTo>
                      <a:pt x="3130" y="103"/>
                      <a:pt x="3128" y="106"/>
                      <a:pt x="3127" y="106"/>
                    </a:cubicBezTo>
                    <a:cubicBezTo>
                      <a:pt x="3125" y="106"/>
                      <a:pt x="3129" y="86"/>
                      <a:pt x="3131" y="86"/>
                    </a:cubicBezTo>
                    <a:cubicBezTo>
                      <a:pt x="3132" y="86"/>
                      <a:pt x="3132" y="88"/>
                      <a:pt x="3132" y="96"/>
                    </a:cubicBezTo>
                    <a:lnTo>
                      <a:pt x="3132" y="72"/>
                    </a:lnTo>
                    <a:cubicBezTo>
                      <a:pt x="3132" y="68"/>
                      <a:pt x="3132" y="65"/>
                      <a:pt x="3132" y="65"/>
                    </a:cubicBezTo>
                    <a:cubicBezTo>
                      <a:pt x="3131" y="65"/>
                      <a:pt x="3128" y="73"/>
                      <a:pt x="3120" y="96"/>
                    </a:cubicBezTo>
                    <a:lnTo>
                      <a:pt x="3120" y="60"/>
                    </a:lnTo>
                    <a:lnTo>
                      <a:pt x="3120" y="48"/>
                    </a:lnTo>
                    <a:cubicBezTo>
                      <a:pt x="3120" y="47"/>
                      <a:pt x="3120" y="46"/>
                      <a:pt x="3120" y="46"/>
                    </a:cubicBezTo>
                    <a:cubicBezTo>
                      <a:pt x="3120" y="46"/>
                      <a:pt x="3117" y="80"/>
                      <a:pt x="3096" y="132"/>
                    </a:cubicBezTo>
                    <a:lnTo>
                      <a:pt x="3085" y="155"/>
                    </a:lnTo>
                    <a:cubicBezTo>
                      <a:pt x="3085" y="143"/>
                      <a:pt x="3096" y="120"/>
                      <a:pt x="3096" y="96"/>
                    </a:cubicBezTo>
                    <a:lnTo>
                      <a:pt x="3096" y="60"/>
                    </a:lnTo>
                    <a:cubicBezTo>
                      <a:pt x="3096" y="60"/>
                      <a:pt x="3089" y="82"/>
                      <a:pt x="3085" y="96"/>
                    </a:cubicBezTo>
                    <a:cubicBezTo>
                      <a:pt x="3088" y="83"/>
                      <a:pt x="3088" y="79"/>
                      <a:pt x="3088" y="79"/>
                    </a:cubicBezTo>
                    <a:lnTo>
                      <a:pt x="3088" y="79"/>
                    </a:lnTo>
                    <a:cubicBezTo>
                      <a:pt x="3087" y="79"/>
                      <a:pt x="3080" y="101"/>
                      <a:pt x="3081" y="101"/>
                    </a:cubicBezTo>
                    <a:cubicBezTo>
                      <a:pt x="3082" y="101"/>
                      <a:pt x="3083" y="99"/>
                      <a:pt x="3085" y="96"/>
                    </a:cubicBezTo>
                    <a:lnTo>
                      <a:pt x="3085" y="96"/>
                    </a:lnTo>
                    <a:cubicBezTo>
                      <a:pt x="3082" y="103"/>
                      <a:pt x="3081" y="107"/>
                      <a:pt x="3081" y="109"/>
                    </a:cubicBezTo>
                    <a:lnTo>
                      <a:pt x="3081" y="109"/>
                    </a:lnTo>
                    <a:cubicBezTo>
                      <a:pt x="3076" y="111"/>
                      <a:pt x="3074" y="119"/>
                      <a:pt x="3073" y="130"/>
                    </a:cubicBezTo>
                    <a:lnTo>
                      <a:pt x="3073" y="130"/>
                    </a:lnTo>
                    <a:cubicBezTo>
                      <a:pt x="3075" y="125"/>
                      <a:pt x="3078" y="115"/>
                      <a:pt x="3081" y="109"/>
                    </a:cubicBezTo>
                    <a:lnTo>
                      <a:pt x="3081" y="109"/>
                    </a:lnTo>
                    <a:cubicBezTo>
                      <a:pt x="3081" y="109"/>
                      <a:pt x="3081" y="109"/>
                      <a:pt x="3081" y="109"/>
                    </a:cubicBezTo>
                    <a:cubicBezTo>
                      <a:pt x="3082" y="109"/>
                      <a:pt x="3082" y="109"/>
                      <a:pt x="3083" y="108"/>
                    </a:cubicBezTo>
                    <a:lnTo>
                      <a:pt x="3083" y="108"/>
                    </a:lnTo>
                    <a:cubicBezTo>
                      <a:pt x="3082" y="108"/>
                      <a:pt x="3082" y="108"/>
                      <a:pt x="3082" y="108"/>
                    </a:cubicBezTo>
                    <a:lnTo>
                      <a:pt x="3082" y="108"/>
                    </a:lnTo>
                    <a:cubicBezTo>
                      <a:pt x="3083" y="106"/>
                      <a:pt x="3083" y="105"/>
                      <a:pt x="3084" y="105"/>
                    </a:cubicBezTo>
                    <a:cubicBezTo>
                      <a:pt x="3084" y="105"/>
                      <a:pt x="3084" y="105"/>
                      <a:pt x="3084" y="105"/>
                    </a:cubicBezTo>
                    <a:lnTo>
                      <a:pt x="3084" y="105"/>
                    </a:lnTo>
                    <a:cubicBezTo>
                      <a:pt x="3085" y="104"/>
                      <a:pt x="3086" y="102"/>
                      <a:pt x="3087" y="100"/>
                    </a:cubicBezTo>
                    <a:lnTo>
                      <a:pt x="3087" y="100"/>
                    </a:lnTo>
                    <a:cubicBezTo>
                      <a:pt x="3086" y="106"/>
                      <a:pt x="3085" y="113"/>
                      <a:pt x="3085" y="120"/>
                    </a:cubicBezTo>
                    <a:cubicBezTo>
                      <a:pt x="3076" y="146"/>
                      <a:pt x="3073" y="160"/>
                      <a:pt x="3073" y="160"/>
                    </a:cubicBezTo>
                    <a:cubicBezTo>
                      <a:pt x="3073" y="160"/>
                      <a:pt x="3073" y="158"/>
                      <a:pt x="3073" y="155"/>
                    </a:cubicBezTo>
                    <a:cubicBezTo>
                      <a:pt x="3073" y="146"/>
                      <a:pt x="3073" y="137"/>
                      <a:pt x="3073" y="130"/>
                    </a:cubicBezTo>
                    <a:lnTo>
                      <a:pt x="3073" y="130"/>
                    </a:lnTo>
                    <a:cubicBezTo>
                      <a:pt x="3073" y="131"/>
                      <a:pt x="3073" y="132"/>
                      <a:pt x="3073" y="132"/>
                    </a:cubicBezTo>
                    <a:cubicBezTo>
                      <a:pt x="3069" y="135"/>
                      <a:pt x="3068" y="136"/>
                      <a:pt x="3067" y="136"/>
                    </a:cubicBezTo>
                    <a:cubicBezTo>
                      <a:pt x="3066" y="136"/>
                      <a:pt x="3073" y="125"/>
                      <a:pt x="3073" y="108"/>
                    </a:cubicBezTo>
                    <a:cubicBezTo>
                      <a:pt x="3079" y="77"/>
                      <a:pt x="3082" y="59"/>
                      <a:pt x="3080" y="59"/>
                    </a:cubicBezTo>
                    <a:lnTo>
                      <a:pt x="3080" y="59"/>
                    </a:lnTo>
                    <a:cubicBezTo>
                      <a:pt x="3078" y="59"/>
                      <a:pt x="3074" y="69"/>
                      <a:pt x="3067" y="91"/>
                    </a:cubicBezTo>
                    <a:lnTo>
                      <a:pt x="3067" y="91"/>
                    </a:lnTo>
                    <a:lnTo>
                      <a:pt x="3073" y="60"/>
                    </a:lnTo>
                    <a:cubicBezTo>
                      <a:pt x="3073" y="57"/>
                      <a:pt x="3072" y="56"/>
                      <a:pt x="3072" y="56"/>
                    </a:cubicBezTo>
                    <a:cubicBezTo>
                      <a:pt x="3068" y="56"/>
                      <a:pt x="3055" y="100"/>
                      <a:pt x="3058" y="100"/>
                    </a:cubicBezTo>
                    <a:cubicBezTo>
                      <a:pt x="3058" y="100"/>
                      <a:pt x="3059" y="99"/>
                      <a:pt x="3061" y="96"/>
                    </a:cubicBezTo>
                    <a:lnTo>
                      <a:pt x="3061" y="96"/>
                    </a:lnTo>
                    <a:cubicBezTo>
                      <a:pt x="3054" y="128"/>
                      <a:pt x="3048" y="139"/>
                      <a:pt x="3043" y="139"/>
                    </a:cubicBezTo>
                    <a:cubicBezTo>
                      <a:pt x="3039" y="139"/>
                      <a:pt x="3037" y="131"/>
                      <a:pt x="3037" y="120"/>
                    </a:cubicBezTo>
                    <a:cubicBezTo>
                      <a:pt x="3049" y="96"/>
                      <a:pt x="3049" y="48"/>
                      <a:pt x="3061" y="12"/>
                    </a:cubicBezTo>
                    <a:lnTo>
                      <a:pt x="3061" y="12"/>
                    </a:lnTo>
                    <a:cubicBezTo>
                      <a:pt x="3033" y="29"/>
                      <a:pt x="3000" y="38"/>
                      <a:pt x="2967" y="38"/>
                    </a:cubicBezTo>
                    <a:cubicBezTo>
                      <a:pt x="2929" y="38"/>
                      <a:pt x="2890" y="26"/>
                      <a:pt x="2858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409;p31"/>
              <p:cNvSpPr/>
              <p:nvPr/>
            </p:nvSpPr>
            <p:spPr>
              <a:xfrm>
                <a:off x="4984389" y="4115911"/>
                <a:ext cx="349945" cy="399306"/>
              </a:xfrm>
              <a:custGeom>
                <a:avLst/>
                <a:gdLst/>
                <a:ahLst/>
                <a:cxnLst/>
                <a:rect l="l" t="t" r="r" b="b"/>
                <a:pathLst>
                  <a:path w="13548" h="15459" extrusionOk="0">
                    <a:moveTo>
                      <a:pt x="8131" y="1"/>
                    </a:moveTo>
                    <a:cubicBezTo>
                      <a:pt x="8109" y="1"/>
                      <a:pt x="8083" y="20"/>
                      <a:pt x="8073" y="40"/>
                    </a:cubicBezTo>
                    <a:cubicBezTo>
                      <a:pt x="8059" y="82"/>
                      <a:pt x="8036" y="104"/>
                      <a:pt x="8010" y="104"/>
                    </a:cubicBezTo>
                    <a:cubicBezTo>
                      <a:pt x="7992" y="104"/>
                      <a:pt x="7973" y="94"/>
                      <a:pt x="7954" y="75"/>
                    </a:cubicBezTo>
                    <a:cubicBezTo>
                      <a:pt x="7937" y="58"/>
                      <a:pt x="7913" y="47"/>
                      <a:pt x="7892" y="47"/>
                    </a:cubicBezTo>
                    <a:cubicBezTo>
                      <a:pt x="7884" y="47"/>
                      <a:pt x="7877" y="48"/>
                      <a:pt x="7871" y="51"/>
                    </a:cubicBezTo>
                    <a:cubicBezTo>
                      <a:pt x="7776" y="75"/>
                      <a:pt x="7668" y="63"/>
                      <a:pt x="7633" y="206"/>
                    </a:cubicBezTo>
                    <a:cubicBezTo>
                      <a:pt x="7549" y="254"/>
                      <a:pt x="7478" y="301"/>
                      <a:pt x="7406" y="337"/>
                    </a:cubicBezTo>
                    <a:cubicBezTo>
                      <a:pt x="7401" y="343"/>
                      <a:pt x="7394" y="345"/>
                      <a:pt x="7386" y="345"/>
                    </a:cubicBezTo>
                    <a:cubicBezTo>
                      <a:pt x="7360" y="345"/>
                      <a:pt x="7326" y="322"/>
                      <a:pt x="7299" y="313"/>
                    </a:cubicBezTo>
                    <a:lnTo>
                      <a:pt x="7252" y="313"/>
                    </a:lnTo>
                    <a:cubicBezTo>
                      <a:pt x="7252" y="313"/>
                      <a:pt x="7240" y="313"/>
                      <a:pt x="7240" y="325"/>
                    </a:cubicBezTo>
                    <a:cubicBezTo>
                      <a:pt x="7208" y="336"/>
                      <a:pt x="7214" y="401"/>
                      <a:pt x="7176" y="401"/>
                    </a:cubicBezTo>
                    <a:cubicBezTo>
                      <a:pt x="7170" y="401"/>
                      <a:pt x="7164" y="400"/>
                      <a:pt x="7156" y="397"/>
                    </a:cubicBezTo>
                    <a:cubicBezTo>
                      <a:pt x="7150" y="394"/>
                      <a:pt x="7145" y="392"/>
                      <a:pt x="7141" y="392"/>
                    </a:cubicBezTo>
                    <a:cubicBezTo>
                      <a:pt x="7108" y="392"/>
                      <a:pt x="7104" y="456"/>
                      <a:pt x="7073" y="456"/>
                    </a:cubicBezTo>
                    <a:cubicBezTo>
                      <a:pt x="7041" y="456"/>
                      <a:pt x="7028" y="505"/>
                      <a:pt x="6990" y="505"/>
                    </a:cubicBezTo>
                    <a:cubicBezTo>
                      <a:pt x="6986" y="505"/>
                      <a:pt x="6982" y="505"/>
                      <a:pt x="6978" y="504"/>
                    </a:cubicBezTo>
                    <a:cubicBezTo>
                      <a:pt x="6973" y="502"/>
                      <a:pt x="6969" y="502"/>
                      <a:pt x="6965" y="502"/>
                    </a:cubicBezTo>
                    <a:cubicBezTo>
                      <a:pt x="6942" y="502"/>
                      <a:pt x="6941" y="531"/>
                      <a:pt x="6930" y="552"/>
                    </a:cubicBezTo>
                    <a:cubicBezTo>
                      <a:pt x="6918" y="599"/>
                      <a:pt x="6871" y="647"/>
                      <a:pt x="6823" y="659"/>
                    </a:cubicBezTo>
                    <a:lnTo>
                      <a:pt x="6704" y="659"/>
                    </a:lnTo>
                    <a:cubicBezTo>
                      <a:pt x="6668" y="671"/>
                      <a:pt x="6656" y="718"/>
                      <a:pt x="6633" y="730"/>
                    </a:cubicBezTo>
                    <a:cubicBezTo>
                      <a:pt x="6621" y="742"/>
                      <a:pt x="6585" y="742"/>
                      <a:pt x="6573" y="742"/>
                    </a:cubicBezTo>
                    <a:cubicBezTo>
                      <a:pt x="6552" y="735"/>
                      <a:pt x="6531" y="732"/>
                      <a:pt x="6510" y="732"/>
                    </a:cubicBezTo>
                    <a:cubicBezTo>
                      <a:pt x="6426" y="732"/>
                      <a:pt x="6352" y="787"/>
                      <a:pt x="6323" y="873"/>
                    </a:cubicBezTo>
                    <a:cubicBezTo>
                      <a:pt x="6323" y="897"/>
                      <a:pt x="6299" y="909"/>
                      <a:pt x="6275" y="909"/>
                    </a:cubicBezTo>
                    <a:cubicBezTo>
                      <a:pt x="6240" y="897"/>
                      <a:pt x="6204" y="897"/>
                      <a:pt x="6168" y="885"/>
                    </a:cubicBezTo>
                    <a:cubicBezTo>
                      <a:pt x="6164" y="882"/>
                      <a:pt x="6161" y="881"/>
                      <a:pt x="6158" y="881"/>
                    </a:cubicBezTo>
                    <a:cubicBezTo>
                      <a:pt x="6136" y="881"/>
                      <a:pt x="6140" y="945"/>
                      <a:pt x="6115" y="945"/>
                    </a:cubicBezTo>
                    <a:cubicBezTo>
                      <a:pt x="6113" y="945"/>
                      <a:pt x="6111" y="945"/>
                      <a:pt x="6109" y="944"/>
                    </a:cubicBezTo>
                    <a:cubicBezTo>
                      <a:pt x="6087" y="937"/>
                      <a:pt x="6069" y="933"/>
                      <a:pt x="6053" y="933"/>
                    </a:cubicBezTo>
                    <a:cubicBezTo>
                      <a:pt x="6017" y="933"/>
                      <a:pt x="5994" y="954"/>
                      <a:pt x="5978" y="1004"/>
                    </a:cubicBezTo>
                    <a:cubicBezTo>
                      <a:pt x="5957" y="1066"/>
                      <a:pt x="5909" y="1101"/>
                      <a:pt x="5850" y="1101"/>
                    </a:cubicBezTo>
                    <a:cubicBezTo>
                      <a:pt x="5841" y="1101"/>
                      <a:pt x="5832" y="1101"/>
                      <a:pt x="5823" y="1099"/>
                    </a:cubicBezTo>
                    <a:cubicBezTo>
                      <a:pt x="5775" y="1099"/>
                      <a:pt x="5740" y="1123"/>
                      <a:pt x="5692" y="1123"/>
                    </a:cubicBezTo>
                    <a:cubicBezTo>
                      <a:pt x="5656" y="1123"/>
                      <a:pt x="5609" y="1147"/>
                      <a:pt x="5609" y="1183"/>
                    </a:cubicBezTo>
                    <a:cubicBezTo>
                      <a:pt x="5601" y="1205"/>
                      <a:pt x="5589" y="1213"/>
                      <a:pt x="5572" y="1213"/>
                    </a:cubicBezTo>
                    <a:cubicBezTo>
                      <a:pt x="5562" y="1213"/>
                      <a:pt x="5550" y="1211"/>
                      <a:pt x="5537" y="1206"/>
                    </a:cubicBezTo>
                    <a:cubicBezTo>
                      <a:pt x="5525" y="1200"/>
                      <a:pt x="5510" y="1194"/>
                      <a:pt x="5496" y="1194"/>
                    </a:cubicBezTo>
                    <a:cubicBezTo>
                      <a:pt x="5481" y="1194"/>
                      <a:pt x="5466" y="1200"/>
                      <a:pt x="5454" y="1218"/>
                    </a:cubicBezTo>
                    <a:cubicBezTo>
                      <a:pt x="5402" y="1311"/>
                      <a:pt x="5305" y="1378"/>
                      <a:pt x="5195" y="1378"/>
                    </a:cubicBezTo>
                    <a:cubicBezTo>
                      <a:pt x="5178" y="1378"/>
                      <a:pt x="5161" y="1376"/>
                      <a:pt x="5144" y="1373"/>
                    </a:cubicBezTo>
                    <a:cubicBezTo>
                      <a:pt x="5109" y="1373"/>
                      <a:pt x="5085" y="1385"/>
                      <a:pt x="5061" y="1397"/>
                    </a:cubicBezTo>
                    <a:cubicBezTo>
                      <a:pt x="5037" y="1421"/>
                      <a:pt x="5001" y="1397"/>
                      <a:pt x="4990" y="1444"/>
                    </a:cubicBezTo>
                    <a:cubicBezTo>
                      <a:pt x="4966" y="1476"/>
                      <a:pt x="4921" y="1497"/>
                      <a:pt x="4876" y="1497"/>
                    </a:cubicBezTo>
                    <a:cubicBezTo>
                      <a:pt x="4853" y="1497"/>
                      <a:pt x="4831" y="1492"/>
                      <a:pt x="4811" y="1480"/>
                    </a:cubicBezTo>
                    <a:cubicBezTo>
                      <a:pt x="4794" y="1470"/>
                      <a:pt x="4778" y="1467"/>
                      <a:pt x="4763" y="1467"/>
                    </a:cubicBezTo>
                    <a:cubicBezTo>
                      <a:pt x="4730" y="1467"/>
                      <a:pt x="4699" y="1482"/>
                      <a:pt x="4665" y="1482"/>
                    </a:cubicBezTo>
                    <a:cubicBezTo>
                      <a:pt x="4658" y="1482"/>
                      <a:pt x="4651" y="1482"/>
                      <a:pt x="4644" y="1480"/>
                    </a:cubicBezTo>
                    <a:lnTo>
                      <a:pt x="4632" y="1480"/>
                    </a:lnTo>
                    <a:cubicBezTo>
                      <a:pt x="4430" y="1611"/>
                      <a:pt x="4192" y="1718"/>
                      <a:pt x="3954" y="1802"/>
                    </a:cubicBezTo>
                    <a:cubicBezTo>
                      <a:pt x="3418" y="2004"/>
                      <a:pt x="2882" y="2206"/>
                      <a:pt x="2346" y="2397"/>
                    </a:cubicBezTo>
                    <a:lnTo>
                      <a:pt x="2120" y="2766"/>
                    </a:lnTo>
                    <a:cubicBezTo>
                      <a:pt x="1965" y="3147"/>
                      <a:pt x="1763" y="3528"/>
                      <a:pt x="1525" y="3873"/>
                    </a:cubicBezTo>
                    <a:cubicBezTo>
                      <a:pt x="1287" y="4219"/>
                      <a:pt x="1025" y="4540"/>
                      <a:pt x="787" y="4862"/>
                    </a:cubicBezTo>
                    <a:cubicBezTo>
                      <a:pt x="679" y="5004"/>
                      <a:pt x="560" y="5135"/>
                      <a:pt x="465" y="5278"/>
                    </a:cubicBezTo>
                    <a:cubicBezTo>
                      <a:pt x="429" y="5338"/>
                      <a:pt x="394" y="5397"/>
                      <a:pt x="358" y="5445"/>
                    </a:cubicBezTo>
                    <a:cubicBezTo>
                      <a:pt x="310" y="5528"/>
                      <a:pt x="287" y="5612"/>
                      <a:pt x="239" y="5695"/>
                    </a:cubicBezTo>
                    <a:cubicBezTo>
                      <a:pt x="239" y="5707"/>
                      <a:pt x="239" y="5707"/>
                      <a:pt x="227" y="5707"/>
                    </a:cubicBezTo>
                    <a:lnTo>
                      <a:pt x="203" y="5731"/>
                    </a:lnTo>
                    <a:cubicBezTo>
                      <a:pt x="167" y="5802"/>
                      <a:pt x="132" y="5885"/>
                      <a:pt x="108" y="5957"/>
                    </a:cubicBezTo>
                    <a:cubicBezTo>
                      <a:pt x="72" y="6028"/>
                      <a:pt x="37" y="6136"/>
                      <a:pt x="1" y="6219"/>
                    </a:cubicBezTo>
                    <a:cubicBezTo>
                      <a:pt x="120" y="6326"/>
                      <a:pt x="239" y="6421"/>
                      <a:pt x="358" y="6517"/>
                    </a:cubicBezTo>
                    <a:cubicBezTo>
                      <a:pt x="406" y="6552"/>
                      <a:pt x="453" y="6612"/>
                      <a:pt x="501" y="6659"/>
                    </a:cubicBezTo>
                    <a:cubicBezTo>
                      <a:pt x="537" y="6719"/>
                      <a:pt x="596" y="6755"/>
                      <a:pt x="644" y="6802"/>
                    </a:cubicBezTo>
                    <a:cubicBezTo>
                      <a:pt x="656" y="6802"/>
                      <a:pt x="668" y="6802"/>
                      <a:pt x="668" y="6814"/>
                    </a:cubicBezTo>
                    <a:cubicBezTo>
                      <a:pt x="751" y="6802"/>
                      <a:pt x="822" y="6790"/>
                      <a:pt x="894" y="6778"/>
                    </a:cubicBezTo>
                    <a:cubicBezTo>
                      <a:pt x="1084" y="6731"/>
                      <a:pt x="1275" y="6576"/>
                      <a:pt x="1572" y="6481"/>
                    </a:cubicBezTo>
                    <a:cubicBezTo>
                      <a:pt x="1668" y="6457"/>
                      <a:pt x="1775" y="6409"/>
                      <a:pt x="1894" y="6386"/>
                    </a:cubicBezTo>
                    <a:cubicBezTo>
                      <a:pt x="1947" y="6374"/>
                      <a:pt x="2004" y="6368"/>
                      <a:pt x="2061" y="6368"/>
                    </a:cubicBezTo>
                    <a:cubicBezTo>
                      <a:pt x="2117" y="6368"/>
                      <a:pt x="2174" y="6374"/>
                      <a:pt x="2227" y="6386"/>
                    </a:cubicBezTo>
                    <a:cubicBezTo>
                      <a:pt x="2263" y="6386"/>
                      <a:pt x="2311" y="6397"/>
                      <a:pt x="2346" y="6409"/>
                    </a:cubicBezTo>
                    <a:cubicBezTo>
                      <a:pt x="2364" y="6415"/>
                      <a:pt x="2385" y="6418"/>
                      <a:pt x="2406" y="6418"/>
                    </a:cubicBezTo>
                    <a:cubicBezTo>
                      <a:pt x="2427" y="6418"/>
                      <a:pt x="2448" y="6415"/>
                      <a:pt x="2465" y="6409"/>
                    </a:cubicBezTo>
                    <a:cubicBezTo>
                      <a:pt x="2656" y="6374"/>
                      <a:pt x="2846" y="6362"/>
                      <a:pt x="3037" y="6362"/>
                    </a:cubicBezTo>
                    <a:lnTo>
                      <a:pt x="3085" y="6362"/>
                    </a:lnTo>
                    <a:cubicBezTo>
                      <a:pt x="3198" y="6368"/>
                      <a:pt x="3311" y="6371"/>
                      <a:pt x="3424" y="6371"/>
                    </a:cubicBezTo>
                    <a:cubicBezTo>
                      <a:pt x="3537" y="6371"/>
                      <a:pt x="3650" y="6368"/>
                      <a:pt x="3763" y="6362"/>
                    </a:cubicBezTo>
                    <a:cubicBezTo>
                      <a:pt x="3823" y="6356"/>
                      <a:pt x="3882" y="6353"/>
                      <a:pt x="3942" y="6353"/>
                    </a:cubicBezTo>
                    <a:cubicBezTo>
                      <a:pt x="4001" y="6353"/>
                      <a:pt x="4061" y="6356"/>
                      <a:pt x="4120" y="6362"/>
                    </a:cubicBezTo>
                    <a:cubicBezTo>
                      <a:pt x="4323" y="6397"/>
                      <a:pt x="4549" y="6421"/>
                      <a:pt x="4763" y="6469"/>
                    </a:cubicBezTo>
                    <a:cubicBezTo>
                      <a:pt x="4990" y="6505"/>
                      <a:pt x="5216" y="6588"/>
                      <a:pt x="5418" y="6695"/>
                    </a:cubicBezTo>
                    <a:lnTo>
                      <a:pt x="5478" y="6743"/>
                    </a:lnTo>
                    <a:lnTo>
                      <a:pt x="5490" y="6743"/>
                    </a:lnTo>
                    <a:cubicBezTo>
                      <a:pt x="5549" y="6767"/>
                      <a:pt x="5585" y="6826"/>
                      <a:pt x="5597" y="6886"/>
                    </a:cubicBezTo>
                    <a:cubicBezTo>
                      <a:pt x="5621" y="7005"/>
                      <a:pt x="5537" y="7112"/>
                      <a:pt x="5430" y="7136"/>
                    </a:cubicBezTo>
                    <a:cubicBezTo>
                      <a:pt x="5359" y="7148"/>
                      <a:pt x="5287" y="7159"/>
                      <a:pt x="5216" y="7159"/>
                    </a:cubicBezTo>
                    <a:cubicBezTo>
                      <a:pt x="4882" y="7159"/>
                      <a:pt x="4561" y="7195"/>
                      <a:pt x="4239" y="7219"/>
                    </a:cubicBezTo>
                    <a:cubicBezTo>
                      <a:pt x="3918" y="7243"/>
                      <a:pt x="3585" y="7243"/>
                      <a:pt x="3263" y="7255"/>
                    </a:cubicBezTo>
                    <a:cubicBezTo>
                      <a:pt x="3224" y="7252"/>
                      <a:pt x="3186" y="7250"/>
                      <a:pt x="3147" y="7250"/>
                    </a:cubicBezTo>
                    <a:cubicBezTo>
                      <a:pt x="3030" y="7250"/>
                      <a:pt x="2912" y="7264"/>
                      <a:pt x="2787" y="7290"/>
                    </a:cubicBezTo>
                    <a:cubicBezTo>
                      <a:pt x="2680" y="7314"/>
                      <a:pt x="2573" y="7326"/>
                      <a:pt x="2453" y="7326"/>
                    </a:cubicBezTo>
                    <a:cubicBezTo>
                      <a:pt x="2251" y="7326"/>
                      <a:pt x="2061" y="7314"/>
                      <a:pt x="1858" y="7267"/>
                    </a:cubicBezTo>
                    <a:cubicBezTo>
                      <a:pt x="1691" y="7302"/>
                      <a:pt x="1537" y="7374"/>
                      <a:pt x="1418" y="7398"/>
                    </a:cubicBezTo>
                    <a:lnTo>
                      <a:pt x="1358" y="7421"/>
                    </a:lnTo>
                    <a:cubicBezTo>
                      <a:pt x="1346" y="7433"/>
                      <a:pt x="1334" y="7445"/>
                      <a:pt x="1322" y="7445"/>
                    </a:cubicBezTo>
                    <a:cubicBezTo>
                      <a:pt x="1287" y="7457"/>
                      <a:pt x="1263" y="7481"/>
                      <a:pt x="1251" y="7505"/>
                    </a:cubicBezTo>
                    <a:cubicBezTo>
                      <a:pt x="1227" y="7552"/>
                      <a:pt x="1227" y="7612"/>
                      <a:pt x="1263" y="7660"/>
                    </a:cubicBezTo>
                    <a:cubicBezTo>
                      <a:pt x="1310" y="7743"/>
                      <a:pt x="1263" y="7886"/>
                      <a:pt x="1299" y="8017"/>
                    </a:cubicBezTo>
                    <a:cubicBezTo>
                      <a:pt x="1334" y="8136"/>
                      <a:pt x="1358" y="8219"/>
                      <a:pt x="1418" y="8326"/>
                    </a:cubicBezTo>
                    <a:cubicBezTo>
                      <a:pt x="1418" y="8338"/>
                      <a:pt x="1430" y="8362"/>
                      <a:pt x="1441" y="8374"/>
                    </a:cubicBezTo>
                    <a:lnTo>
                      <a:pt x="1441" y="8398"/>
                    </a:lnTo>
                    <a:cubicBezTo>
                      <a:pt x="1477" y="8457"/>
                      <a:pt x="1513" y="8517"/>
                      <a:pt x="1537" y="8576"/>
                    </a:cubicBezTo>
                    <a:cubicBezTo>
                      <a:pt x="1561" y="8695"/>
                      <a:pt x="1572" y="8803"/>
                      <a:pt x="1561" y="8910"/>
                    </a:cubicBezTo>
                    <a:cubicBezTo>
                      <a:pt x="1549" y="9041"/>
                      <a:pt x="1596" y="9160"/>
                      <a:pt x="1691" y="9243"/>
                    </a:cubicBezTo>
                    <a:cubicBezTo>
                      <a:pt x="1727" y="9279"/>
                      <a:pt x="1775" y="9314"/>
                      <a:pt x="1822" y="9350"/>
                    </a:cubicBezTo>
                    <a:cubicBezTo>
                      <a:pt x="1857" y="9355"/>
                      <a:pt x="1891" y="9358"/>
                      <a:pt x="1926" y="9358"/>
                    </a:cubicBezTo>
                    <a:cubicBezTo>
                      <a:pt x="1975" y="9358"/>
                      <a:pt x="2024" y="9352"/>
                      <a:pt x="2072" y="9338"/>
                    </a:cubicBezTo>
                    <a:cubicBezTo>
                      <a:pt x="2180" y="9314"/>
                      <a:pt x="2287" y="9279"/>
                      <a:pt x="2382" y="9243"/>
                    </a:cubicBezTo>
                    <a:cubicBezTo>
                      <a:pt x="2596" y="9172"/>
                      <a:pt x="2799" y="9076"/>
                      <a:pt x="3037" y="9005"/>
                    </a:cubicBezTo>
                    <a:cubicBezTo>
                      <a:pt x="3224" y="8950"/>
                      <a:pt x="3416" y="8926"/>
                      <a:pt x="3607" y="8926"/>
                    </a:cubicBezTo>
                    <a:cubicBezTo>
                      <a:pt x="3707" y="8926"/>
                      <a:pt x="3807" y="8933"/>
                      <a:pt x="3906" y="8945"/>
                    </a:cubicBezTo>
                    <a:cubicBezTo>
                      <a:pt x="4073" y="8981"/>
                      <a:pt x="4239" y="9005"/>
                      <a:pt x="4394" y="9053"/>
                    </a:cubicBezTo>
                    <a:cubicBezTo>
                      <a:pt x="4466" y="9064"/>
                      <a:pt x="4537" y="9088"/>
                      <a:pt x="4597" y="9124"/>
                    </a:cubicBezTo>
                    <a:cubicBezTo>
                      <a:pt x="4894" y="9326"/>
                      <a:pt x="5192" y="9505"/>
                      <a:pt x="5466" y="9719"/>
                    </a:cubicBezTo>
                    <a:cubicBezTo>
                      <a:pt x="5597" y="9803"/>
                      <a:pt x="5704" y="9922"/>
                      <a:pt x="5775" y="10053"/>
                    </a:cubicBezTo>
                    <a:cubicBezTo>
                      <a:pt x="5823" y="10124"/>
                      <a:pt x="5847" y="10196"/>
                      <a:pt x="5859" y="10279"/>
                    </a:cubicBezTo>
                    <a:cubicBezTo>
                      <a:pt x="5871" y="10362"/>
                      <a:pt x="5871" y="10446"/>
                      <a:pt x="5847" y="10529"/>
                    </a:cubicBezTo>
                    <a:cubicBezTo>
                      <a:pt x="5811" y="10684"/>
                      <a:pt x="5728" y="10827"/>
                      <a:pt x="5597" y="10934"/>
                    </a:cubicBezTo>
                    <a:cubicBezTo>
                      <a:pt x="5466" y="11029"/>
                      <a:pt x="5311" y="11077"/>
                      <a:pt x="5144" y="11077"/>
                    </a:cubicBezTo>
                    <a:cubicBezTo>
                      <a:pt x="5124" y="11079"/>
                      <a:pt x="5105" y="11080"/>
                      <a:pt x="5085" y="11080"/>
                    </a:cubicBezTo>
                    <a:cubicBezTo>
                      <a:pt x="4986" y="11080"/>
                      <a:pt x="4890" y="11055"/>
                      <a:pt x="4811" y="11005"/>
                    </a:cubicBezTo>
                    <a:cubicBezTo>
                      <a:pt x="4778" y="10986"/>
                      <a:pt x="4742" y="10977"/>
                      <a:pt x="4706" y="10977"/>
                    </a:cubicBezTo>
                    <a:cubicBezTo>
                      <a:pt x="4676" y="10977"/>
                      <a:pt x="4647" y="10983"/>
                      <a:pt x="4620" y="10993"/>
                    </a:cubicBezTo>
                    <a:cubicBezTo>
                      <a:pt x="4569" y="11008"/>
                      <a:pt x="4513" y="11018"/>
                      <a:pt x="4458" y="11018"/>
                    </a:cubicBezTo>
                    <a:cubicBezTo>
                      <a:pt x="4424" y="11018"/>
                      <a:pt x="4390" y="11014"/>
                      <a:pt x="4358" y="11005"/>
                    </a:cubicBezTo>
                    <a:cubicBezTo>
                      <a:pt x="4294" y="10976"/>
                      <a:pt x="4224" y="10961"/>
                      <a:pt x="4156" y="10961"/>
                    </a:cubicBezTo>
                    <a:cubicBezTo>
                      <a:pt x="4111" y="10961"/>
                      <a:pt x="4067" y="10967"/>
                      <a:pt x="4025" y="10981"/>
                    </a:cubicBezTo>
                    <a:cubicBezTo>
                      <a:pt x="3942" y="11005"/>
                      <a:pt x="3858" y="11017"/>
                      <a:pt x="3763" y="11017"/>
                    </a:cubicBezTo>
                    <a:lnTo>
                      <a:pt x="3466" y="11029"/>
                    </a:lnTo>
                    <a:cubicBezTo>
                      <a:pt x="3370" y="11029"/>
                      <a:pt x="3275" y="11029"/>
                      <a:pt x="3180" y="11041"/>
                    </a:cubicBezTo>
                    <a:cubicBezTo>
                      <a:pt x="3025" y="11041"/>
                      <a:pt x="2870" y="11112"/>
                      <a:pt x="2775" y="11255"/>
                    </a:cubicBezTo>
                    <a:cubicBezTo>
                      <a:pt x="2739" y="11315"/>
                      <a:pt x="2739" y="11386"/>
                      <a:pt x="2775" y="11446"/>
                    </a:cubicBezTo>
                    <a:cubicBezTo>
                      <a:pt x="2834" y="11529"/>
                      <a:pt x="2906" y="11600"/>
                      <a:pt x="2965" y="11684"/>
                    </a:cubicBezTo>
                    <a:cubicBezTo>
                      <a:pt x="3049" y="11791"/>
                      <a:pt x="3108" y="11910"/>
                      <a:pt x="3144" y="12041"/>
                    </a:cubicBezTo>
                    <a:cubicBezTo>
                      <a:pt x="3346" y="12279"/>
                      <a:pt x="3477" y="12577"/>
                      <a:pt x="3525" y="12886"/>
                    </a:cubicBezTo>
                    <a:cubicBezTo>
                      <a:pt x="3561" y="13029"/>
                      <a:pt x="3573" y="13172"/>
                      <a:pt x="3573" y="13315"/>
                    </a:cubicBezTo>
                    <a:cubicBezTo>
                      <a:pt x="3573" y="13363"/>
                      <a:pt x="3561" y="13422"/>
                      <a:pt x="3573" y="13458"/>
                    </a:cubicBezTo>
                    <a:cubicBezTo>
                      <a:pt x="3632" y="13625"/>
                      <a:pt x="3644" y="13744"/>
                      <a:pt x="3680" y="13875"/>
                    </a:cubicBezTo>
                    <a:cubicBezTo>
                      <a:pt x="3716" y="14006"/>
                      <a:pt x="3775" y="14125"/>
                      <a:pt x="3870" y="14220"/>
                    </a:cubicBezTo>
                    <a:cubicBezTo>
                      <a:pt x="3966" y="14315"/>
                      <a:pt x="4061" y="14410"/>
                      <a:pt x="4168" y="14494"/>
                    </a:cubicBezTo>
                    <a:cubicBezTo>
                      <a:pt x="4216" y="14529"/>
                      <a:pt x="4275" y="14565"/>
                      <a:pt x="4335" y="14577"/>
                    </a:cubicBezTo>
                    <a:cubicBezTo>
                      <a:pt x="4418" y="14601"/>
                      <a:pt x="4489" y="14625"/>
                      <a:pt x="4573" y="14625"/>
                    </a:cubicBezTo>
                    <a:cubicBezTo>
                      <a:pt x="4692" y="14648"/>
                      <a:pt x="4799" y="14672"/>
                      <a:pt x="4906" y="14732"/>
                    </a:cubicBezTo>
                    <a:cubicBezTo>
                      <a:pt x="4930" y="14732"/>
                      <a:pt x="4942" y="14744"/>
                      <a:pt x="4966" y="14768"/>
                    </a:cubicBezTo>
                    <a:cubicBezTo>
                      <a:pt x="5001" y="14815"/>
                      <a:pt x="5025" y="14863"/>
                      <a:pt x="5061" y="14910"/>
                    </a:cubicBezTo>
                    <a:lnTo>
                      <a:pt x="5228" y="14875"/>
                    </a:lnTo>
                    <a:cubicBezTo>
                      <a:pt x="5359" y="14994"/>
                      <a:pt x="5525" y="14982"/>
                      <a:pt x="5680" y="15041"/>
                    </a:cubicBezTo>
                    <a:cubicBezTo>
                      <a:pt x="5835" y="15101"/>
                      <a:pt x="5990" y="15172"/>
                      <a:pt x="6121" y="15268"/>
                    </a:cubicBezTo>
                    <a:lnTo>
                      <a:pt x="6275" y="15363"/>
                    </a:lnTo>
                    <a:lnTo>
                      <a:pt x="6311" y="15387"/>
                    </a:lnTo>
                    <a:lnTo>
                      <a:pt x="6323" y="15399"/>
                    </a:lnTo>
                    <a:cubicBezTo>
                      <a:pt x="6335" y="15399"/>
                      <a:pt x="6347" y="15410"/>
                      <a:pt x="6371" y="15410"/>
                    </a:cubicBezTo>
                    <a:cubicBezTo>
                      <a:pt x="6418" y="15434"/>
                      <a:pt x="6478" y="15446"/>
                      <a:pt x="6537" y="15458"/>
                    </a:cubicBezTo>
                    <a:cubicBezTo>
                      <a:pt x="6561" y="15458"/>
                      <a:pt x="6585" y="15422"/>
                      <a:pt x="6597" y="15399"/>
                    </a:cubicBezTo>
                    <a:cubicBezTo>
                      <a:pt x="6597" y="15387"/>
                      <a:pt x="6597" y="15363"/>
                      <a:pt x="6597" y="15351"/>
                    </a:cubicBezTo>
                    <a:cubicBezTo>
                      <a:pt x="6597" y="15303"/>
                      <a:pt x="6585" y="15256"/>
                      <a:pt x="6573" y="15220"/>
                    </a:cubicBezTo>
                    <a:lnTo>
                      <a:pt x="6549" y="15113"/>
                    </a:lnTo>
                    <a:cubicBezTo>
                      <a:pt x="6537" y="15065"/>
                      <a:pt x="6537" y="15029"/>
                      <a:pt x="6525" y="14994"/>
                    </a:cubicBezTo>
                    <a:cubicBezTo>
                      <a:pt x="6525" y="14958"/>
                      <a:pt x="6525" y="14910"/>
                      <a:pt x="6502" y="14887"/>
                    </a:cubicBezTo>
                    <a:cubicBezTo>
                      <a:pt x="6371" y="14732"/>
                      <a:pt x="6287" y="14529"/>
                      <a:pt x="6287" y="14327"/>
                    </a:cubicBezTo>
                    <a:cubicBezTo>
                      <a:pt x="6228" y="14279"/>
                      <a:pt x="6180" y="14244"/>
                      <a:pt x="6133" y="14196"/>
                    </a:cubicBezTo>
                    <a:cubicBezTo>
                      <a:pt x="6133" y="14041"/>
                      <a:pt x="6133" y="13898"/>
                      <a:pt x="6156" y="13744"/>
                    </a:cubicBezTo>
                    <a:cubicBezTo>
                      <a:pt x="6180" y="13601"/>
                      <a:pt x="6228" y="13458"/>
                      <a:pt x="6299" y="13315"/>
                    </a:cubicBezTo>
                    <a:cubicBezTo>
                      <a:pt x="6311" y="13303"/>
                      <a:pt x="6335" y="13279"/>
                      <a:pt x="6347" y="13267"/>
                    </a:cubicBezTo>
                    <a:lnTo>
                      <a:pt x="6359" y="13267"/>
                    </a:lnTo>
                    <a:cubicBezTo>
                      <a:pt x="6418" y="13220"/>
                      <a:pt x="6478" y="13184"/>
                      <a:pt x="6537" y="13136"/>
                    </a:cubicBezTo>
                    <a:cubicBezTo>
                      <a:pt x="6644" y="13089"/>
                      <a:pt x="6740" y="13029"/>
                      <a:pt x="6835" y="12958"/>
                    </a:cubicBezTo>
                    <a:cubicBezTo>
                      <a:pt x="6883" y="12898"/>
                      <a:pt x="6859" y="12803"/>
                      <a:pt x="6847" y="12684"/>
                    </a:cubicBezTo>
                    <a:cubicBezTo>
                      <a:pt x="6835" y="12529"/>
                      <a:pt x="6775" y="12362"/>
                      <a:pt x="6823" y="12196"/>
                    </a:cubicBezTo>
                    <a:cubicBezTo>
                      <a:pt x="6847" y="12101"/>
                      <a:pt x="6859" y="11993"/>
                      <a:pt x="6871" y="11898"/>
                    </a:cubicBezTo>
                    <a:cubicBezTo>
                      <a:pt x="6895" y="11708"/>
                      <a:pt x="6990" y="11541"/>
                      <a:pt x="7133" y="11410"/>
                    </a:cubicBezTo>
                    <a:cubicBezTo>
                      <a:pt x="7276" y="11303"/>
                      <a:pt x="7454" y="11255"/>
                      <a:pt x="7645" y="11255"/>
                    </a:cubicBezTo>
                    <a:cubicBezTo>
                      <a:pt x="7954" y="11255"/>
                      <a:pt x="8252" y="11315"/>
                      <a:pt x="8549" y="11398"/>
                    </a:cubicBezTo>
                    <a:lnTo>
                      <a:pt x="8573" y="11398"/>
                    </a:lnTo>
                    <a:cubicBezTo>
                      <a:pt x="8621" y="11422"/>
                      <a:pt x="8657" y="11422"/>
                      <a:pt x="8704" y="11434"/>
                    </a:cubicBezTo>
                    <a:lnTo>
                      <a:pt x="8728" y="11410"/>
                    </a:lnTo>
                    <a:lnTo>
                      <a:pt x="8740" y="11422"/>
                    </a:lnTo>
                    <a:cubicBezTo>
                      <a:pt x="8740" y="11434"/>
                      <a:pt x="8740" y="11434"/>
                      <a:pt x="8752" y="11446"/>
                    </a:cubicBezTo>
                    <a:cubicBezTo>
                      <a:pt x="8907" y="11484"/>
                      <a:pt x="9062" y="11507"/>
                      <a:pt x="9211" y="11507"/>
                    </a:cubicBezTo>
                    <a:cubicBezTo>
                      <a:pt x="9429" y="11507"/>
                      <a:pt x="9635" y="11459"/>
                      <a:pt x="9812" y="11339"/>
                    </a:cubicBezTo>
                    <a:cubicBezTo>
                      <a:pt x="9966" y="11243"/>
                      <a:pt x="10062" y="11089"/>
                      <a:pt x="10228" y="11005"/>
                    </a:cubicBezTo>
                    <a:cubicBezTo>
                      <a:pt x="10240" y="10969"/>
                      <a:pt x="10240" y="10946"/>
                      <a:pt x="10252" y="10910"/>
                    </a:cubicBezTo>
                    <a:cubicBezTo>
                      <a:pt x="10252" y="10886"/>
                      <a:pt x="10252" y="10862"/>
                      <a:pt x="10252" y="10838"/>
                    </a:cubicBezTo>
                    <a:cubicBezTo>
                      <a:pt x="10216" y="10743"/>
                      <a:pt x="10181" y="10708"/>
                      <a:pt x="10216" y="10624"/>
                    </a:cubicBezTo>
                    <a:cubicBezTo>
                      <a:pt x="10240" y="10553"/>
                      <a:pt x="10240" y="10469"/>
                      <a:pt x="10204" y="10410"/>
                    </a:cubicBezTo>
                    <a:cubicBezTo>
                      <a:pt x="10121" y="10243"/>
                      <a:pt x="10002" y="10088"/>
                      <a:pt x="9907" y="9886"/>
                    </a:cubicBezTo>
                    <a:cubicBezTo>
                      <a:pt x="9847" y="9838"/>
                      <a:pt x="9800" y="9791"/>
                      <a:pt x="9752" y="9755"/>
                    </a:cubicBezTo>
                    <a:cubicBezTo>
                      <a:pt x="9716" y="9731"/>
                      <a:pt x="9681" y="9707"/>
                      <a:pt x="9645" y="9695"/>
                    </a:cubicBezTo>
                    <a:cubicBezTo>
                      <a:pt x="9538" y="9660"/>
                      <a:pt x="9431" y="9648"/>
                      <a:pt x="9323" y="9648"/>
                    </a:cubicBezTo>
                    <a:cubicBezTo>
                      <a:pt x="9270" y="9642"/>
                      <a:pt x="9216" y="9639"/>
                      <a:pt x="9163" y="9639"/>
                    </a:cubicBezTo>
                    <a:cubicBezTo>
                      <a:pt x="9109" y="9639"/>
                      <a:pt x="9055" y="9642"/>
                      <a:pt x="9002" y="9648"/>
                    </a:cubicBezTo>
                    <a:cubicBezTo>
                      <a:pt x="8907" y="9684"/>
                      <a:pt x="8811" y="9731"/>
                      <a:pt x="8716" y="9767"/>
                    </a:cubicBezTo>
                    <a:cubicBezTo>
                      <a:pt x="8657" y="9791"/>
                      <a:pt x="8609" y="9815"/>
                      <a:pt x="8561" y="9838"/>
                    </a:cubicBezTo>
                    <a:lnTo>
                      <a:pt x="8478" y="9862"/>
                    </a:lnTo>
                    <a:cubicBezTo>
                      <a:pt x="8442" y="9874"/>
                      <a:pt x="8407" y="9874"/>
                      <a:pt x="8371" y="9886"/>
                    </a:cubicBezTo>
                    <a:cubicBezTo>
                      <a:pt x="8323" y="9898"/>
                      <a:pt x="8276" y="9922"/>
                      <a:pt x="8240" y="9946"/>
                    </a:cubicBezTo>
                    <a:cubicBezTo>
                      <a:pt x="8139" y="10021"/>
                      <a:pt x="8020" y="10061"/>
                      <a:pt x="7900" y="10061"/>
                    </a:cubicBezTo>
                    <a:cubicBezTo>
                      <a:pt x="7850" y="10061"/>
                      <a:pt x="7800" y="10055"/>
                      <a:pt x="7752" y="10041"/>
                    </a:cubicBezTo>
                    <a:cubicBezTo>
                      <a:pt x="7680" y="10017"/>
                      <a:pt x="7585" y="10029"/>
                      <a:pt x="7502" y="10005"/>
                    </a:cubicBezTo>
                    <a:cubicBezTo>
                      <a:pt x="7418" y="10005"/>
                      <a:pt x="7335" y="9969"/>
                      <a:pt x="7264" y="9922"/>
                    </a:cubicBezTo>
                    <a:cubicBezTo>
                      <a:pt x="7168" y="9838"/>
                      <a:pt x="7085" y="9755"/>
                      <a:pt x="7002" y="9648"/>
                    </a:cubicBezTo>
                    <a:cubicBezTo>
                      <a:pt x="6930" y="9565"/>
                      <a:pt x="6859" y="9469"/>
                      <a:pt x="6799" y="9374"/>
                    </a:cubicBezTo>
                    <a:cubicBezTo>
                      <a:pt x="6728" y="9255"/>
                      <a:pt x="6692" y="9124"/>
                      <a:pt x="6716" y="8981"/>
                    </a:cubicBezTo>
                    <a:cubicBezTo>
                      <a:pt x="6728" y="8874"/>
                      <a:pt x="6740" y="8755"/>
                      <a:pt x="6764" y="8660"/>
                    </a:cubicBezTo>
                    <a:cubicBezTo>
                      <a:pt x="6799" y="8529"/>
                      <a:pt x="6871" y="8410"/>
                      <a:pt x="6954" y="8314"/>
                    </a:cubicBezTo>
                    <a:cubicBezTo>
                      <a:pt x="7037" y="8231"/>
                      <a:pt x="7133" y="8160"/>
                      <a:pt x="7228" y="8100"/>
                    </a:cubicBezTo>
                    <a:lnTo>
                      <a:pt x="7359" y="8017"/>
                    </a:lnTo>
                    <a:cubicBezTo>
                      <a:pt x="7395" y="7993"/>
                      <a:pt x="7430" y="7957"/>
                      <a:pt x="7466" y="7933"/>
                    </a:cubicBezTo>
                    <a:cubicBezTo>
                      <a:pt x="7537" y="7886"/>
                      <a:pt x="7585" y="7826"/>
                      <a:pt x="7645" y="7767"/>
                    </a:cubicBezTo>
                    <a:cubicBezTo>
                      <a:pt x="7704" y="7660"/>
                      <a:pt x="7716" y="7540"/>
                      <a:pt x="7668" y="7421"/>
                    </a:cubicBezTo>
                    <a:cubicBezTo>
                      <a:pt x="7633" y="7302"/>
                      <a:pt x="7561" y="7183"/>
                      <a:pt x="7466" y="7088"/>
                    </a:cubicBezTo>
                    <a:cubicBezTo>
                      <a:pt x="7299" y="6909"/>
                      <a:pt x="7156" y="6719"/>
                      <a:pt x="7025" y="6517"/>
                    </a:cubicBezTo>
                    <a:cubicBezTo>
                      <a:pt x="6990" y="6457"/>
                      <a:pt x="6954" y="6397"/>
                      <a:pt x="6918" y="6350"/>
                    </a:cubicBezTo>
                    <a:lnTo>
                      <a:pt x="6156" y="5409"/>
                    </a:lnTo>
                    <a:lnTo>
                      <a:pt x="5775" y="4933"/>
                    </a:lnTo>
                    <a:cubicBezTo>
                      <a:pt x="5632" y="4778"/>
                      <a:pt x="5525" y="4600"/>
                      <a:pt x="5430" y="4409"/>
                    </a:cubicBezTo>
                    <a:cubicBezTo>
                      <a:pt x="5371" y="4290"/>
                      <a:pt x="5335" y="4159"/>
                      <a:pt x="5323" y="4028"/>
                    </a:cubicBezTo>
                    <a:cubicBezTo>
                      <a:pt x="5323" y="3921"/>
                      <a:pt x="5359" y="3814"/>
                      <a:pt x="5418" y="3730"/>
                    </a:cubicBezTo>
                    <a:cubicBezTo>
                      <a:pt x="5490" y="3623"/>
                      <a:pt x="5573" y="3528"/>
                      <a:pt x="5668" y="3433"/>
                    </a:cubicBezTo>
                    <a:cubicBezTo>
                      <a:pt x="5728" y="3361"/>
                      <a:pt x="5787" y="3290"/>
                      <a:pt x="5859" y="3219"/>
                    </a:cubicBezTo>
                    <a:cubicBezTo>
                      <a:pt x="5942" y="3147"/>
                      <a:pt x="6037" y="3111"/>
                      <a:pt x="6133" y="3099"/>
                    </a:cubicBezTo>
                    <a:cubicBezTo>
                      <a:pt x="6252" y="3016"/>
                      <a:pt x="6383" y="2968"/>
                      <a:pt x="6514" y="2968"/>
                    </a:cubicBezTo>
                    <a:cubicBezTo>
                      <a:pt x="6621" y="2980"/>
                      <a:pt x="6728" y="3016"/>
                      <a:pt x="6811" y="3076"/>
                    </a:cubicBezTo>
                    <a:cubicBezTo>
                      <a:pt x="6930" y="3123"/>
                      <a:pt x="7049" y="3183"/>
                      <a:pt x="7145" y="3266"/>
                    </a:cubicBezTo>
                    <a:cubicBezTo>
                      <a:pt x="7216" y="3326"/>
                      <a:pt x="7252" y="3421"/>
                      <a:pt x="7323" y="3469"/>
                    </a:cubicBezTo>
                    <a:cubicBezTo>
                      <a:pt x="7430" y="3552"/>
                      <a:pt x="7549" y="3623"/>
                      <a:pt x="7668" y="3683"/>
                    </a:cubicBezTo>
                    <a:cubicBezTo>
                      <a:pt x="7776" y="3730"/>
                      <a:pt x="7859" y="3802"/>
                      <a:pt x="7930" y="3885"/>
                    </a:cubicBezTo>
                    <a:cubicBezTo>
                      <a:pt x="8038" y="3909"/>
                      <a:pt x="8157" y="3921"/>
                      <a:pt x="8276" y="3933"/>
                    </a:cubicBezTo>
                    <a:cubicBezTo>
                      <a:pt x="8365" y="3948"/>
                      <a:pt x="8455" y="3954"/>
                      <a:pt x="8545" y="3954"/>
                    </a:cubicBezTo>
                    <a:cubicBezTo>
                      <a:pt x="8669" y="3954"/>
                      <a:pt x="8794" y="3942"/>
                      <a:pt x="8919" y="3921"/>
                    </a:cubicBezTo>
                    <a:cubicBezTo>
                      <a:pt x="9097" y="3885"/>
                      <a:pt x="9252" y="3742"/>
                      <a:pt x="9288" y="3552"/>
                    </a:cubicBezTo>
                    <a:cubicBezTo>
                      <a:pt x="9311" y="3469"/>
                      <a:pt x="9323" y="3397"/>
                      <a:pt x="9323" y="3314"/>
                    </a:cubicBezTo>
                    <a:cubicBezTo>
                      <a:pt x="9323" y="3219"/>
                      <a:pt x="9311" y="3123"/>
                      <a:pt x="9300" y="3040"/>
                    </a:cubicBezTo>
                    <a:cubicBezTo>
                      <a:pt x="9288" y="2957"/>
                      <a:pt x="9300" y="2885"/>
                      <a:pt x="9323" y="2802"/>
                    </a:cubicBezTo>
                    <a:cubicBezTo>
                      <a:pt x="9347" y="2730"/>
                      <a:pt x="9359" y="2647"/>
                      <a:pt x="9359" y="2564"/>
                    </a:cubicBezTo>
                    <a:cubicBezTo>
                      <a:pt x="9359" y="2552"/>
                      <a:pt x="9383" y="2516"/>
                      <a:pt x="9395" y="2516"/>
                    </a:cubicBezTo>
                    <a:cubicBezTo>
                      <a:pt x="9526" y="2457"/>
                      <a:pt x="9454" y="2397"/>
                      <a:pt x="9419" y="2326"/>
                    </a:cubicBezTo>
                    <a:cubicBezTo>
                      <a:pt x="9419" y="2302"/>
                      <a:pt x="9419" y="2290"/>
                      <a:pt x="9419" y="2266"/>
                    </a:cubicBezTo>
                    <a:cubicBezTo>
                      <a:pt x="9454" y="2206"/>
                      <a:pt x="9478" y="2147"/>
                      <a:pt x="9502" y="2087"/>
                    </a:cubicBezTo>
                    <a:lnTo>
                      <a:pt x="9526" y="1992"/>
                    </a:lnTo>
                    <a:cubicBezTo>
                      <a:pt x="9526" y="1968"/>
                      <a:pt x="9538" y="1933"/>
                      <a:pt x="9562" y="1909"/>
                    </a:cubicBezTo>
                    <a:cubicBezTo>
                      <a:pt x="9573" y="1873"/>
                      <a:pt x="9585" y="1849"/>
                      <a:pt x="9609" y="1814"/>
                    </a:cubicBezTo>
                    <a:cubicBezTo>
                      <a:pt x="9633" y="1790"/>
                      <a:pt x="9657" y="1766"/>
                      <a:pt x="9681" y="1742"/>
                    </a:cubicBezTo>
                    <a:cubicBezTo>
                      <a:pt x="9728" y="1706"/>
                      <a:pt x="9788" y="1695"/>
                      <a:pt x="9859" y="1695"/>
                    </a:cubicBezTo>
                    <a:cubicBezTo>
                      <a:pt x="9931" y="1695"/>
                      <a:pt x="10002" y="1671"/>
                      <a:pt x="10050" y="1623"/>
                    </a:cubicBezTo>
                    <a:cubicBezTo>
                      <a:pt x="10149" y="1515"/>
                      <a:pt x="10283" y="1460"/>
                      <a:pt x="10423" y="1460"/>
                    </a:cubicBezTo>
                    <a:cubicBezTo>
                      <a:pt x="10485" y="1460"/>
                      <a:pt x="10548" y="1470"/>
                      <a:pt x="10609" y="1492"/>
                    </a:cubicBezTo>
                    <a:cubicBezTo>
                      <a:pt x="10614" y="1494"/>
                      <a:pt x="10619" y="1494"/>
                      <a:pt x="10624" y="1494"/>
                    </a:cubicBezTo>
                    <a:cubicBezTo>
                      <a:pt x="10655" y="1494"/>
                      <a:pt x="10686" y="1465"/>
                      <a:pt x="10716" y="1444"/>
                    </a:cubicBezTo>
                    <a:cubicBezTo>
                      <a:pt x="10752" y="1421"/>
                      <a:pt x="10788" y="1397"/>
                      <a:pt x="10835" y="1397"/>
                    </a:cubicBezTo>
                    <a:cubicBezTo>
                      <a:pt x="10849" y="1396"/>
                      <a:pt x="10864" y="1395"/>
                      <a:pt x="10878" y="1395"/>
                    </a:cubicBezTo>
                    <a:cubicBezTo>
                      <a:pt x="11032" y="1395"/>
                      <a:pt x="11191" y="1454"/>
                      <a:pt x="11300" y="1564"/>
                    </a:cubicBezTo>
                    <a:cubicBezTo>
                      <a:pt x="11383" y="1671"/>
                      <a:pt x="11514" y="1742"/>
                      <a:pt x="11645" y="1742"/>
                    </a:cubicBezTo>
                    <a:cubicBezTo>
                      <a:pt x="11705" y="1742"/>
                      <a:pt x="11752" y="1802"/>
                      <a:pt x="11812" y="1837"/>
                    </a:cubicBezTo>
                    <a:cubicBezTo>
                      <a:pt x="11821" y="1841"/>
                      <a:pt x="11832" y="1842"/>
                      <a:pt x="11842" y="1842"/>
                    </a:cubicBezTo>
                    <a:cubicBezTo>
                      <a:pt x="11871" y="1842"/>
                      <a:pt x="11902" y="1831"/>
                      <a:pt x="11919" y="1814"/>
                    </a:cubicBezTo>
                    <a:cubicBezTo>
                      <a:pt x="11937" y="1787"/>
                      <a:pt x="11961" y="1773"/>
                      <a:pt x="11983" y="1773"/>
                    </a:cubicBezTo>
                    <a:cubicBezTo>
                      <a:pt x="11990" y="1773"/>
                      <a:pt x="11996" y="1775"/>
                      <a:pt x="12002" y="1778"/>
                    </a:cubicBezTo>
                    <a:cubicBezTo>
                      <a:pt x="12031" y="1800"/>
                      <a:pt x="12070" y="1822"/>
                      <a:pt x="12103" y="1822"/>
                    </a:cubicBezTo>
                    <a:cubicBezTo>
                      <a:pt x="12124" y="1822"/>
                      <a:pt x="12143" y="1813"/>
                      <a:pt x="12157" y="1790"/>
                    </a:cubicBezTo>
                    <a:cubicBezTo>
                      <a:pt x="12181" y="1730"/>
                      <a:pt x="12193" y="1706"/>
                      <a:pt x="12217" y="1671"/>
                    </a:cubicBezTo>
                    <a:cubicBezTo>
                      <a:pt x="12240" y="1623"/>
                      <a:pt x="12264" y="1575"/>
                      <a:pt x="12300" y="1540"/>
                    </a:cubicBezTo>
                    <a:lnTo>
                      <a:pt x="12312" y="1516"/>
                    </a:lnTo>
                    <a:cubicBezTo>
                      <a:pt x="12312" y="1516"/>
                      <a:pt x="12324" y="1504"/>
                      <a:pt x="12324" y="1504"/>
                    </a:cubicBezTo>
                    <a:lnTo>
                      <a:pt x="12371" y="1456"/>
                    </a:lnTo>
                    <a:cubicBezTo>
                      <a:pt x="12467" y="1349"/>
                      <a:pt x="12598" y="1254"/>
                      <a:pt x="12752" y="1206"/>
                    </a:cubicBezTo>
                    <a:cubicBezTo>
                      <a:pt x="12800" y="1183"/>
                      <a:pt x="12860" y="1147"/>
                      <a:pt x="12895" y="1099"/>
                    </a:cubicBezTo>
                    <a:cubicBezTo>
                      <a:pt x="12943" y="1052"/>
                      <a:pt x="13002" y="1028"/>
                      <a:pt x="13074" y="1016"/>
                    </a:cubicBezTo>
                    <a:cubicBezTo>
                      <a:pt x="13229" y="1016"/>
                      <a:pt x="13324" y="909"/>
                      <a:pt x="13419" y="897"/>
                    </a:cubicBezTo>
                    <a:cubicBezTo>
                      <a:pt x="13424" y="898"/>
                      <a:pt x="13430" y="898"/>
                      <a:pt x="13435" y="898"/>
                    </a:cubicBezTo>
                    <a:cubicBezTo>
                      <a:pt x="13499" y="898"/>
                      <a:pt x="13547" y="832"/>
                      <a:pt x="13514" y="766"/>
                    </a:cubicBezTo>
                    <a:cubicBezTo>
                      <a:pt x="13514" y="730"/>
                      <a:pt x="13491" y="706"/>
                      <a:pt x="13467" y="694"/>
                    </a:cubicBezTo>
                    <a:cubicBezTo>
                      <a:pt x="13443" y="682"/>
                      <a:pt x="13419" y="694"/>
                      <a:pt x="13407" y="671"/>
                    </a:cubicBezTo>
                    <a:cubicBezTo>
                      <a:pt x="13348" y="635"/>
                      <a:pt x="13276" y="599"/>
                      <a:pt x="13205" y="563"/>
                    </a:cubicBezTo>
                    <a:cubicBezTo>
                      <a:pt x="13174" y="568"/>
                      <a:pt x="13144" y="571"/>
                      <a:pt x="13113" y="571"/>
                    </a:cubicBezTo>
                    <a:cubicBezTo>
                      <a:pt x="13060" y="571"/>
                      <a:pt x="13008" y="562"/>
                      <a:pt x="12955" y="540"/>
                    </a:cubicBezTo>
                    <a:cubicBezTo>
                      <a:pt x="12919" y="528"/>
                      <a:pt x="12883" y="504"/>
                      <a:pt x="12836" y="492"/>
                    </a:cubicBezTo>
                    <a:lnTo>
                      <a:pt x="12764" y="456"/>
                    </a:lnTo>
                    <a:lnTo>
                      <a:pt x="12717" y="432"/>
                    </a:lnTo>
                    <a:cubicBezTo>
                      <a:pt x="12490" y="361"/>
                      <a:pt x="12288" y="254"/>
                      <a:pt x="12086" y="135"/>
                    </a:cubicBezTo>
                    <a:cubicBezTo>
                      <a:pt x="12074" y="123"/>
                      <a:pt x="12050" y="111"/>
                      <a:pt x="12026" y="111"/>
                    </a:cubicBezTo>
                    <a:cubicBezTo>
                      <a:pt x="12010" y="105"/>
                      <a:pt x="11994" y="102"/>
                      <a:pt x="11978" y="102"/>
                    </a:cubicBezTo>
                    <a:cubicBezTo>
                      <a:pt x="11936" y="102"/>
                      <a:pt x="11894" y="124"/>
                      <a:pt x="11859" y="159"/>
                    </a:cubicBezTo>
                    <a:cubicBezTo>
                      <a:pt x="11832" y="195"/>
                      <a:pt x="11784" y="211"/>
                      <a:pt x="11736" y="211"/>
                    </a:cubicBezTo>
                    <a:cubicBezTo>
                      <a:pt x="11721" y="211"/>
                      <a:pt x="11707" y="209"/>
                      <a:pt x="11693" y="206"/>
                    </a:cubicBezTo>
                    <a:cubicBezTo>
                      <a:pt x="11431" y="159"/>
                      <a:pt x="11169" y="123"/>
                      <a:pt x="10907" y="99"/>
                    </a:cubicBezTo>
                    <a:cubicBezTo>
                      <a:pt x="10843" y="74"/>
                      <a:pt x="10772" y="62"/>
                      <a:pt x="10702" y="62"/>
                    </a:cubicBezTo>
                    <a:cubicBezTo>
                      <a:pt x="10642" y="62"/>
                      <a:pt x="10581" y="71"/>
                      <a:pt x="10526" y="87"/>
                    </a:cubicBezTo>
                    <a:cubicBezTo>
                      <a:pt x="10509" y="89"/>
                      <a:pt x="10493" y="90"/>
                      <a:pt x="10476" y="90"/>
                    </a:cubicBezTo>
                    <a:cubicBezTo>
                      <a:pt x="10401" y="90"/>
                      <a:pt x="10333" y="69"/>
                      <a:pt x="10264" y="40"/>
                    </a:cubicBezTo>
                    <a:cubicBezTo>
                      <a:pt x="10226" y="16"/>
                      <a:pt x="10182" y="3"/>
                      <a:pt x="10140" y="3"/>
                    </a:cubicBezTo>
                    <a:cubicBezTo>
                      <a:pt x="10117" y="3"/>
                      <a:pt x="10095" y="7"/>
                      <a:pt x="10073" y="16"/>
                    </a:cubicBezTo>
                    <a:cubicBezTo>
                      <a:pt x="9961" y="62"/>
                      <a:pt x="9837" y="86"/>
                      <a:pt x="9712" y="86"/>
                    </a:cubicBezTo>
                    <a:cubicBezTo>
                      <a:pt x="9613" y="86"/>
                      <a:pt x="9513" y="71"/>
                      <a:pt x="9419" y="40"/>
                    </a:cubicBezTo>
                    <a:cubicBezTo>
                      <a:pt x="9373" y="20"/>
                      <a:pt x="9323" y="11"/>
                      <a:pt x="9274" y="11"/>
                    </a:cubicBezTo>
                    <a:cubicBezTo>
                      <a:pt x="9234" y="11"/>
                      <a:pt x="9194" y="17"/>
                      <a:pt x="9157" y="28"/>
                    </a:cubicBezTo>
                    <a:cubicBezTo>
                      <a:pt x="8897" y="90"/>
                      <a:pt x="8637" y="125"/>
                      <a:pt x="8385" y="125"/>
                    </a:cubicBezTo>
                    <a:cubicBezTo>
                      <a:pt x="8348" y="125"/>
                      <a:pt x="8312" y="124"/>
                      <a:pt x="8276" y="123"/>
                    </a:cubicBezTo>
                    <a:cubicBezTo>
                      <a:pt x="8228" y="111"/>
                      <a:pt x="8192" y="99"/>
                      <a:pt x="8157" y="87"/>
                    </a:cubicBezTo>
                    <a:lnTo>
                      <a:pt x="8204" y="51"/>
                    </a:lnTo>
                    <a:cubicBezTo>
                      <a:pt x="8180" y="51"/>
                      <a:pt x="8168" y="16"/>
                      <a:pt x="8145" y="4"/>
                    </a:cubicBezTo>
                    <a:cubicBezTo>
                      <a:pt x="8140" y="2"/>
                      <a:pt x="8136" y="1"/>
                      <a:pt x="8131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410;p31"/>
              <p:cNvSpPr/>
              <p:nvPr/>
            </p:nvSpPr>
            <p:spPr>
              <a:xfrm>
                <a:off x="4895198" y="3685609"/>
                <a:ext cx="252824" cy="350461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13568" extrusionOk="0">
                    <a:moveTo>
                      <a:pt x="2942" y="0"/>
                    </a:moveTo>
                    <a:cubicBezTo>
                      <a:pt x="2826" y="0"/>
                      <a:pt x="2710" y="6"/>
                      <a:pt x="2597" y="18"/>
                    </a:cubicBezTo>
                    <a:cubicBezTo>
                      <a:pt x="2559" y="29"/>
                      <a:pt x="2519" y="35"/>
                      <a:pt x="2478" y="35"/>
                    </a:cubicBezTo>
                    <a:cubicBezTo>
                      <a:pt x="2428" y="35"/>
                      <a:pt x="2375" y="26"/>
                      <a:pt x="2323" y="6"/>
                    </a:cubicBezTo>
                    <a:cubicBezTo>
                      <a:pt x="2311" y="18"/>
                      <a:pt x="2311" y="18"/>
                      <a:pt x="2299" y="30"/>
                    </a:cubicBezTo>
                    <a:cubicBezTo>
                      <a:pt x="2248" y="59"/>
                      <a:pt x="2194" y="74"/>
                      <a:pt x="2140" y="74"/>
                    </a:cubicBezTo>
                    <a:cubicBezTo>
                      <a:pt x="2105" y="74"/>
                      <a:pt x="2070" y="68"/>
                      <a:pt x="2037" y="54"/>
                    </a:cubicBezTo>
                    <a:lnTo>
                      <a:pt x="2001" y="54"/>
                    </a:lnTo>
                    <a:cubicBezTo>
                      <a:pt x="1954" y="77"/>
                      <a:pt x="1918" y="113"/>
                      <a:pt x="1882" y="137"/>
                    </a:cubicBezTo>
                    <a:cubicBezTo>
                      <a:pt x="1838" y="164"/>
                      <a:pt x="1793" y="177"/>
                      <a:pt x="1748" y="177"/>
                    </a:cubicBezTo>
                    <a:cubicBezTo>
                      <a:pt x="1733" y="177"/>
                      <a:pt x="1718" y="176"/>
                      <a:pt x="1704" y="173"/>
                    </a:cubicBezTo>
                    <a:cubicBezTo>
                      <a:pt x="1596" y="220"/>
                      <a:pt x="1501" y="256"/>
                      <a:pt x="1382" y="292"/>
                    </a:cubicBezTo>
                    <a:cubicBezTo>
                      <a:pt x="1049" y="387"/>
                      <a:pt x="703" y="494"/>
                      <a:pt x="346" y="589"/>
                    </a:cubicBezTo>
                    <a:cubicBezTo>
                      <a:pt x="227" y="613"/>
                      <a:pt x="108" y="637"/>
                      <a:pt x="1" y="661"/>
                    </a:cubicBezTo>
                    <a:cubicBezTo>
                      <a:pt x="49" y="744"/>
                      <a:pt x="96" y="839"/>
                      <a:pt x="156" y="935"/>
                    </a:cubicBezTo>
                    <a:lnTo>
                      <a:pt x="311" y="1197"/>
                    </a:lnTo>
                    <a:cubicBezTo>
                      <a:pt x="346" y="1256"/>
                      <a:pt x="382" y="1304"/>
                      <a:pt x="418" y="1351"/>
                    </a:cubicBezTo>
                    <a:cubicBezTo>
                      <a:pt x="465" y="1375"/>
                      <a:pt x="501" y="1423"/>
                      <a:pt x="525" y="1470"/>
                    </a:cubicBezTo>
                    <a:cubicBezTo>
                      <a:pt x="549" y="1506"/>
                      <a:pt x="584" y="1542"/>
                      <a:pt x="608" y="1578"/>
                    </a:cubicBezTo>
                    <a:cubicBezTo>
                      <a:pt x="692" y="1673"/>
                      <a:pt x="763" y="1768"/>
                      <a:pt x="823" y="1875"/>
                    </a:cubicBezTo>
                    <a:cubicBezTo>
                      <a:pt x="882" y="1971"/>
                      <a:pt x="953" y="2066"/>
                      <a:pt x="1025" y="2137"/>
                    </a:cubicBezTo>
                    <a:cubicBezTo>
                      <a:pt x="1049" y="2173"/>
                      <a:pt x="1073" y="2221"/>
                      <a:pt x="1084" y="2256"/>
                    </a:cubicBezTo>
                    <a:cubicBezTo>
                      <a:pt x="1096" y="2292"/>
                      <a:pt x="1108" y="2352"/>
                      <a:pt x="1144" y="2363"/>
                    </a:cubicBezTo>
                    <a:cubicBezTo>
                      <a:pt x="1239" y="2435"/>
                      <a:pt x="1311" y="2530"/>
                      <a:pt x="1358" y="2637"/>
                    </a:cubicBezTo>
                    <a:cubicBezTo>
                      <a:pt x="1430" y="2756"/>
                      <a:pt x="1501" y="2875"/>
                      <a:pt x="1561" y="3006"/>
                    </a:cubicBezTo>
                    <a:lnTo>
                      <a:pt x="1573" y="3042"/>
                    </a:lnTo>
                    <a:cubicBezTo>
                      <a:pt x="1573" y="3066"/>
                      <a:pt x="1585" y="3090"/>
                      <a:pt x="1585" y="3114"/>
                    </a:cubicBezTo>
                    <a:cubicBezTo>
                      <a:pt x="1608" y="3256"/>
                      <a:pt x="1704" y="3435"/>
                      <a:pt x="1644" y="3602"/>
                    </a:cubicBezTo>
                    <a:cubicBezTo>
                      <a:pt x="1632" y="3637"/>
                      <a:pt x="1620" y="3673"/>
                      <a:pt x="1620" y="3709"/>
                    </a:cubicBezTo>
                    <a:cubicBezTo>
                      <a:pt x="1632" y="3780"/>
                      <a:pt x="1632" y="3864"/>
                      <a:pt x="1608" y="3947"/>
                    </a:cubicBezTo>
                    <a:lnTo>
                      <a:pt x="1596" y="3971"/>
                    </a:lnTo>
                    <a:cubicBezTo>
                      <a:pt x="1549" y="4114"/>
                      <a:pt x="1477" y="4233"/>
                      <a:pt x="1358" y="4340"/>
                    </a:cubicBezTo>
                    <a:cubicBezTo>
                      <a:pt x="1394" y="4352"/>
                      <a:pt x="1418" y="4376"/>
                      <a:pt x="1442" y="4411"/>
                    </a:cubicBezTo>
                    <a:cubicBezTo>
                      <a:pt x="1465" y="4435"/>
                      <a:pt x="1489" y="4459"/>
                      <a:pt x="1513" y="4483"/>
                    </a:cubicBezTo>
                    <a:lnTo>
                      <a:pt x="1561" y="4530"/>
                    </a:lnTo>
                    <a:cubicBezTo>
                      <a:pt x="1632" y="4673"/>
                      <a:pt x="1692" y="4804"/>
                      <a:pt x="1739" y="4959"/>
                    </a:cubicBezTo>
                    <a:cubicBezTo>
                      <a:pt x="1739" y="4959"/>
                      <a:pt x="1739" y="4971"/>
                      <a:pt x="1739" y="4971"/>
                    </a:cubicBezTo>
                    <a:lnTo>
                      <a:pt x="1751" y="5042"/>
                    </a:lnTo>
                    <a:lnTo>
                      <a:pt x="1823" y="5626"/>
                    </a:lnTo>
                    <a:cubicBezTo>
                      <a:pt x="1823" y="5721"/>
                      <a:pt x="1846" y="5816"/>
                      <a:pt x="1894" y="5900"/>
                    </a:cubicBezTo>
                    <a:cubicBezTo>
                      <a:pt x="1918" y="5971"/>
                      <a:pt x="1930" y="6042"/>
                      <a:pt x="1930" y="6114"/>
                    </a:cubicBezTo>
                    <a:cubicBezTo>
                      <a:pt x="1942" y="6233"/>
                      <a:pt x="1930" y="6364"/>
                      <a:pt x="1882" y="6483"/>
                    </a:cubicBezTo>
                    <a:cubicBezTo>
                      <a:pt x="1918" y="6590"/>
                      <a:pt x="1942" y="6697"/>
                      <a:pt x="1942" y="6816"/>
                    </a:cubicBezTo>
                    <a:cubicBezTo>
                      <a:pt x="1930" y="6852"/>
                      <a:pt x="1942" y="6900"/>
                      <a:pt x="1918" y="6935"/>
                    </a:cubicBezTo>
                    <a:cubicBezTo>
                      <a:pt x="1894" y="7019"/>
                      <a:pt x="1846" y="7090"/>
                      <a:pt x="1894" y="7174"/>
                    </a:cubicBezTo>
                    <a:cubicBezTo>
                      <a:pt x="1930" y="7269"/>
                      <a:pt x="1835" y="7328"/>
                      <a:pt x="1835" y="7424"/>
                    </a:cubicBezTo>
                    <a:cubicBezTo>
                      <a:pt x="1835" y="7507"/>
                      <a:pt x="1823" y="7555"/>
                      <a:pt x="1835" y="7626"/>
                    </a:cubicBezTo>
                    <a:cubicBezTo>
                      <a:pt x="1835" y="7697"/>
                      <a:pt x="1870" y="7733"/>
                      <a:pt x="1870" y="7793"/>
                    </a:cubicBezTo>
                    <a:cubicBezTo>
                      <a:pt x="1858" y="7852"/>
                      <a:pt x="1835" y="7912"/>
                      <a:pt x="1799" y="7971"/>
                    </a:cubicBezTo>
                    <a:lnTo>
                      <a:pt x="1799" y="8007"/>
                    </a:lnTo>
                    <a:lnTo>
                      <a:pt x="1787" y="8019"/>
                    </a:lnTo>
                    <a:cubicBezTo>
                      <a:pt x="1715" y="8067"/>
                      <a:pt x="1680" y="8150"/>
                      <a:pt x="1692" y="8245"/>
                    </a:cubicBezTo>
                    <a:cubicBezTo>
                      <a:pt x="1692" y="8293"/>
                      <a:pt x="1680" y="8352"/>
                      <a:pt x="1644" y="8412"/>
                    </a:cubicBezTo>
                    <a:cubicBezTo>
                      <a:pt x="1585" y="8555"/>
                      <a:pt x="1501" y="8686"/>
                      <a:pt x="1382" y="8805"/>
                    </a:cubicBezTo>
                    <a:cubicBezTo>
                      <a:pt x="1263" y="8912"/>
                      <a:pt x="1108" y="8995"/>
                      <a:pt x="942" y="9019"/>
                    </a:cubicBezTo>
                    <a:lnTo>
                      <a:pt x="811" y="9031"/>
                    </a:lnTo>
                    <a:lnTo>
                      <a:pt x="751" y="9031"/>
                    </a:lnTo>
                    <a:cubicBezTo>
                      <a:pt x="739" y="9055"/>
                      <a:pt x="727" y="9067"/>
                      <a:pt x="703" y="9090"/>
                    </a:cubicBezTo>
                    <a:cubicBezTo>
                      <a:pt x="680" y="9114"/>
                      <a:pt x="656" y="9138"/>
                      <a:pt x="620" y="9162"/>
                    </a:cubicBezTo>
                    <a:lnTo>
                      <a:pt x="668" y="9162"/>
                    </a:lnTo>
                    <a:cubicBezTo>
                      <a:pt x="703" y="9162"/>
                      <a:pt x="751" y="9162"/>
                      <a:pt x="775" y="9174"/>
                    </a:cubicBezTo>
                    <a:cubicBezTo>
                      <a:pt x="811" y="9186"/>
                      <a:pt x="858" y="9174"/>
                      <a:pt x="870" y="9257"/>
                    </a:cubicBezTo>
                    <a:cubicBezTo>
                      <a:pt x="870" y="9261"/>
                      <a:pt x="871" y="9262"/>
                      <a:pt x="874" y="9262"/>
                    </a:cubicBezTo>
                    <a:cubicBezTo>
                      <a:pt x="878" y="9262"/>
                      <a:pt x="886" y="9257"/>
                      <a:pt x="894" y="9257"/>
                    </a:cubicBezTo>
                    <a:cubicBezTo>
                      <a:pt x="904" y="9257"/>
                      <a:pt x="932" y="9231"/>
                      <a:pt x="947" y="9231"/>
                    </a:cubicBezTo>
                    <a:cubicBezTo>
                      <a:pt x="950" y="9231"/>
                      <a:pt x="952" y="9232"/>
                      <a:pt x="953" y="9233"/>
                    </a:cubicBezTo>
                    <a:cubicBezTo>
                      <a:pt x="1025" y="9245"/>
                      <a:pt x="1084" y="9269"/>
                      <a:pt x="1144" y="9293"/>
                    </a:cubicBezTo>
                    <a:cubicBezTo>
                      <a:pt x="1180" y="9305"/>
                      <a:pt x="1204" y="9340"/>
                      <a:pt x="1204" y="9388"/>
                    </a:cubicBezTo>
                    <a:cubicBezTo>
                      <a:pt x="1204" y="9398"/>
                      <a:pt x="1208" y="9402"/>
                      <a:pt x="1214" y="9402"/>
                    </a:cubicBezTo>
                    <a:cubicBezTo>
                      <a:pt x="1224" y="9402"/>
                      <a:pt x="1237" y="9395"/>
                      <a:pt x="1251" y="9388"/>
                    </a:cubicBezTo>
                    <a:cubicBezTo>
                      <a:pt x="1275" y="9364"/>
                      <a:pt x="1287" y="9376"/>
                      <a:pt x="1323" y="9340"/>
                    </a:cubicBezTo>
                    <a:cubicBezTo>
                      <a:pt x="1338" y="9328"/>
                      <a:pt x="1350" y="9323"/>
                      <a:pt x="1360" y="9323"/>
                    </a:cubicBezTo>
                    <a:cubicBezTo>
                      <a:pt x="1388" y="9323"/>
                      <a:pt x="1397" y="9368"/>
                      <a:pt x="1406" y="9412"/>
                    </a:cubicBezTo>
                    <a:cubicBezTo>
                      <a:pt x="1406" y="9424"/>
                      <a:pt x="1406" y="9448"/>
                      <a:pt x="1406" y="9460"/>
                    </a:cubicBezTo>
                    <a:cubicBezTo>
                      <a:pt x="1406" y="9460"/>
                      <a:pt x="1418" y="9460"/>
                      <a:pt x="1418" y="9448"/>
                    </a:cubicBezTo>
                    <a:cubicBezTo>
                      <a:pt x="1442" y="9436"/>
                      <a:pt x="1459" y="9430"/>
                      <a:pt x="1473" y="9430"/>
                    </a:cubicBezTo>
                    <a:cubicBezTo>
                      <a:pt x="1486" y="9430"/>
                      <a:pt x="1495" y="9436"/>
                      <a:pt x="1501" y="9448"/>
                    </a:cubicBezTo>
                    <a:cubicBezTo>
                      <a:pt x="1534" y="9491"/>
                      <a:pt x="1566" y="9544"/>
                      <a:pt x="1617" y="9544"/>
                    </a:cubicBezTo>
                    <a:cubicBezTo>
                      <a:pt x="1622" y="9544"/>
                      <a:pt x="1627" y="9544"/>
                      <a:pt x="1632" y="9543"/>
                    </a:cubicBezTo>
                    <a:cubicBezTo>
                      <a:pt x="1656" y="9543"/>
                      <a:pt x="1656" y="9555"/>
                      <a:pt x="1656" y="9579"/>
                    </a:cubicBezTo>
                    <a:cubicBezTo>
                      <a:pt x="1656" y="9610"/>
                      <a:pt x="1667" y="9626"/>
                      <a:pt x="1684" y="9626"/>
                    </a:cubicBezTo>
                    <a:cubicBezTo>
                      <a:pt x="1693" y="9626"/>
                      <a:pt x="1704" y="9622"/>
                      <a:pt x="1715" y="9614"/>
                    </a:cubicBezTo>
                    <a:cubicBezTo>
                      <a:pt x="1729" y="9605"/>
                      <a:pt x="1738" y="9601"/>
                      <a:pt x="1743" y="9601"/>
                    </a:cubicBezTo>
                    <a:cubicBezTo>
                      <a:pt x="1751" y="9601"/>
                      <a:pt x="1751" y="9612"/>
                      <a:pt x="1751" y="9626"/>
                    </a:cubicBezTo>
                    <a:cubicBezTo>
                      <a:pt x="1763" y="9638"/>
                      <a:pt x="1751" y="9698"/>
                      <a:pt x="1775" y="9710"/>
                    </a:cubicBezTo>
                    <a:cubicBezTo>
                      <a:pt x="1823" y="9757"/>
                      <a:pt x="1882" y="9769"/>
                      <a:pt x="1894" y="9852"/>
                    </a:cubicBezTo>
                    <a:cubicBezTo>
                      <a:pt x="1894" y="9856"/>
                      <a:pt x="1897" y="9858"/>
                      <a:pt x="1901" y="9858"/>
                    </a:cubicBezTo>
                    <a:cubicBezTo>
                      <a:pt x="1909" y="9858"/>
                      <a:pt x="1922" y="9852"/>
                      <a:pt x="1930" y="9852"/>
                    </a:cubicBezTo>
                    <a:cubicBezTo>
                      <a:pt x="1936" y="9851"/>
                      <a:pt x="1942" y="9850"/>
                      <a:pt x="1947" y="9850"/>
                    </a:cubicBezTo>
                    <a:cubicBezTo>
                      <a:pt x="1980" y="9850"/>
                      <a:pt x="1989" y="9883"/>
                      <a:pt x="1989" y="9924"/>
                    </a:cubicBezTo>
                    <a:lnTo>
                      <a:pt x="1989" y="9948"/>
                    </a:lnTo>
                    <a:lnTo>
                      <a:pt x="2001" y="9948"/>
                    </a:lnTo>
                    <a:cubicBezTo>
                      <a:pt x="2013" y="9942"/>
                      <a:pt x="2021" y="9940"/>
                      <a:pt x="2027" y="9940"/>
                    </a:cubicBezTo>
                    <a:cubicBezTo>
                      <a:pt x="2058" y="9940"/>
                      <a:pt x="2038" y="9996"/>
                      <a:pt x="2075" y="9996"/>
                    </a:cubicBezTo>
                    <a:cubicBezTo>
                      <a:pt x="2078" y="9996"/>
                      <a:pt x="2081" y="9996"/>
                      <a:pt x="2085" y="9995"/>
                    </a:cubicBezTo>
                    <a:lnTo>
                      <a:pt x="2096" y="9995"/>
                    </a:lnTo>
                    <a:cubicBezTo>
                      <a:pt x="2108" y="9995"/>
                      <a:pt x="2108" y="10031"/>
                      <a:pt x="2108" y="10043"/>
                    </a:cubicBezTo>
                    <a:lnTo>
                      <a:pt x="2144" y="10079"/>
                    </a:lnTo>
                    <a:cubicBezTo>
                      <a:pt x="2156" y="10079"/>
                      <a:pt x="2168" y="10079"/>
                      <a:pt x="2168" y="10102"/>
                    </a:cubicBezTo>
                    <a:lnTo>
                      <a:pt x="2204" y="10138"/>
                    </a:lnTo>
                    <a:cubicBezTo>
                      <a:pt x="2219" y="10133"/>
                      <a:pt x="2232" y="10131"/>
                      <a:pt x="2244" y="10131"/>
                    </a:cubicBezTo>
                    <a:cubicBezTo>
                      <a:pt x="2288" y="10131"/>
                      <a:pt x="2308" y="10165"/>
                      <a:pt x="2299" y="10222"/>
                    </a:cubicBezTo>
                    <a:cubicBezTo>
                      <a:pt x="2323" y="10245"/>
                      <a:pt x="2347" y="10281"/>
                      <a:pt x="2370" y="10305"/>
                    </a:cubicBezTo>
                    <a:lnTo>
                      <a:pt x="2382" y="10305"/>
                    </a:lnTo>
                    <a:cubicBezTo>
                      <a:pt x="2414" y="10305"/>
                      <a:pt x="2408" y="10343"/>
                      <a:pt x="2440" y="10343"/>
                    </a:cubicBezTo>
                    <a:cubicBezTo>
                      <a:pt x="2444" y="10343"/>
                      <a:pt x="2448" y="10342"/>
                      <a:pt x="2454" y="10341"/>
                    </a:cubicBezTo>
                    <a:cubicBezTo>
                      <a:pt x="2477" y="10341"/>
                      <a:pt x="2477" y="10364"/>
                      <a:pt x="2466" y="10400"/>
                    </a:cubicBezTo>
                    <a:cubicBezTo>
                      <a:pt x="2466" y="10424"/>
                      <a:pt x="2466" y="10412"/>
                      <a:pt x="2466" y="10424"/>
                    </a:cubicBezTo>
                    <a:lnTo>
                      <a:pt x="2477" y="10436"/>
                    </a:lnTo>
                    <a:cubicBezTo>
                      <a:pt x="2501" y="10460"/>
                      <a:pt x="2525" y="10495"/>
                      <a:pt x="2537" y="10519"/>
                    </a:cubicBezTo>
                    <a:cubicBezTo>
                      <a:pt x="2549" y="10519"/>
                      <a:pt x="2561" y="10519"/>
                      <a:pt x="2561" y="10531"/>
                    </a:cubicBezTo>
                    <a:cubicBezTo>
                      <a:pt x="2561" y="10537"/>
                      <a:pt x="2561" y="10537"/>
                      <a:pt x="2561" y="10537"/>
                    </a:cubicBezTo>
                    <a:cubicBezTo>
                      <a:pt x="2561" y="10537"/>
                      <a:pt x="2561" y="10537"/>
                      <a:pt x="2561" y="10543"/>
                    </a:cubicBezTo>
                    <a:cubicBezTo>
                      <a:pt x="2561" y="10555"/>
                      <a:pt x="2573" y="10555"/>
                      <a:pt x="2585" y="10567"/>
                    </a:cubicBezTo>
                    <a:cubicBezTo>
                      <a:pt x="2728" y="10638"/>
                      <a:pt x="2835" y="10769"/>
                      <a:pt x="2847" y="10936"/>
                    </a:cubicBezTo>
                    <a:cubicBezTo>
                      <a:pt x="2978" y="11067"/>
                      <a:pt x="3073" y="11234"/>
                      <a:pt x="3132" y="11412"/>
                    </a:cubicBezTo>
                    <a:cubicBezTo>
                      <a:pt x="3156" y="11496"/>
                      <a:pt x="3180" y="11567"/>
                      <a:pt x="3204" y="11650"/>
                    </a:cubicBezTo>
                    <a:cubicBezTo>
                      <a:pt x="3204" y="11686"/>
                      <a:pt x="3204" y="11722"/>
                      <a:pt x="3216" y="11734"/>
                    </a:cubicBezTo>
                    <a:cubicBezTo>
                      <a:pt x="3251" y="11769"/>
                      <a:pt x="3287" y="11805"/>
                      <a:pt x="3311" y="11853"/>
                    </a:cubicBezTo>
                    <a:cubicBezTo>
                      <a:pt x="3311" y="11865"/>
                      <a:pt x="3311" y="11877"/>
                      <a:pt x="3323" y="11888"/>
                    </a:cubicBezTo>
                    <a:lnTo>
                      <a:pt x="3323" y="11948"/>
                    </a:lnTo>
                    <a:cubicBezTo>
                      <a:pt x="3311" y="12031"/>
                      <a:pt x="3287" y="12127"/>
                      <a:pt x="3251" y="12210"/>
                    </a:cubicBezTo>
                    <a:lnTo>
                      <a:pt x="3239" y="12234"/>
                    </a:lnTo>
                    <a:cubicBezTo>
                      <a:pt x="3323" y="12281"/>
                      <a:pt x="3418" y="12317"/>
                      <a:pt x="3513" y="12329"/>
                    </a:cubicBezTo>
                    <a:cubicBezTo>
                      <a:pt x="3585" y="12353"/>
                      <a:pt x="3656" y="12377"/>
                      <a:pt x="3704" y="12436"/>
                    </a:cubicBezTo>
                    <a:cubicBezTo>
                      <a:pt x="3716" y="12436"/>
                      <a:pt x="3728" y="12448"/>
                      <a:pt x="3740" y="12460"/>
                    </a:cubicBezTo>
                    <a:cubicBezTo>
                      <a:pt x="3740" y="12484"/>
                      <a:pt x="3740" y="12508"/>
                      <a:pt x="3740" y="12519"/>
                    </a:cubicBezTo>
                    <a:cubicBezTo>
                      <a:pt x="3775" y="12531"/>
                      <a:pt x="3811" y="12555"/>
                      <a:pt x="3823" y="12591"/>
                    </a:cubicBezTo>
                    <a:lnTo>
                      <a:pt x="3882" y="12567"/>
                    </a:lnTo>
                    <a:cubicBezTo>
                      <a:pt x="3918" y="12686"/>
                      <a:pt x="4037" y="12686"/>
                      <a:pt x="4132" y="12722"/>
                    </a:cubicBezTo>
                    <a:cubicBezTo>
                      <a:pt x="4216" y="12769"/>
                      <a:pt x="4299" y="12829"/>
                      <a:pt x="4371" y="12889"/>
                    </a:cubicBezTo>
                    <a:cubicBezTo>
                      <a:pt x="4490" y="12984"/>
                      <a:pt x="4609" y="13055"/>
                      <a:pt x="4656" y="13210"/>
                    </a:cubicBezTo>
                    <a:cubicBezTo>
                      <a:pt x="4656" y="13234"/>
                      <a:pt x="4692" y="13246"/>
                      <a:pt x="4716" y="13246"/>
                    </a:cubicBezTo>
                    <a:cubicBezTo>
                      <a:pt x="4775" y="13258"/>
                      <a:pt x="4835" y="13293"/>
                      <a:pt x="4871" y="13341"/>
                    </a:cubicBezTo>
                    <a:lnTo>
                      <a:pt x="4918" y="13412"/>
                    </a:lnTo>
                    <a:lnTo>
                      <a:pt x="4954" y="13472"/>
                    </a:lnTo>
                    <a:cubicBezTo>
                      <a:pt x="4966" y="13484"/>
                      <a:pt x="4966" y="13508"/>
                      <a:pt x="4978" y="13531"/>
                    </a:cubicBezTo>
                    <a:lnTo>
                      <a:pt x="5014" y="13531"/>
                    </a:lnTo>
                    <a:cubicBezTo>
                      <a:pt x="5061" y="13531"/>
                      <a:pt x="5097" y="13543"/>
                      <a:pt x="5133" y="13567"/>
                    </a:cubicBezTo>
                    <a:lnTo>
                      <a:pt x="5204" y="13448"/>
                    </a:lnTo>
                    <a:cubicBezTo>
                      <a:pt x="5228" y="13460"/>
                      <a:pt x="5264" y="13460"/>
                      <a:pt x="5287" y="13460"/>
                    </a:cubicBezTo>
                    <a:cubicBezTo>
                      <a:pt x="5302" y="13440"/>
                      <a:pt x="5320" y="13433"/>
                      <a:pt x="5337" y="13433"/>
                    </a:cubicBezTo>
                    <a:cubicBezTo>
                      <a:pt x="5361" y="13433"/>
                      <a:pt x="5386" y="13446"/>
                      <a:pt x="5406" y="13460"/>
                    </a:cubicBezTo>
                    <a:cubicBezTo>
                      <a:pt x="5514" y="13448"/>
                      <a:pt x="5621" y="13412"/>
                      <a:pt x="5728" y="13401"/>
                    </a:cubicBezTo>
                    <a:cubicBezTo>
                      <a:pt x="5776" y="13395"/>
                      <a:pt x="5823" y="13392"/>
                      <a:pt x="5872" y="13392"/>
                    </a:cubicBezTo>
                    <a:cubicBezTo>
                      <a:pt x="5921" y="13392"/>
                      <a:pt x="5972" y="13395"/>
                      <a:pt x="6026" y="13401"/>
                    </a:cubicBezTo>
                    <a:lnTo>
                      <a:pt x="6037" y="13401"/>
                    </a:lnTo>
                    <a:cubicBezTo>
                      <a:pt x="6046" y="13392"/>
                      <a:pt x="6060" y="13384"/>
                      <a:pt x="6076" y="13384"/>
                    </a:cubicBezTo>
                    <a:cubicBezTo>
                      <a:pt x="6083" y="13384"/>
                      <a:pt x="6090" y="13385"/>
                      <a:pt x="6097" y="13389"/>
                    </a:cubicBezTo>
                    <a:cubicBezTo>
                      <a:pt x="6157" y="13365"/>
                      <a:pt x="6204" y="13365"/>
                      <a:pt x="6264" y="13353"/>
                    </a:cubicBezTo>
                    <a:cubicBezTo>
                      <a:pt x="6326" y="13353"/>
                      <a:pt x="6395" y="13313"/>
                      <a:pt x="6466" y="13313"/>
                    </a:cubicBezTo>
                    <a:cubicBezTo>
                      <a:pt x="6490" y="13313"/>
                      <a:pt x="6514" y="13317"/>
                      <a:pt x="6538" y="13329"/>
                    </a:cubicBezTo>
                    <a:cubicBezTo>
                      <a:pt x="6567" y="13335"/>
                      <a:pt x="6594" y="13338"/>
                      <a:pt x="6621" y="13338"/>
                    </a:cubicBezTo>
                    <a:cubicBezTo>
                      <a:pt x="6648" y="13338"/>
                      <a:pt x="6674" y="13335"/>
                      <a:pt x="6704" y="13329"/>
                    </a:cubicBezTo>
                    <a:cubicBezTo>
                      <a:pt x="6883" y="13305"/>
                      <a:pt x="7061" y="13270"/>
                      <a:pt x="7228" y="13246"/>
                    </a:cubicBezTo>
                    <a:lnTo>
                      <a:pt x="8609" y="12984"/>
                    </a:lnTo>
                    <a:cubicBezTo>
                      <a:pt x="8669" y="12972"/>
                      <a:pt x="8728" y="12960"/>
                      <a:pt x="8788" y="12948"/>
                    </a:cubicBezTo>
                    <a:cubicBezTo>
                      <a:pt x="8788" y="12936"/>
                      <a:pt x="8800" y="12912"/>
                      <a:pt x="8800" y="12900"/>
                    </a:cubicBezTo>
                    <a:cubicBezTo>
                      <a:pt x="8824" y="12841"/>
                      <a:pt x="8835" y="12781"/>
                      <a:pt x="8824" y="12722"/>
                    </a:cubicBezTo>
                    <a:cubicBezTo>
                      <a:pt x="8812" y="12591"/>
                      <a:pt x="8800" y="12460"/>
                      <a:pt x="8812" y="12329"/>
                    </a:cubicBezTo>
                    <a:cubicBezTo>
                      <a:pt x="8800" y="12293"/>
                      <a:pt x="8800" y="12246"/>
                      <a:pt x="8824" y="12222"/>
                    </a:cubicBezTo>
                    <a:lnTo>
                      <a:pt x="8824" y="12150"/>
                    </a:lnTo>
                    <a:lnTo>
                      <a:pt x="8824" y="12115"/>
                    </a:lnTo>
                    <a:cubicBezTo>
                      <a:pt x="8824" y="12091"/>
                      <a:pt x="8835" y="12067"/>
                      <a:pt x="8835" y="12043"/>
                    </a:cubicBezTo>
                    <a:cubicBezTo>
                      <a:pt x="8835" y="11972"/>
                      <a:pt x="8812" y="11888"/>
                      <a:pt x="8812" y="11805"/>
                    </a:cubicBezTo>
                    <a:cubicBezTo>
                      <a:pt x="8800" y="11734"/>
                      <a:pt x="8859" y="11662"/>
                      <a:pt x="8859" y="11567"/>
                    </a:cubicBezTo>
                    <a:cubicBezTo>
                      <a:pt x="8835" y="11412"/>
                      <a:pt x="8883" y="11245"/>
                      <a:pt x="8990" y="11126"/>
                    </a:cubicBezTo>
                    <a:cubicBezTo>
                      <a:pt x="9002" y="11103"/>
                      <a:pt x="9014" y="11067"/>
                      <a:pt x="9026" y="11043"/>
                    </a:cubicBezTo>
                    <a:cubicBezTo>
                      <a:pt x="9026" y="11043"/>
                      <a:pt x="9026" y="11031"/>
                      <a:pt x="9026" y="11019"/>
                    </a:cubicBezTo>
                    <a:cubicBezTo>
                      <a:pt x="9014" y="10912"/>
                      <a:pt x="9074" y="10817"/>
                      <a:pt x="9157" y="10757"/>
                    </a:cubicBezTo>
                    <a:cubicBezTo>
                      <a:pt x="9193" y="10722"/>
                      <a:pt x="9228" y="10674"/>
                      <a:pt x="9252" y="10626"/>
                    </a:cubicBezTo>
                    <a:cubicBezTo>
                      <a:pt x="9276" y="10614"/>
                      <a:pt x="9288" y="10591"/>
                      <a:pt x="9312" y="10567"/>
                    </a:cubicBezTo>
                    <a:cubicBezTo>
                      <a:pt x="9324" y="10543"/>
                      <a:pt x="9335" y="10531"/>
                      <a:pt x="9347" y="10531"/>
                    </a:cubicBezTo>
                    <a:cubicBezTo>
                      <a:pt x="9419" y="10507"/>
                      <a:pt x="9490" y="10472"/>
                      <a:pt x="9550" y="10424"/>
                    </a:cubicBezTo>
                    <a:cubicBezTo>
                      <a:pt x="9550" y="10400"/>
                      <a:pt x="9562" y="10376"/>
                      <a:pt x="9562" y="10353"/>
                    </a:cubicBezTo>
                    <a:cubicBezTo>
                      <a:pt x="9550" y="10305"/>
                      <a:pt x="9574" y="10257"/>
                      <a:pt x="9621" y="10222"/>
                    </a:cubicBezTo>
                    <a:cubicBezTo>
                      <a:pt x="9716" y="10162"/>
                      <a:pt x="9776" y="10055"/>
                      <a:pt x="9776" y="9924"/>
                    </a:cubicBezTo>
                    <a:cubicBezTo>
                      <a:pt x="9788" y="9829"/>
                      <a:pt x="9776" y="9733"/>
                      <a:pt x="9776" y="9626"/>
                    </a:cubicBezTo>
                    <a:cubicBezTo>
                      <a:pt x="9740" y="9531"/>
                      <a:pt x="9728" y="9424"/>
                      <a:pt x="9740" y="9317"/>
                    </a:cubicBezTo>
                    <a:cubicBezTo>
                      <a:pt x="9740" y="9293"/>
                      <a:pt x="9716" y="9257"/>
                      <a:pt x="9705" y="9233"/>
                    </a:cubicBezTo>
                    <a:cubicBezTo>
                      <a:pt x="9669" y="9186"/>
                      <a:pt x="9633" y="9138"/>
                      <a:pt x="9609" y="9090"/>
                    </a:cubicBezTo>
                    <a:lnTo>
                      <a:pt x="9490" y="8805"/>
                    </a:lnTo>
                    <a:lnTo>
                      <a:pt x="9431" y="8650"/>
                    </a:lnTo>
                    <a:cubicBezTo>
                      <a:pt x="9407" y="8602"/>
                      <a:pt x="9395" y="8567"/>
                      <a:pt x="9383" y="8519"/>
                    </a:cubicBezTo>
                    <a:cubicBezTo>
                      <a:pt x="9335" y="8424"/>
                      <a:pt x="9312" y="8317"/>
                      <a:pt x="9312" y="8221"/>
                    </a:cubicBezTo>
                    <a:cubicBezTo>
                      <a:pt x="9312" y="8174"/>
                      <a:pt x="9276" y="8126"/>
                      <a:pt x="9240" y="8102"/>
                    </a:cubicBezTo>
                    <a:cubicBezTo>
                      <a:pt x="9193" y="8067"/>
                      <a:pt x="9169" y="8007"/>
                      <a:pt x="9109" y="7983"/>
                    </a:cubicBezTo>
                    <a:cubicBezTo>
                      <a:pt x="8978" y="7912"/>
                      <a:pt x="8978" y="7781"/>
                      <a:pt x="8978" y="7650"/>
                    </a:cubicBezTo>
                    <a:cubicBezTo>
                      <a:pt x="8978" y="7614"/>
                      <a:pt x="8990" y="7578"/>
                      <a:pt x="8978" y="7543"/>
                    </a:cubicBezTo>
                    <a:cubicBezTo>
                      <a:pt x="8978" y="7507"/>
                      <a:pt x="8966" y="7519"/>
                      <a:pt x="8954" y="7507"/>
                    </a:cubicBezTo>
                    <a:cubicBezTo>
                      <a:pt x="8883" y="7447"/>
                      <a:pt x="8859" y="7352"/>
                      <a:pt x="8859" y="7257"/>
                    </a:cubicBezTo>
                    <a:cubicBezTo>
                      <a:pt x="8871" y="7043"/>
                      <a:pt x="8919" y="6816"/>
                      <a:pt x="9014" y="6614"/>
                    </a:cubicBezTo>
                    <a:cubicBezTo>
                      <a:pt x="9038" y="6554"/>
                      <a:pt x="9074" y="6519"/>
                      <a:pt x="9121" y="6495"/>
                    </a:cubicBezTo>
                    <a:cubicBezTo>
                      <a:pt x="9157" y="6483"/>
                      <a:pt x="9193" y="6459"/>
                      <a:pt x="9216" y="6435"/>
                    </a:cubicBezTo>
                    <a:cubicBezTo>
                      <a:pt x="9109" y="6209"/>
                      <a:pt x="8966" y="5995"/>
                      <a:pt x="8788" y="5804"/>
                    </a:cubicBezTo>
                    <a:cubicBezTo>
                      <a:pt x="8681" y="5709"/>
                      <a:pt x="8585" y="5602"/>
                      <a:pt x="8502" y="5507"/>
                    </a:cubicBezTo>
                    <a:cubicBezTo>
                      <a:pt x="8443" y="5483"/>
                      <a:pt x="8395" y="5447"/>
                      <a:pt x="8347" y="5400"/>
                    </a:cubicBezTo>
                    <a:cubicBezTo>
                      <a:pt x="8312" y="5364"/>
                      <a:pt x="8252" y="5316"/>
                      <a:pt x="8204" y="5292"/>
                    </a:cubicBezTo>
                    <a:cubicBezTo>
                      <a:pt x="8085" y="5245"/>
                      <a:pt x="7966" y="5221"/>
                      <a:pt x="7847" y="5221"/>
                    </a:cubicBezTo>
                    <a:cubicBezTo>
                      <a:pt x="7740" y="5209"/>
                      <a:pt x="7633" y="5173"/>
                      <a:pt x="7550" y="5126"/>
                    </a:cubicBezTo>
                    <a:cubicBezTo>
                      <a:pt x="7494" y="5094"/>
                      <a:pt x="7438" y="5078"/>
                      <a:pt x="7383" y="5078"/>
                    </a:cubicBezTo>
                    <a:cubicBezTo>
                      <a:pt x="7355" y="5078"/>
                      <a:pt x="7327" y="5082"/>
                      <a:pt x="7300" y="5090"/>
                    </a:cubicBezTo>
                    <a:cubicBezTo>
                      <a:pt x="7240" y="5090"/>
                      <a:pt x="7192" y="5090"/>
                      <a:pt x="7133" y="5078"/>
                    </a:cubicBezTo>
                    <a:lnTo>
                      <a:pt x="7145" y="5078"/>
                    </a:lnTo>
                    <a:lnTo>
                      <a:pt x="6990" y="5054"/>
                    </a:lnTo>
                    <a:cubicBezTo>
                      <a:pt x="6823" y="5042"/>
                      <a:pt x="6657" y="4995"/>
                      <a:pt x="6490" y="4923"/>
                    </a:cubicBezTo>
                    <a:cubicBezTo>
                      <a:pt x="6454" y="4899"/>
                      <a:pt x="6407" y="4888"/>
                      <a:pt x="6371" y="4864"/>
                    </a:cubicBezTo>
                    <a:cubicBezTo>
                      <a:pt x="6323" y="4852"/>
                      <a:pt x="6287" y="4840"/>
                      <a:pt x="6240" y="4816"/>
                    </a:cubicBezTo>
                    <a:cubicBezTo>
                      <a:pt x="6145" y="4792"/>
                      <a:pt x="6073" y="4745"/>
                      <a:pt x="6014" y="4673"/>
                    </a:cubicBezTo>
                    <a:lnTo>
                      <a:pt x="5954" y="4614"/>
                    </a:lnTo>
                    <a:cubicBezTo>
                      <a:pt x="5906" y="4578"/>
                      <a:pt x="5859" y="4530"/>
                      <a:pt x="5823" y="4483"/>
                    </a:cubicBezTo>
                    <a:cubicBezTo>
                      <a:pt x="5799" y="4435"/>
                      <a:pt x="5787" y="4399"/>
                      <a:pt x="5787" y="4352"/>
                    </a:cubicBezTo>
                    <a:cubicBezTo>
                      <a:pt x="5752" y="4268"/>
                      <a:pt x="5728" y="4197"/>
                      <a:pt x="5716" y="4114"/>
                    </a:cubicBezTo>
                    <a:cubicBezTo>
                      <a:pt x="5692" y="4030"/>
                      <a:pt x="5692" y="3947"/>
                      <a:pt x="5692" y="3852"/>
                    </a:cubicBezTo>
                    <a:cubicBezTo>
                      <a:pt x="5645" y="3840"/>
                      <a:pt x="5621" y="3816"/>
                      <a:pt x="5633" y="3792"/>
                    </a:cubicBezTo>
                    <a:cubicBezTo>
                      <a:pt x="5656" y="3733"/>
                      <a:pt x="5692" y="3673"/>
                      <a:pt x="5656" y="3614"/>
                    </a:cubicBezTo>
                    <a:cubicBezTo>
                      <a:pt x="5609" y="3542"/>
                      <a:pt x="5585" y="3459"/>
                      <a:pt x="5585" y="3375"/>
                    </a:cubicBezTo>
                    <a:cubicBezTo>
                      <a:pt x="5585" y="3304"/>
                      <a:pt x="5537" y="3256"/>
                      <a:pt x="5561" y="3197"/>
                    </a:cubicBezTo>
                    <a:cubicBezTo>
                      <a:pt x="5585" y="3125"/>
                      <a:pt x="5478" y="3125"/>
                      <a:pt x="5490" y="3066"/>
                    </a:cubicBezTo>
                    <a:cubicBezTo>
                      <a:pt x="5525" y="3006"/>
                      <a:pt x="5430" y="2994"/>
                      <a:pt x="5418" y="2923"/>
                    </a:cubicBezTo>
                    <a:cubicBezTo>
                      <a:pt x="5395" y="2852"/>
                      <a:pt x="5323" y="2816"/>
                      <a:pt x="5252" y="2780"/>
                    </a:cubicBezTo>
                    <a:cubicBezTo>
                      <a:pt x="5204" y="2756"/>
                      <a:pt x="5144" y="2744"/>
                      <a:pt x="5097" y="2733"/>
                    </a:cubicBezTo>
                    <a:lnTo>
                      <a:pt x="5073" y="2709"/>
                    </a:lnTo>
                    <a:cubicBezTo>
                      <a:pt x="5049" y="2709"/>
                      <a:pt x="5037" y="2697"/>
                      <a:pt x="5025" y="2685"/>
                    </a:cubicBezTo>
                    <a:cubicBezTo>
                      <a:pt x="4978" y="2625"/>
                      <a:pt x="4930" y="2554"/>
                      <a:pt x="4906" y="2483"/>
                    </a:cubicBezTo>
                    <a:cubicBezTo>
                      <a:pt x="4787" y="2435"/>
                      <a:pt x="4787" y="2304"/>
                      <a:pt x="4740" y="2221"/>
                    </a:cubicBezTo>
                    <a:cubicBezTo>
                      <a:pt x="4680" y="2137"/>
                      <a:pt x="4644" y="2030"/>
                      <a:pt x="4633" y="1923"/>
                    </a:cubicBezTo>
                    <a:cubicBezTo>
                      <a:pt x="4585" y="1851"/>
                      <a:pt x="4573" y="1768"/>
                      <a:pt x="4573" y="1685"/>
                    </a:cubicBezTo>
                    <a:cubicBezTo>
                      <a:pt x="4561" y="1685"/>
                      <a:pt x="4537" y="1673"/>
                      <a:pt x="4513" y="1673"/>
                    </a:cubicBezTo>
                    <a:cubicBezTo>
                      <a:pt x="4466" y="1673"/>
                      <a:pt x="4418" y="1649"/>
                      <a:pt x="4406" y="1601"/>
                    </a:cubicBezTo>
                    <a:cubicBezTo>
                      <a:pt x="4347" y="1435"/>
                      <a:pt x="4311" y="1268"/>
                      <a:pt x="4263" y="1113"/>
                    </a:cubicBezTo>
                    <a:cubicBezTo>
                      <a:pt x="4299" y="1030"/>
                      <a:pt x="4228" y="959"/>
                      <a:pt x="4192" y="875"/>
                    </a:cubicBezTo>
                    <a:cubicBezTo>
                      <a:pt x="4168" y="816"/>
                      <a:pt x="4168" y="744"/>
                      <a:pt x="4192" y="685"/>
                    </a:cubicBezTo>
                    <a:cubicBezTo>
                      <a:pt x="4228" y="649"/>
                      <a:pt x="4228" y="589"/>
                      <a:pt x="4204" y="554"/>
                    </a:cubicBezTo>
                    <a:cubicBezTo>
                      <a:pt x="4156" y="482"/>
                      <a:pt x="4132" y="399"/>
                      <a:pt x="4144" y="304"/>
                    </a:cubicBezTo>
                    <a:lnTo>
                      <a:pt x="4061" y="304"/>
                    </a:lnTo>
                    <a:cubicBezTo>
                      <a:pt x="4025" y="280"/>
                      <a:pt x="3990" y="256"/>
                      <a:pt x="3954" y="232"/>
                    </a:cubicBezTo>
                    <a:cubicBezTo>
                      <a:pt x="4001" y="220"/>
                      <a:pt x="4037" y="208"/>
                      <a:pt x="4073" y="197"/>
                    </a:cubicBezTo>
                    <a:lnTo>
                      <a:pt x="4085" y="185"/>
                    </a:lnTo>
                    <a:lnTo>
                      <a:pt x="4049" y="185"/>
                    </a:lnTo>
                    <a:cubicBezTo>
                      <a:pt x="4025" y="173"/>
                      <a:pt x="3990" y="161"/>
                      <a:pt x="3966" y="149"/>
                    </a:cubicBezTo>
                    <a:cubicBezTo>
                      <a:pt x="3930" y="125"/>
                      <a:pt x="3894" y="101"/>
                      <a:pt x="3859" y="77"/>
                    </a:cubicBezTo>
                    <a:cubicBezTo>
                      <a:pt x="3800" y="48"/>
                      <a:pt x="3733" y="27"/>
                      <a:pt x="3671" y="27"/>
                    </a:cubicBezTo>
                    <a:cubicBezTo>
                      <a:pt x="3658" y="27"/>
                      <a:pt x="3645" y="28"/>
                      <a:pt x="3632" y="30"/>
                    </a:cubicBezTo>
                    <a:cubicBezTo>
                      <a:pt x="3603" y="36"/>
                      <a:pt x="3573" y="39"/>
                      <a:pt x="3543" y="39"/>
                    </a:cubicBezTo>
                    <a:cubicBezTo>
                      <a:pt x="3513" y="39"/>
                      <a:pt x="3484" y="36"/>
                      <a:pt x="3454" y="30"/>
                    </a:cubicBezTo>
                    <a:cubicBezTo>
                      <a:pt x="3394" y="30"/>
                      <a:pt x="3335" y="30"/>
                      <a:pt x="3287" y="18"/>
                    </a:cubicBezTo>
                    <a:cubicBezTo>
                      <a:pt x="3174" y="6"/>
                      <a:pt x="3058" y="0"/>
                      <a:pt x="294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411;p31"/>
              <p:cNvSpPr/>
              <p:nvPr/>
            </p:nvSpPr>
            <p:spPr>
              <a:xfrm>
                <a:off x="5132937" y="3849681"/>
                <a:ext cx="417051" cy="271602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0515" extrusionOk="0">
                    <a:moveTo>
                      <a:pt x="12859" y="0"/>
                    </a:moveTo>
                    <a:cubicBezTo>
                      <a:pt x="12657" y="0"/>
                      <a:pt x="12443" y="12"/>
                      <a:pt x="12240" y="36"/>
                    </a:cubicBezTo>
                    <a:cubicBezTo>
                      <a:pt x="11942" y="71"/>
                      <a:pt x="11645" y="143"/>
                      <a:pt x="11347" y="238"/>
                    </a:cubicBezTo>
                    <a:cubicBezTo>
                      <a:pt x="11264" y="274"/>
                      <a:pt x="11169" y="310"/>
                      <a:pt x="11073" y="345"/>
                    </a:cubicBezTo>
                    <a:cubicBezTo>
                      <a:pt x="11050" y="345"/>
                      <a:pt x="11026" y="357"/>
                      <a:pt x="11002" y="357"/>
                    </a:cubicBezTo>
                    <a:cubicBezTo>
                      <a:pt x="10823" y="429"/>
                      <a:pt x="10645" y="512"/>
                      <a:pt x="10478" y="607"/>
                    </a:cubicBezTo>
                    <a:cubicBezTo>
                      <a:pt x="10371" y="655"/>
                      <a:pt x="10276" y="702"/>
                      <a:pt x="10180" y="762"/>
                    </a:cubicBezTo>
                    <a:lnTo>
                      <a:pt x="10085" y="810"/>
                    </a:lnTo>
                    <a:lnTo>
                      <a:pt x="10061" y="822"/>
                    </a:lnTo>
                    <a:cubicBezTo>
                      <a:pt x="10026" y="833"/>
                      <a:pt x="10002" y="845"/>
                      <a:pt x="9966" y="845"/>
                    </a:cubicBezTo>
                    <a:cubicBezTo>
                      <a:pt x="9918" y="845"/>
                      <a:pt x="9871" y="857"/>
                      <a:pt x="9823" y="857"/>
                    </a:cubicBezTo>
                    <a:cubicBezTo>
                      <a:pt x="9776" y="869"/>
                      <a:pt x="9764" y="917"/>
                      <a:pt x="9728" y="941"/>
                    </a:cubicBezTo>
                    <a:cubicBezTo>
                      <a:pt x="9621" y="1036"/>
                      <a:pt x="9514" y="1107"/>
                      <a:pt x="9395" y="1179"/>
                    </a:cubicBezTo>
                    <a:cubicBezTo>
                      <a:pt x="9275" y="1238"/>
                      <a:pt x="9168" y="1322"/>
                      <a:pt x="9061" y="1393"/>
                    </a:cubicBezTo>
                    <a:cubicBezTo>
                      <a:pt x="9014" y="1405"/>
                      <a:pt x="8954" y="1417"/>
                      <a:pt x="8906" y="1429"/>
                    </a:cubicBezTo>
                    <a:cubicBezTo>
                      <a:pt x="8859" y="1429"/>
                      <a:pt x="8811" y="1453"/>
                      <a:pt x="8764" y="1476"/>
                    </a:cubicBezTo>
                    <a:cubicBezTo>
                      <a:pt x="8668" y="1548"/>
                      <a:pt x="8537" y="1607"/>
                      <a:pt x="8406" y="1607"/>
                    </a:cubicBezTo>
                    <a:cubicBezTo>
                      <a:pt x="8335" y="1631"/>
                      <a:pt x="8252" y="1643"/>
                      <a:pt x="8180" y="1643"/>
                    </a:cubicBezTo>
                    <a:cubicBezTo>
                      <a:pt x="8150" y="1646"/>
                      <a:pt x="8120" y="1648"/>
                      <a:pt x="8089" y="1648"/>
                    </a:cubicBezTo>
                    <a:cubicBezTo>
                      <a:pt x="7996" y="1648"/>
                      <a:pt x="7900" y="1634"/>
                      <a:pt x="7811" y="1607"/>
                    </a:cubicBezTo>
                    <a:cubicBezTo>
                      <a:pt x="7763" y="1607"/>
                      <a:pt x="7728" y="1595"/>
                      <a:pt x="7680" y="1584"/>
                    </a:cubicBezTo>
                    <a:lnTo>
                      <a:pt x="7573" y="1584"/>
                    </a:lnTo>
                    <a:cubicBezTo>
                      <a:pt x="7560" y="1586"/>
                      <a:pt x="7548" y="1587"/>
                      <a:pt x="7535" y="1587"/>
                    </a:cubicBezTo>
                    <a:cubicBezTo>
                      <a:pt x="7477" y="1587"/>
                      <a:pt x="7419" y="1565"/>
                      <a:pt x="7370" y="1536"/>
                    </a:cubicBezTo>
                    <a:cubicBezTo>
                      <a:pt x="7347" y="1536"/>
                      <a:pt x="7335" y="1524"/>
                      <a:pt x="7323" y="1524"/>
                    </a:cubicBezTo>
                    <a:lnTo>
                      <a:pt x="7311" y="1524"/>
                    </a:lnTo>
                    <a:cubicBezTo>
                      <a:pt x="7293" y="1530"/>
                      <a:pt x="7278" y="1533"/>
                      <a:pt x="7263" y="1533"/>
                    </a:cubicBezTo>
                    <a:cubicBezTo>
                      <a:pt x="7248" y="1533"/>
                      <a:pt x="7234" y="1530"/>
                      <a:pt x="7216" y="1524"/>
                    </a:cubicBezTo>
                    <a:cubicBezTo>
                      <a:pt x="6966" y="1524"/>
                      <a:pt x="6716" y="1500"/>
                      <a:pt x="6478" y="1464"/>
                    </a:cubicBezTo>
                    <a:cubicBezTo>
                      <a:pt x="6263" y="1464"/>
                      <a:pt x="6049" y="1441"/>
                      <a:pt x="5846" y="1393"/>
                    </a:cubicBezTo>
                    <a:cubicBezTo>
                      <a:pt x="5751" y="1381"/>
                      <a:pt x="5668" y="1381"/>
                      <a:pt x="5585" y="1381"/>
                    </a:cubicBezTo>
                    <a:cubicBezTo>
                      <a:pt x="5543" y="1375"/>
                      <a:pt x="5501" y="1372"/>
                      <a:pt x="5460" y="1372"/>
                    </a:cubicBezTo>
                    <a:cubicBezTo>
                      <a:pt x="5418" y="1372"/>
                      <a:pt x="5376" y="1375"/>
                      <a:pt x="5335" y="1381"/>
                    </a:cubicBezTo>
                    <a:cubicBezTo>
                      <a:pt x="5277" y="1393"/>
                      <a:pt x="5220" y="1398"/>
                      <a:pt x="5163" y="1398"/>
                    </a:cubicBezTo>
                    <a:cubicBezTo>
                      <a:pt x="5043" y="1398"/>
                      <a:pt x="4924" y="1374"/>
                      <a:pt x="4811" y="1334"/>
                    </a:cubicBezTo>
                    <a:cubicBezTo>
                      <a:pt x="4632" y="1262"/>
                      <a:pt x="4406" y="1310"/>
                      <a:pt x="4227" y="1203"/>
                    </a:cubicBezTo>
                    <a:cubicBezTo>
                      <a:pt x="4192" y="1191"/>
                      <a:pt x="4159" y="1185"/>
                      <a:pt x="4128" y="1185"/>
                    </a:cubicBezTo>
                    <a:cubicBezTo>
                      <a:pt x="4096" y="1185"/>
                      <a:pt x="4066" y="1191"/>
                      <a:pt x="4037" y="1203"/>
                    </a:cubicBezTo>
                    <a:cubicBezTo>
                      <a:pt x="3991" y="1212"/>
                      <a:pt x="3948" y="1216"/>
                      <a:pt x="3905" y="1216"/>
                    </a:cubicBezTo>
                    <a:cubicBezTo>
                      <a:pt x="3836" y="1216"/>
                      <a:pt x="3770" y="1205"/>
                      <a:pt x="3703" y="1191"/>
                    </a:cubicBezTo>
                    <a:cubicBezTo>
                      <a:pt x="3662" y="1197"/>
                      <a:pt x="3623" y="1200"/>
                      <a:pt x="3584" y="1200"/>
                    </a:cubicBezTo>
                    <a:cubicBezTo>
                      <a:pt x="3546" y="1200"/>
                      <a:pt x="3507" y="1197"/>
                      <a:pt x="3465" y="1191"/>
                    </a:cubicBezTo>
                    <a:cubicBezTo>
                      <a:pt x="3382" y="1179"/>
                      <a:pt x="3299" y="1167"/>
                      <a:pt x="3215" y="1131"/>
                    </a:cubicBezTo>
                    <a:cubicBezTo>
                      <a:pt x="3108" y="1131"/>
                      <a:pt x="3001" y="1107"/>
                      <a:pt x="2894" y="1083"/>
                    </a:cubicBezTo>
                    <a:lnTo>
                      <a:pt x="2834" y="1072"/>
                    </a:lnTo>
                    <a:cubicBezTo>
                      <a:pt x="2798" y="1072"/>
                      <a:pt x="2751" y="1060"/>
                      <a:pt x="2715" y="1048"/>
                    </a:cubicBezTo>
                    <a:cubicBezTo>
                      <a:pt x="2679" y="1036"/>
                      <a:pt x="2644" y="1036"/>
                      <a:pt x="2608" y="1012"/>
                    </a:cubicBezTo>
                    <a:lnTo>
                      <a:pt x="2513" y="976"/>
                    </a:lnTo>
                    <a:lnTo>
                      <a:pt x="2477" y="964"/>
                    </a:lnTo>
                    <a:cubicBezTo>
                      <a:pt x="2459" y="958"/>
                      <a:pt x="2438" y="956"/>
                      <a:pt x="2417" y="956"/>
                    </a:cubicBezTo>
                    <a:cubicBezTo>
                      <a:pt x="2397" y="956"/>
                      <a:pt x="2376" y="958"/>
                      <a:pt x="2358" y="964"/>
                    </a:cubicBezTo>
                    <a:cubicBezTo>
                      <a:pt x="2341" y="969"/>
                      <a:pt x="2323" y="972"/>
                      <a:pt x="2306" y="972"/>
                    </a:cubicBezTo>
                    <a:cubicBezTo>
                      <a:pt x="2275" y="972"/>
                      <a:pt x="2245" y="963"/>
                      <a:pt x="2215" y="941"/>
                    </a:cubicBezTo>
                    <a:cubicBezTo>
                      <a:pt x="2181" y="947"/>
                      <a:pt x="2147" y="950"/>
                      <a:pt x="2114" y="950"/>
                    </a:cubicBezTo>
                    <a:cubicBezTo>
                      <a:pt x="2017" y="950"/>
                      <a:pt x="1922" y="925"/>
                      <a:pt x="1834" y="881"/>
                    </a:cubicBezTo>
                    <a:cubicBezTo>
                      <a:pt x="1804" y="887"/>
                      <a:pt x="1775" y="890"/>
                      <a:pt x="1746" y="890"/>
                    </a:cubicBezTo>
                    <a:cubicBezTo>
                      <a:pt x="1718" y="890"/>
                      <a:pt x="1691" y="887"/>
                      <a:pt x="1667" y="881"/>
                    </a:cubicBezTo>
                    <a:cubicBezTo>
                      <a:pt x="1620" y="857"/>
                      <a:pt x="1572" y="833"/>
                      <a:pt x="1536" y="810"/>
                    </a:cubicBezTo>
                    <a:cubicBezTo>
                      <a:pt x="1453" y="762"/>
                      <a:pt x="1370" y="702"/>
                      <a:pt x="1298" y="643"/>
                    </a:cubicBezTo>
                    <a:lnTo>
                      <a:pt x="1203" y="560"/>
                    </a:lnTo>
                    <a:cubicBezTo>
                      <a:pt x="1155" y="548"/>
                      <a:pt x="1108" y="512"/>
                      <a:pt x="1072" y="476"/>
                    </a:cubicBezTo>
                    <a:lnTo>
                      <a:pt x="1024" y="441"/>
                    </a:lnTo>
                    <a:cubicBezTo>
                      <a:pt x="1001" y="429"/>
                      <a:pt x="989" y="417"/>
                      <a:pt x="965" y="417"/>
                    </a:cubicBezTo>
                    <a:cubicBezTo>
                      <a:pt x="822" y="345"/>
                      <a:pt x="667" y="310"/>
                      <a:pt x="512" y="286"/>
                    </a:cubicBezTo>
                    <a:cubicBezTo>
                      <a:pt x="477" y="298"/>
                      <a:pt x="429" y="310"/>
                      <a:pt x="393" y="321"/>
                    </a:cubicBezTo>
                    <a:cubicBezTo>
                      <a:pt x="382" y="345"/>
                      <a:pt x="370" y="369"/>
                      <a:pt x="370" y="381"/>
                    </a:cubicBezTo>
                    <a:cubicBezTo>
                      <a:pt x="370" y="417"/>
                      <a:pt x="346" y="441"/>
                      <a:pt x="322" y="441"/>
                    </a:cubicBezTo>
                    <a:cubicBezTo>
                      <a:pt x="286" y="464"/>
                      <a:pt x="239" y="476"/>
                      <a:pt x="203" y="500"/>
                    </a:cubicBezTo>
                    <a:cubicBezTo>
                      <a:pt x="155" y="512"/>
                      <a:pt x="215" y="595"/>
                      <a:pt x="179" y="607"/>
                    </a:cubicBezTo>
                    <a:cubicBezTo>
                      <a:pt x="108" y="643"/>
                      <a:pt x="96" y="738"/>
                      <a:pt x="143" y="786"/>
                    </a:cubicBezTo>
                    <a:cubicBezTo>
                      <a:pt x="203" y="845"/>
                      <a:pt x="227" y="929"/>
                      <a:pt x="215" y="1012"/>
                    </a:cubicBezTo>
                    <a:cubicBezTo>
                      <a:pt x="227" y="1083"/>
                      <a:pt x="239" y="1155"/>
                      <a:pt x="262" y="1214"/>
                    </a:cubicBezTo>
                    <a:cubicBezTo>
                      <a:pt x="274" y="1286"/>
                      <a:pt x="310" y="1345"/>
                      <a:pt x="370" y="1381"/>
                    </a:cubicBezTo>
                    <a:cubicBezTo>
                      <a:pt x="393" y="1405"/>
                      <a:pt x="417" y="1453"/>
                      <a:pt x="405" y="1488"/>
                    </a:cubicBezTo>
                    <a:cubicBezTo>
                      <a:pt x="405" y="1548"/>
                      <a:pt x="417" y="1595"/>
                      <a:pt x="465" y="1643"/>
                    </a:cubicBezTo>
                    <a:cubicBezTo>
                      <a:pt x="548" y="1715"/>
                      <a:pt x="620" y="1810"/>
                      <a:pt x="667" y="1917"/>
                    </a:cubicBezTo>
                    <a:cubicBezTo>
                      <a:pt x="691" y="1976"/>
                      <a:pt x="715" y="2036"/>
                      <a:pt x="727" y="2096"/>
                    </a:cubicBezTo>
                    <a:cubicBezTo>
                      <a:pt x="739" y="2143"/>
                      <a:pt x="751" y="2191"/>
                      <a:pt x="763" y="2238"/>
                    </a:cubicBezTo>
                    <a:cubicBezTo>
                      <a:pt x="763" y="2298"/>
                      <a:pt x="786" y="2346"/>
                      <a:pt x="810" y="2393"/>
                    </a:cubicBezTo>
                    <a:cubicBezTo>
                      <a:pt x="834" y="2429"/>
                      <a:pt x="834" y="2488"/>
                      <a:pt x="882" y="2536"/>
                    </a:cubicBezTo>
                    <a:cubicBezTo>
                      <a:pt x="953" y="2631"/>
                      <a:pt x="989" y="2750"/>
                      <a:pt x="965" y="2869"/>
                    </a:cubicBezTo>
                    <a:cubicBezTo>
                      <a:pt x="941" y="3000"/>
                      <a:pt x="1048" y="3143"/>
                      <a:pt x="953" y="3274"/>
                    </a:cubicBezTo>
                    <a:cubicBezTo>
                      <a:pt x="941" y="3310"/>
                      <a:pt x="953" y="3369"/>
                      <a:pt x="977" y="3405"/>
                    </a:cubicBezTo>
                    <a:cubicBezTo>
                      <a:pt x="1013" y="3489"/>
                      <a:pt x="1024" y="3572"/>
                      <a:pt x="989" y="3643"/>
                    </a:cubicBezTo>
                    <a:cubicBezTo>
                      <a:pt x="965" y="3703"/>
                      <a:pt x="941" y="3762"/>
                      <a:pt x="941" y="3834"/>
                    </a:cubicBezTo>
                    <a:cubicBezTo>
                      <a:pt x="917" y="4096"/>
                      <a:pt x="751" y="4322"/>
                      <a:pt x="501" y="4429"/>
                    </a:cubicBezTo>
                    <a:lnTo>
                      <a:pt x="477" y="4441"/>
                    </a:lnTo>
                    <a:cubicBezTo>
                      <a:pt x="465" y="4465"/>
                      <a:pt x="441" y="4489"/>
                      <a:pt x="429" y="4512"/>
                    </a:cubicBezTo>
                    <a:cubicBezTo>
                      <a:pt x="417" y="4536"/>
                      <a:pt x="405" y="4548"/>
                      <a:pt x="393" y="4572"/>
                    </a:cubicBezTo>
                    <a:cubicBezTo>
                      <a:pt x="393" y="4584"/>
                      <a:pt x="370" y="4596"/>
                      <a:pt x="358" y="4608"/>
                    </a:cubicBezTo>
                    <a:cubicBezTo>
                      <a:pt x="322" y="4620"/>
                      <a:pt x="286" y="4643"/>
                      <a:pt x="251" y="4667"/>
                    </a:cubicBezTo>
                    <a:cubicBezTo>
                      <a:pt x="251" y="4715"/>
                      <a:pt x="251" y="4751"/>
                      <a:pt x="215" y="4786"/>
                    </a:cubicBezTo>
                    <a:cubicBezTo>
                      <a:pt x="191" y="4905"/>
                      <a:pt x="143" y="5024"/>
                      <a:pt x="120" y="5167"/>
                    </a:cubicBezTo>
                    <a:lnTo>
                      <a:pt x="120" y="5191"/>
                    </a:lnTo>
                    <a:cubicBezTo>
                      <a:pt x="120" y="5286"/>
                      <a:pt x="108" y="5382"/>
                      <a:pt x="96" y="5477"/>
                    </a:cubicBezTo>
                    <a:cubicBezTo>
                      <a:pt x="84" y="5596"/>
                      <a:pt x="60" y="5715"/>
                      <a:pt x="24" y="5846"/>
                    </a:cubicBezTo>
                    <a:cubicBezTo>
                      <a:pt x="12" y="5953"/>
                      <a:pt x="12" y="6060"/>
                      <a:pt x="12" y="6167"/>
                    </a:cubicBezTo>
                    <a:cubicBezTo>
                      <a:pt x="24" y="6251"/>
                      <a:pt x="24" y="6346"/>
                      <a:pt x="1" y="6417"/>
                    </a:cubicBezTo>
                    <a:cubicBezTo>
                      <a:pt x="36" y="6477"/>
                      <a:pt x="12" y="6537"/>
                      <a:pt x="1" y="6596"/>
                    </a:cubicBezTo>
                    <a:cubicBezTo>
                      <a:pt x="12" y="6608"/>
                      <a:pt x="24" y="6632"/>
                      <a:pt x="36" y="6644"/>
                    </a:cubicBezTo>
                    <a:cubicBezTo>
                      <a:pt x="72" y="6703"/>
                      <a:pt x="96" y="6763"/>
                      <a:pt x="108" y="6822"/>
                    </a:cubicBezTo>
                    <a:cubicBezTo>
                      <a:pt x="108" y="6834"/>
                      <a:pt x="108" y="6834"/>
                      <a:pt x="108" y="6846"/>
                    </a:cubicBezTo>
                    <a:cubicBezTo>
                      <a:pt x="84" y="6894"/>
                      <a:pt x="72" y="6941"/>
                      <a:pt x="48" y="6989"/>
                    </a:cubicBezTo>
                    <a:lnTo>
                      <a:pt x="191" y="7001"/>
                    </a:lnTo>
                    <a:cubicBezTo>
                      <a:pt x="191" y="7132"/>
                      <a:pt x="310" y="7156"/>
                      <a:pt x="382" y="7227"/>
                    </a:cubicBezTo>
                    <a:cubicBezTo>
                      <a:pt x="453" y="7287"/>
                      <a:pt x="524" y="7370"/>
                      <a:pt x="596" y="7441"/>
                    </a:cubicBezTo>
                    <a:cubicBezTo>
                      <a:pt x="715" y="7537"/>
                      <a:pt x="798" y="7668"/>
                      <a:pt x="846" y="7811"/>
                    </a:cubicBezTo>
                    <a:cubicBezTo>
                      <a:pt x="846" y="7834"/>
                      <a:pt x="882" y="7846"/>
                      <a:pt x="917" y="7858"/>
                    </a:cubicBezTo>
                    <a:cubicBezTo>
                      <a:pt x="977" y="7882"/>
                      <a:pt x="1024" y="7918"/>
                      <a:pt x="1060" y="7965"/>
                    </a:cubicBezTo>
                    <a:cubicBezTo>
                      <a:pt x="1108" y="8049"/>
                      <a:pt x="1155" y="8132"/>
                      <a:pt x="1191" y="8215"/>
                    </a:cubicBezTo>
                    <a:cubicBezTo>
                      <a:pt x="1203" y="8239"/>
                      <a:pt x="1227" y="8275"/>
                      <a:pt x="1251" y="8287"/>
                    </a:cubicBezTo>
                    <a:cubicBezTo>
                      <a:pt x="1382" y="8358"/>
                      <a:pt x="1453" y="8489"/>
                      <a:pt x="1465" y="8644"/>
                    </a:cubicBezTo>
                    <a:lnTo>
                      <a:pt x="1596" y="8668"/>
                    </a:lnTo>
                    <a:cubicBezTo>
                      <a:pt x="1608" y="8858"/>
                      <a:pt x="1763" y="8977"/>
                      <a:pt x="1870" y="9108"/>
                    </a:cubicBezTo>
                    <a:cubicBezTo>
                      <a:pt x="1929" y="9192"/>
                      <a:pt x="1989" y="9263"/>
                      <a:pt x="2036" y="9335"/>
                    </a:cubicBezTo>
                    <a:cubicBezTo>
                      <a:pt x="2096" y="9418"/>
                      <a:pt x="2167" y="9430"/>
                      <a:pt x="2227" y="9477"/>
                    </a:cubicBezTo>
                    <a:cubicBezTo>
                      <a:pt x="2287" y="9537"/>
                      <a:pt x="2406" y="9537"/>
                      <a:pt x="2465" y="9632"/>
                    </a:cubicBezTo>
                    <a:cubicBezTo>
                      <a:pt x="2501" y="9668"/>
                      <a:pt x="2548" y="9704"/>
                      <a:pt x="2596" y="9716"/>
                    </a:cubicBezTo>
                    <a:lnTo>
                      <a:pt x="2668" y="9739"/>
                    </a:lnTo>
                    <a:cubicBezTo>
                      <a:pt x="2703" y="9739"/>
                      <a:pt x="2727" y="9751"/>
                      <a:pt x="2751" y="9763"/>
                    </a:cubicBezTo>
                    <a:cubicBezTo>
                      <a:pt x="2763" y="9763"/>
                      <a:pt x="2775" y="9763"/>
                      <a:pt x="2787" y="9775"/>
                    </a:cubicBezTo>
                    <a:lnTo>
                      <a:pt x="2882" y="9787"/>
                    </a:lnTo>
                    <a:cubicBezTo>
                      <a:pt x="2953" y="9799"/>
                      <a:pt x="3037" y="9811"/>
                      <a:pt x="3108" y="9823"/>
                    </a:cubicBezTo>
                    <a:lnTo>
                      <a:pt x="3537" y="9823"/>
                    </a:lnTo>
                    <a:cubicBezTo>
                      <a:pt x="3560" y="9799"/>
                      <a:pt x="3584" y="9775"/>
                      <a:pt x="3620" y="9763"/>
                    </a:cubicBezTo>
                    <a:lnTo>
                      <a:pt x="3775" y="9763"/>
                    </a:lnTo>
                    <a:cubicBezTo>
                      <a:pt x="3811" y="9763"/>
                      <a:pt x="3834" y="9811"/>
                      <a:pt x="3870" y="9811"/>
                    </a:cubicBezTo>
                    <a:cubicBezTo>
                      <a:pt x="3894" y="9799"/>
                      <a:pt x="3930" y="9799"/>
                      <a:pt x="3953" y="9775"/>
                    </a:cubicBezTo>
                    <a:lnTo>
                      <a:pt x="3977" y="9775"/>
                    </a:lnTo>
                    <a:lnTo>
                      <a:pt x="4037" y="9811"/>
                    </a:lnTo>
                    <a:cubicBezTo>
                      <a:pt x="4180" y="9811"/>
                      <a:pt x="4317" y="9805"/>
                      <a:pt x="4453" y="9805"/>
                    </a:cubicBezTo>
                    <a:cubicBezTo>
                      <a:pt x="4521" y="9805"/>
                      <a:pt x="4588" y="9807"/>
                      <a:pt x="4656" y="9811"/>
                    </a:cubicBezTo>
                    <a:cubicBezTo>
                      <a:pt x="4696" y="9811"/>
                      <a:pt x="4738" y="9809"/>
                      <a:pt x="4779" y="9809"/>
                    </a:cubicBezTo>
                    <a:cubicBezTo>
                      <a:pt x="4872" y="9809"/>
                      <a:pt x="4966" y="9820"/>
                      <a:pt x="5049" y="9894"/>
                    </a:cubicBezTo>
                    <a:cubicBezTo>
                      <a:pt x="5084" y="9882"/>
                      <a:pt x="5132" y="9858"/>
                      <a:pt x="5168" y="9835"/>
                    </a:cubicBezTo>
                    <a:cubicBezTo>
                      <a:pt x="5212" y="9805"/>
                      <a:pt x="5256" y="9785"/>
                      <a:pt x="5300" y="9785"/>
                    </a:cubicBezTo>
                    <a:cubicBezTo>
                      <a:pt x="5328" y="9785"/>
                      <a:pt x="5355" y="9793"/>
                      <a:pt x="5382" y="9811"/>
                    </a:cubicBezTo>
                    <a:cubicBezTo>
                      <a:pt x="5430" y="9858"/>
                      <a:pt x="5489" y="9882"/>
                      <a:pt x="5549" y="9882"/>
                    </a:cubicBezTo>
                    <a:cubicBezTo>
                      <a:pt x="5751" y="9906"/>
                      <a:pt x="5942" y="9930"/>
                      <a:pt x="6132" y="9954"/>
                    </a:cubicBezTo>
                    <a:lnTo>
                      <a:pt x="6227" y="9954"/>
                    </a:lnTo>
                    <a:cubicBezTo>
                      <a:pt x="6323" y="9954"/>
                      <a:pt x="6406" y="9930"/>
                      <a:pt x="6501" y="9930"/>
                    </a:cubicBezTo>
                    <a:cubicBezTo>
                      <a:pt x="6597" y="9930"/>
                      <a:pt x="6668" y="9989"/>
                      <a:pt x="6763" y="9989"/>
                    </a:cubicBezTo>
                    <a:cubicBezTo>
                      <a:pt x="6780" y="9988"/>
                      <a:pt x="6797" y="9988"/>
                      <a:pt x="6814" y="9988"/>
                    </a:cubicBezTo>
                    <a:cubicBezTo>
                      <a:pt x="6965" y="9988"/>
                      <a:pt x="7122" y="10036"/>
                      <a:pt x="7240" y="10132"/>
                    </a:cubicBezTo>
                    <a:cubicBezTo>
                      <a:pt x="7253" y="10146"/>
                      <a:pt x="7271" y="10152"/>
                      <a:pt x="7289" y="10152"/>
                    </a:cubicBezTo>
                    <a:cubicBezTo>
                      <a:pt x="7301" y="10152"/>
                      <a:pt x="7313" y="10149"/>
                      <a:pt x="7323" y="10144"/>
                    </a:cubicBezTo>
                    <a:cubicBezTo>
                      <a:pt x="7347" y="10138"/>
                      <a:pt x="7372" y="10135"/>
                      <a:pt x="7396" y="10135"/>
                    </a:cubicBezTo>
                    <a:cubicBezTo>
                      <a:pt x="7466" y="10135"/>
                      <a:pt x="7532" y="10160"/>
                      <a:pt x="7585" y="10204"/>
                    </a:cubicBezTo>
                    <a:cubicBezTo>
                      <a:pt x="7621" y="10227"/>
                      <a:pt x="7668" y="10227"/>
                      <a:pt x="7716" y="10227"/>
                    </a:cubicBezTo>
                    <a:cubicBezTo>
                      <a:pt x="7734" y="10227"/>
                      <a:pt x="7757" y="10225"/>
                      <a:pt x="7781" y="10225"/>
                    </a:cubicBezTo>
                    <a:cubicBezTo>
                      <a:pt x="7805" y="10225"/>
                      <a:pt x="7829" y="10227"/>
                      <a:pt x="7847" y="10239"/>
                    </a:cubicBezTo>
                    <a:cubicBezTo>
                      <a:pt x="7942" y="10323"/>
                      <a:pt x="8073" y="10370"/>
                      <a:pt x="8204" y="10394"/>
                    </a:cubicBezTo>
                    <a:cubicBezTo>
                      <a:pt x="8275" y="10406"/>
                      <a:pt x="8335" y="10442"/>
                      <a:pt x="8394" y="10489"/>
                    </a:cubicBezTo>
                    <a:cubicBezTo>
                      <a:pt x="8424" y="10504"/>
                      <a:pt x="8458" y="10514"/>
                      <a:pt x="8494" y="10514"/>
                    </a:cubicBezTo>
                    <a:cubicBezTo>
                      <a:pt x="8516" y="10514"/>
                      <a:pt x="8538" y="10510"/>
                      <a:pt x="8561" y="10501"/>
                    </a:cubicBezTo>
                    <a:cubicBezTo>
                      <a:pt x="8835" y="10418"/>
                      <a:pt x="9037" y="10370"/>
                      <a:pt x="9287" y="10311"/>
                    </a:cubicBezTo>
                    <a:cubicBezTo>
                      <a:pt x="9454" y="10251"/>
                      <a:pt x="9597" y="10132"/>
                      <a:pt x="9680" y="9977"/>
                    </a:cubicBezTo>
                    <a:cubicBezTo>
                      <a:pt x="9716" y="9895"/>
                      <a:pt x="9763" y="9812"/>
                      <a:pt x="9822" y="9729"/>
                    </a:cubicBezTo>
                    <a:lnTo>
                      <a:pt x="9822" y="9729"/>
                    </a:lnTo>
                    <a:cubicBezTo>
                      <a:pt x="9818" y="9737"/>
                      <a:pt x="9815" y="9744"/>
                      <a:pt x="9811" y="9751"/>
                    </a:cubicBezTo>
                    <a:lnTo>
                      <a:pt x="9823" y="9727"/>
                    </a:lnTo>
                    <a:lnTo>
                      <a:pt x="9823" y="9727"/>
                    </a:lnTo>
                    <a:cubicBezTo>
                      <a:pt x="9823" y="9728"/>
                      <a:pt x="9822" y="9729"/>
                      <a:pt x="9822" y="9729"/>
                    </a:cubicBezTo>
                    <a:lnTo>
                      <a:pt x="9822" y="9729"/>
                    </a:lnTo>
                    <a:cubicBezTo>
                      <a:pt x="9842" y="9686"/>
                      <a:pt x="9862" y="9637"/>
                      <a:pt x="9883" y="9596"/>
                    </a:cubicBezTo>
                    <a:cubicBezTo>
                      <a:pt x="9918" y="9561"/>
                      <a:pt x="9942" y="9525"/>
                      <a:pt x="9954" y="9489"/>
                    </a:cubicBezTo>
                    <a:lnTo>
                      <a:pt x="10133" y="9025"/>
                    </a:lnTo>
                    <a:lnTo>
                      <a:pt x="10133" y="9013"/>
                    </a:lnTo>
                    <a:cubicBezTo>
                      <a:pt x="10311" y="8692"/>
                      <a:pt x="10526" y="8382"/>
                      <a:pt x="10764" y="8108"/>
                    </a:cubicBezTo>
                    <a:cubicBezTo>
                      <a:pt x="10823" y="8049"/>
                      <a:pt x="10871" y="7989"/>
                      <a:pt x="10919" y="7918"/>
                    </a:cubicBezTo>
                    <a:cubicBezTo>
                      <a:pt x="10942" y="7858"/>
                      <a:pt x="11014" y="7846"/>
                      <a:pt x="11061" y="7822"/>
                    </a:cubicBezTo>
                    <a:cubicBezTo>
                      <a:pt x="11133" y="7799"/>
                      <a:pt x="11204" y="7751"/>
                      <a:pt x="11264" y="7703"/>
                    </a:cubicBezTo>
                    <a:cubicBezTo>
                      <a:pt x="11359" y="7632"/>
                      <a:pt x="11431" y="7501"/>
                      <a:pt x="11573" y="7501"/>
                    </a:cubicBezTo>
                    <a:cubicBezTo>
                      <a:pt x="11621" y="7453"/>
                      <a:pt x="11692" y="7394"/>
                      <a:pt x="11764" y="7358"/>
                    </a:cubicBezTo>
                    <a:cubicBezTo>
                      <a:pt x="11776" y="7352"/>
                      <a:pt x="11791" y="7350"/>
                      <a:pt x="11808" y="7350"/>
                    </a:cubicBezTo>
                    <a:cubicBezTo>
                      <a:pt x="11844" y="7350"/>
                      <a:pt x="11888" y="7361"/>
                      <a:pt x="11926" y="7361"/>
                    </a:cubicBezTo>
                    <a:cubicBezTo>
                      <a:pt x="11936" y="7361"/>
                      <a:pt x="11945" y="7360"/>
                      <a:pt x="11954" y="7358"/>
                    </a:cubicBezTo>
                    <a:cubicBezTo>
                      <a:pt x="12014" y="7346"/>
                      <a:pt x="12097" y="7299"/>
                      <a:pt x="12169" y="7299"/>
                    </a:cubicBezTo>
                    <a:cubicBezTo>
                      <a:pt x="12178" y="7297"/>
                      <a:pt x="12187" y="7297"/>
                      <a:pt x="12196" y="7297"/>
                    </a:cubicBezTo>
                    <a:cubicBezTo>
                      <a:pt x="12248" y="7297"/>
                      <a:pt x="12285" y="7317"/>
                      <a:pt x="12324" y="7317"/>
                    </a:cubicBezTo>
                    <a:cubicBezTo>
                      <a:pt x="12335" y="7317"/>
                      <a:pt x="12347" y="7315"/>
                      <a:pt x="12359" y="7310"/>
                    </a:cubicBezTo>
                    <a:cubicBezTo>
                      <a:pt x="12443" y="7287"/>
                      <a:pt x="12526" y="7239"/>
                      <a:pt x="12597" y="7191"/>
                    </a:cubicBezTo>
                    <a:cubicBezTo>
                      <a:pt x="12654" y="7151"/>
                      <a:pt x="12716" y="7127"/>
                      <a:pt x="12780" y="7127"/>
                    </a:cubicBezTo>
                    <a:cubicBezTo>
                      <a:pt x="12810" y="7127"/>
                      <a:pt x="12841" y="7132"/>
                      <a:pt x="12871" y="7144"/>
                    </a:cubicBezTo>
                    <a:cubicBezTo>
                      <a:pt x="12955" y="7156"/>
                      <a:pt x="13050" y="7168"/>
                      <a:pt x="13145" y="7168"/>
                    </a:cubicBezTo>
                    <a:cubicBezTo>
                      <a:pt x="13244" y="7164"/>
                      <a:pt x="13345" y="7162"/>
                      <a:pt x="13446" y="7162"/>
                    </a:cubicBezTo>
                    <a:cubicBezTo>
                      <a:pt x="13648" y="7162"/>
                      <a:pt x="13851" y="7168"/>
                      <a:pt x="14050" y="7168"/>
                    </a:cubicBezTo>
                    <a:cubicBezTo>
                      <a:pt x="14098" y="7174"/>
                      <a:pt x="14145" y="7177"/>
                      <a:pt x="14194" y="7177"/>
                    </a:cubicBezTo>
                    <a:cubicBezTo>
                      <a:pt x="14243" y="7177"/>
                      <a:pt x="14294" y="7174"/>
                      <a:pt x="14348" y="7168"/>
                    </a:cubicBezTo>
                    <a:cubicBezTo>
                      <a:pt x="14371" y="7120"/>
                      <a:pt x="14312" y="7120"/>
                      <a:pt x="14252" y="7108"/>
                    </a:cubicBezTo>
                    <a:cubicBezTo>
                      <a:pt x="14240" y="7108"/>
                      <a:pt x="14217" y="7084"/>
                      <a:pt x="14217" y="7084"/>
                    </a:cubicBezTo>
                    <a:cubicBezTo>
                      <a:pt x="14228" y="6989"/>
                      <a:pt x="14169" y="6941"/>
                      <a:pt x="14133" y="6882"/>
                    </a:cubicBezTo>
                    <a:cubicBezTo>
                      <a:pt x="14086" y="6810"/>
                      <a:pt x="14098" y="6715"/>
                      <a:pt x="14157" y="6656"/>
                    </a:cubicBezTo>
                    <a:cubicBezTo>
                      <a:pt x="14205" y="6632"/>
                      <a:pt x="14205" y="6572"/>
                      <a:pt x="14169" y="6537"/>
                    </a:cubicBezTo>
                    <a:cubicBezTo>
                      <a:pt x="14074" y="6453"/>
                      <a:pt x="14026" y="6334"/>
                      <a:pt x="14050" y="6215"/>
                    </a:cubicBezTo>
                    <a:cubicBezTo>
                      <a:pt x="14050" y="6179"/>
                      <a:pt x="14014" y="6167"/>
                      <a:pt x="13978" y="6156"/>
                    </a:cubicBezTo>
                    <a:cubicBezTo>
                      <a:pt x="13943" y="6156"/>
                      <a:pt x="13919" y="6132"/>
                      <a:pt x="13907" y="6108"/>
                    </a:cubicBezTo>
                    <a:cubicBezTo>
                      <a:pt x="13836" y="6013"/>
                      <a:pt x="13824" y="5894"/>
                      <a:pt x="13871" y="5798"/>
                    </a:cubicBezTo>
                    <a:cubicBezTo>
                      <a:pt x="13931" y="5715"/>
                      <a:pt x="13931" y="5608"/>
                      <a:pt x="13871" y="5536"/>
                    </a:cubicBezTo>
                    <a:cubicBezTo>
                      <a:pt x="13847" y="5501"/>
                      <a:pt x="13883" y="5441"/>
                      <a:pt x="13883" y="5394"/>
                    </a:cubicBezTo>
                    <a:cubicBezTo>
                      <a:pt x="13895" y="5358"/>
                      <a:pt x="13871" y="5346"/>
                      <a:pt x="13824" y="5334"/>
                    </a:cubicBezTo>
                    <a:cubicBezTo>
                      <a:pt x="13788" y="5322"/>
                      <a:pt x="13764" y="5286"/>
                      <a:pt x="13776" y="5263"/>
                    </a:cubicBezTo>
                    <a:cubicBezTo>
                      <a:pt x="13800" y="5203"/>
                      <a:pt x="13847" y="5132"/>
                      <a:pt x="13812" y="5072"/>
                    </a:cubicBezTo>
                    <a:cubicBezTo>
                      <a:pt x="13776" y="5024"/>
                      <a:pt x="13764" y="4965"/>
                      <a:pt x="13752" y="4905"/>
                    </a:cubicBezTo>
                    <a:cubicBezTo>
                      <a:pt x="13752" y="4846"/>
                      <a:pt x="13764" y="4786"/>
                      <a:pt x="13776" y="4739"/>
                    </a:cubicBezTo>
                    <a:cubicBezTo>
                      <a:pt x="13788" y="4632"/>
                      <a:pt x="13824" y="4536"/>
                      <a:pt x="13883" y="4453"/>
                    </a:cubicBezTo>
                    <a:cubicBezTo>
                      <a:pt x="13943" y="4382"/>
                      <a:pt x="13907" y="4274"/>
                      <a:pt x="13967" y="4227"/>
                    </a:cubicBezTo>
                    <a:cubicBezTo>
                      <a:pt x="14038" y="4179"/>
                      <a:pt x="14050" y="4060"/>
                      <a:pt x="14133" y="4001"/>
                    </a:cubicBezTo>
                    <a:cubicBezTo>
                      <a:pt x="14169" y="3977"/>
                      <a:pt x="14205" y="3929"/>
                      <a:pt x="14228" y="3893"/>
                    </a:cubicBezTo>
                    <a:cubicBezTo>
                      <a:pt x="14252" y="3858"/>
                      <a:pt x="14276" y="3810"/>
                      <a:pt x="14300" y="3774"/>
                    </a:cubicBezTo>
                    <a:cubicBezTo>
                      <a:pt x="14324" y="3691"/>
                      <a:pt x="14348" y="3620"/>
                      <a:pt x="14395" y="3548"/>
                    </a:cubicBezTo>
                    <a:cubicBezTo>
                      <a:pt x="14443" y="3500"/>
                      <a:pt x="14502" y="3441"/>
                      <a:pt x="14574" y="3405"/>
                    </a:cubicBezTo>
                    <a:cubicBezTo>
                      <a:pt x="14586" y="3274"/>
                      <a:pt x="14717" y="3250"/>
                      <a:pt x="14788" y="3179"/>
                    </a:cubicBezTo>
                    <a:cubicBezTo>
                      <a:pt x="14883" y="3048"/>
                      <a:pt x="15014" y="2953"/>
                      <a:pt x="15169" y="2905"/>
                    </a:cubicBezTo>
                    <a:cubicBezTo>
                      <a:pt x="15241" y="2881"/>
                      <a:pt x="15252" y="2822"/>
                      <a:pt x="15217" y="2750"/>
                    </a:cubicBezTo>
                    <a:cubicBezTo>
                      <a:pt x="15193" y="2703"/>
                      <a:pt x="15205" y="2655"/>
                      <a:pt x="15241" y="2619"/>
                    </a:cubicBezTo>
                    <a:lnTo>
                      <a:pt x="15491" y="2381"/>
                    </a:lnTo>
                    <a:lnTo>
                      <a:pt x="15598" y="2250"/>
                    </a:lnTo>
                    <a:cubicBezTo>
                      <a:pt x="15693" y="2215"/>
                      <a:pt x="15717" y="2119"/>
                      <a:pt x="15752" y="2048"/>
                    </a:cubicBezTo>
                    <a:cubicBezTo>
                      <a:pt x="15788" y="1988"/>
                      <a:pt x="15836" y="1953"/>
                      <a:pt x="15895" y="1941"/>
                    </a:cubicBezTo>
                    <a:cubicBezTo>
                      <a:pt x="15943" y="1917"/>
                      <a:pt x="15991" y="1893"/>
                      <a:pt x="15991" y="1857"/>
                    </a:cubicBezTo>
                    <a:cubicBezTo>
                      <a:pt x="16003" y="1738"/>
                      <a:pt x="16062" y="1643"/>
                      <a:pt x="16145" y="1572"/>
                    </a:cubicBezTo>
                    <a:cubicBezTo>
                      <a:pt x="16145" y="1560"/>
                      <a:pt x="16133" y="1560"/>
                      <a:pt x="16122" y="1548"/>
                    </a:cubicBezTo>
                    <a:cubicBezTo>
                      <a:pt x="16014" y="1381"/>
                      <a:pt x="15931" y="1203"/>
                      <a:pt x="15907" y="1012"/>
                    </a:cubicBezTo>
                    <a:cubicBezTo>
                      <a:pt x="15895" y="1000"/>
                      <a:pt x="15895" y="976"/>
                      <a:pt x="15907" y="964"/>
                    </a:cubicBezTo>
                    <a:cubicBezTo>
                      <a:pt x="15836" y="929"/>
                      <a:pt x="15788" y="857"/>
                      <a:pt x="15717" y="845"/>
                    </a:cubicBezTo>
                    <a:cubicBezTo>
                      <a:pt x="15645" y="822"/>
                      <a:pt x="15586" y="738"/>
                      <a:pt x="15514" y="691"/>
                    </a:cubicBezTo>
                    <a:cubicBezTo>
                      <a:pt x="15443" y="631"/>
                      <a:pt x="15371" y="595"/>
                      <a:pt x="15276" y="595"/>
                    </a:cubicBezTo>
                    <a:cubicBezTo>
                      <a:pt x="15133" y="595"/>
                      <a:pt x="14979" y="524"/>
                      <a:pt x="14883" y="417"/>
                    </a:cubicBezTo>
                    <a:cubicBezTo>
                      <a:pt x="14812" y="357"/>
                      <a:pt x="14740" y="321"/>
                      <a:pt x="14669" y="286"/>
                    </a:cubicBezTo>
                    <a:cubicBezTo>
                      <a:pt x="14586" y="250"/>
                      <a:pt x="14514" y="226"/>
                      <a:pt x="14431" y="202"/>
                    </a:cubicBezTo>
                    <a:cubicBezTo>
                      <a:pt x="14425" y="196"/>
                      <a:pt x="14419" y="194"/>
                      <a:pt x="14412" y="194"/>
                    </a:cubicBezTo>
                    <a:cubicBezTo>
                      <a:pt x="14404" y="194"/>
                      <a:pt x="14395" y="196"/>
                      <a:pt x="14383" y="202"/>
                    </a:cubicBezTo>
                    <a:cubicBezTo>
                      <a:pt x="14370" y="204"/>
                      <a:pt x="14356" y="205"/>
                      <a:pt x="14342" y="205"/>
                    </a:cubicBezTo>
                    <a:cubicBezTo>
                      <a:pt x="14246" y="205"/>
                      <a:pt x="14146" y="170"/>
                      <a:pt x="14074" y="107"/>
                    </a:cubicBezTo>
                    <a:cubicBezTo>
                      <a:pt x="14026" y="101"/>
                      <a:pt x="13978" y="98"/>
                      <a:pt x="13932" y="98"/>
                    </a:cubicBezTo>
                    <a:cubicBezTo>
                      <a:pt x="13886" y="98"/>
                      <a:pt x="13842" y="101"/>
                      <a:pt x="13800" y="107"/>
                    </a:cubicBezTo>
                    <a:cubicBezTo>
                      <a:pt x="13657" y="83"/>
                      <a:pt x="13526" y="60"/>
                      <a:pt x="13383" y="48"/>
                    </a:cubicBezTo>
                    <a:cubicBezTo>
                      <a:pt x="13252" y="36"/>
                      <a:pt x="13109" y="24"/>
                      <a:pt x="12978" y="24"/>
                    </a:cubicBezTo>
                    <a:cubicBezTo>
                      <a:pt x="12931" y="24"/>
                      <a:pt x="12895" y="12"/>
                      <a:pt x="1285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412;p31"/>
              <p:cNvSpPr/>
              <p:nvPr/>
            </p:nvSpPr>
            <p:spPr>
              <a:xfrm>
                <a:off x="5202446" y="2692084"/>
                <a:ext cx="677211" cy="440117"/>
              </a:xfrm>
              <a:custGeom>
                <a:avLst/>
                <a:gdLst/>
                <a:ahLst/>
                <a:cxnLst/>
                <a:rect l="l" t="t" r="r" b="b"/>
                <a:pathLst>
                  <a:path w="26218" h="17039" extrusionOk="0">
                    <a:moveTo>
                      <a:pt x="13116" y="430"/>
                    </a:moveTo>
                    <a:lnTo>
                      <a:pt x="13085" y="453"/>
                    </a:lnTo>
                    <a:cubicBezTo>
                      <a:pt x="13096" y="446"/>
                      <a:pt x="13107" y="438"/>
                      <a:pt x="13116" y="430"/>
                    </a:cubicBezTo>
                    <a:close/>
                    <a:moveTo>
                      <a:pt x="11037" y="1180"/>
                    </a:moveTo>
                    <a:lnTo>
                      <a:pt x="11037" y="1180"/>
                    </a:lnTo>
                    <a:cubicBezTo>
                      <a:pt x="11037" y="1185"/>
                      <a:pt x="11036" y="1191"/>
                      <a:pt x="11034" y="1196"/>
                    </a:cubicBezTo>
                    <a:lnTo>
                      <a:pt x="11034" y="1196"/>
                    </a:lnTo>
                    <a:cubicBezTo>
                      <a:pt x="11036" y="1193"/>
                      <a:pt x="11037" y="1188"/>
                      <a:pt x="11037" y="1180"/>
                    </a:cubicBezTo>
                    <a:close/>
                    <a:moveTo>
                      <a:pt x="9692" y="1930"/>
                    </a:moveTo>
                    <a:lnTo>
                      <a:pt x="9692" y="1942"/>
                    </a:lnTo>
                    <a:cubicBezTo>
                      <a:pt x="9716" y="1954"/>
                      <a:pt x="9728" y="1954"/>
                      <a:pt x="9740" y="1954"/>
                    </a:cubicBezTo>
                    <a:cubicBezTo>
                      <a:pt x="9740" y="1954"/>
                      <a:pt x="9741" y="1954"/>
                      <a:pt x="9741" y="1954"/>
                    </a:cubicBezTo>
                    <a:lnTo>
                      <a:pt x="9741" y="1954"/>
                    </a:lnTo>
                    <a:cubicBezTo>
                      <a:pt x="9732" y="1948"/>
                      <a:pt x="9718" y="1937"/>
                      <a:pt x="9704" y="1930"/>
                    </a:cubicBezTo>
                    <a:close/>
                    <a:moveTo>
                      <a:pt x="20425" y="16872"/>
                    </a:moveTo>
                    <a:lnTo>
                      <a:pt x="20443" y="16884"/>
                    </a:lnTo>
                    <a:cubicBezTo>
                      <a:pt x="20436" y="16879"/>
                      <a:pt x="20430" y="16875"/>
                      <a:pt x="20427" y="16872"/>
                    </a:cubicBezTo>
                    <a:close/>
                    <a:moveTo>
                      <a:pt x="20296" y="16887"/>
                    </a:moveTo>
                    <a:lnTo>
                      <a:pt x="20296" y="16887"/>
                    </a:lnTo>
                    <a:cubicBezTo>
                      <a:pt x="20298" y="16887"/>
                      <a:pt x="20300" y="16890"/>
                      <a:pt x="20300" y="16896"/>
                    </a:cubicBezTo>
                    <a:cubicBezTo>
                      <a:pt x="20295" y="16890"/>
                      <a:pt x="20295" y="16887"/>
                      <a:pt x="20296" y="16887"/>
                    </a:cubicBezTo>
                    <a:close/>
                    <a:moveTo>
                      <a:pt x="20217" y="16944"/>
                    </a:moveTo>
                    <a:cubicBezTo>
                      <a:pt x="20209" y="16944"/>
                      <a:pt x="20217" y="16949"/>
                      <a:pt x="20220" y="16949"/>
                    </a:cubicBezTo>
                    <a:cubicBezTo>
                      <a:pt x="20221" y="16949"/>
                      <a:pt x="20221" y="16948"/>
                      <a:pt x="20217" y="16944"/>
                    </a:cubicBezTo>
                    <a:close/>
                    <a:moveTo>
                      <a:pt x="20186" y="16954"/>
                    </a:moveTo>
                    <a:cubicBezTo>
                      <a:pt x="20188" y="16954"/>
                      <a:pt x="20198" y="16960"/>
                      <a:pt x="20205" y="16967"/>
                    </a:cubicBezTo>
                    <a:cubicBezTo>
                      <a:pt x="20190" y="16957"/>
                      <a:pt x="20186" y="16954"/>
                      <a:pt x="20186" y="16954"/>
                    </a:cubicBezTo>
                    <a:close/>
                    <a:moveTo>
                      <a:pt x="20296" y="16950"/>
                    </a:moveTo>
                    <a:cubicBezTo>
                      <a:pt x="20296" y="16950"/>
                      <a:pt x="20302" y="16954"/>
                      <a:pt x="20318" y="16966"/>
                    </a:cubicBezTo>
                    <a:lnTo>
                      <a:pt x="20318" y="16966"/>
                    </a:lnTo>
                    <a:cubicBezTo>
                      <a:pt x="20313" y="16963"/>
                      <a:pt x="20308" y="16960"/>
                      <a:pt x="20307" y="16960"/>
                    </a:cubicBezTo>
                    <a:lnTo>
                      <a:pt x="20307" y="16960"/>
                    </a:lnTo>
                    <a:cubicBezTo>
                      <a:pt x="20306" y="16960"/>
                      <a:pt x="20313" y="16965"/>
                      <a:pt x="20336" y="16979"/>
                    </a:cubicBezTo>
                    <a:cubicBezTo>
                      <a:pt x="20329" y="16972"/>
                      <a:pt x="20297" y="16950"/>
                      <a:pt x="20296" y="16950"/>
                    </a:cubicBezTo>
                    <a:close/>
                    <a:moveTo>
                      <a:pt x="20219" y="16979"/>
                    </a:moveTo>
                    <a:lnTo>
                      <a:pt x="20219" y="16979"/>
                    </a:lnTo>
                    <a:cubicBezTo>
                      <a:pt x="20222" y="16982"/>
                      <a:pt x="20224" y="16982"/>
                      <a:pt x="20225" y="16982"/>
                    </a:cubicBezTo>
                    <a:cubicBezTo>
                      <a:pt x="20226" y="16982"/>
                      <a:pt x="20224" y="16980"/>
                      <a:pt x="20219" y="16979"/>
                    </a:cubicBezTo>
                    <a:close/>
                    <a:moveTo>
                      <a:pt x="20300" y="16979"/>
                    </a:moveTo>
                    <a:cubicBezTo>
                      <a:pt x="20304" y="16983"/>
                      <a:pt x="20307" y="16985"/>
                      <a:pt x="20308" y="16985"/>
                    </a:cubicBezTo>
                    <a:cubicBezTo>
                      <a:pt x="20311" y="16985"/>
                      <a:pt x="20308" y="16979"/>
                      <a:pt x="20300" y="16979"/>
                    </a:cubicBezTo>
                    <a:close/>
                    <a:moveTo>
                      <a:pt x="20298" y="16988"/>
                    </a:moveTo>
                    <a:cubicBezTo>
                      <a:pt x="20302" y="16992"/>
                      <a:pt x="20307" y="16997"/>
                      <a:pt x="20312" y="17003"/>
                    </a:cubicBezTo>
                    <a:lnTo>
                      <a:pt x="20324" y="17003"/>
                    </a:lnTo>
                    <a:cubicBezTo>
                      <a:pt x="20313" y="16997"/>
                      <a:pt x="20305" y="16992"/>
                      <a:pt x="20298" y="16988"/>
                    </a:cubicBezTo>
                    <a:close/>
                    <a:moveTo>
                      <a:pt x="13669" y="1"/>
                    </a:moveTo>
                    <a:cubicBezTo>
                      <a:pt x="13633" y="1"/>
                      <a:pt x="13621" y="25"/>
                      <a:pt x="13633" y="37"/>
                    </a:cubicBezTo>
                    <a:lnTo>
                      <a:pt x="13621" y="49"/>
                    </a:lnTo>
                    <a:lnTo>
                      <a:pt x="13562" y="96"/>
                    </a:lnTo>
                    <a:cubicBezTo>
                      <a:pt x="13514" y="120"/>
                      <a:pt x="13478" y="144"/>
                      <a:pt x="13431" y="156"/>
                    </a:cubicBezTo>
                    <a:cubicBezTo>
                      <a:pt x="13359" y="180"/>
                      <a:pt x="13300" y="215"/>
                      <a:pt x="13252" y="275"/>
                    </a:cubicBezTo>
                    <a:cubicBezTo>
                      <a:pt x="13212" y="325"/>
                      <a:pt x="13171" y="384"/>
                      <a:pt x="13116" y="430"/>
                    </a:cubicBezTo>
                    <a:lnTo>
                      <a:pt x="13116" y="430"/>
                    </a:lnTo>
                    <a:lnTo>
                      <a:pt x="13133" y="418"/>
                    </a:lnTo>
                    <a:lnTo>
                      <a:pt x="13133" y="418"/>
                    </a:lnTo>
                    <a:cubicBezTo>
                      <a:pt x="13026" y="549"/>
                      <a:pt x="12883" y="656"/>
                      <a:pt x="12728" y="703"/>
                    </a:cubicBezTo>
                    <a:cubicBezTo>
                      <a:pt x="12621" y="739"/>
                      <a:pt x="12538" y="787"/>
                      <a:pt x="12454" y="858"/>
                    </a:cubicBezTo>
                    <a:cubicBezTo>
                      <a:pt x="12204" y="1086"/>
                      <a:pt x="11878" y="1204"/>
                      <a:pt x="11539" y="1204"/>
                    </a:cubicBezTo>
                    <a:cubicBezTo>
                      <a:pt x="11522" y="1204"/>
                      <a:pt x="11506" y="1204"/>
                      <a:pt x="11490" y="1204"/>
                    </a:cubicBezTo>
                    <a:cubicBezTo>
                      <a:pt x="11442" y="1204"/>
                      <a:pt x="11383" y="1192"/>
                      <a:pt x="11347" y="1168"/>
                    </a:cubicBezTo>
                    <a:lnTo>
                      <a:pt x="11359" y="1156"/>
                    </a:lnTo>
                    <a:cubicBezTo>
                      <a:pt x="11359" y="1144"/>
                      <a:pt x="11359" y="1120"/>
                      <a:pt x="11347" y="1084"/>
                    </a:cubicBezTo>
                    <a:cubicBezTo>
                      <a:pt x="11335" y="1061"/>
                      <a:pt x="11335" y="1037"/>
                      <a:pt x="11335" y="1025"/>
                    </a:cubicBezTo>
                    <a:lnTo>
                      <a:pt x="11323" y="1025"/>
                    </a:lnTo>
                    <a:cubicBezTo>
                      <a:pt x="11311" y="1037"/>
                      <a:pt x="11311" y="1049"/>
                      <a:pt x="11323" y="1049"/>
                    </a:cubicBezTo>
                    <a:cubicBezTo>
                      <a:pt x="11323" y="1071"/>
                      <a:pt x="11323" y="1080"/>
                      <a:pt x="11321" y="1080"/>
                    </a:cubicBezTo>
                    <a:cubicBezTo>
                      <a:pt x="11318" y="1080"/>
                      <a:pt x="11312" y="1068"/>
                      <a:pt x="11299" y="1049"/>
                    </a:cubicBezTo>
                    <a:cubicBezTo>
                      <a:pt x="11299" y="1049"/>
                      <a:pt x="11299" y="1096"/>
                      <a:pt x="11299" y="1108"/>
                    </a:cubicBezTo>
                    <a:cubicBezTo>
                      <a:pt x="11299" y="1120"/>
                      <a:pt x="11287" y="1120"/>
                      <a:pt x="11287" y="1132"/>
                    </a:cubicBezTo>
                    <a:cubicBezTo>
                      <a:pt x="11287" y="1132"/>
                      <a:pt x="11284" y="1143"/>
                      <a:pt x="11279" y="1143"/>
                    </a:cubicBezTo>
                    <a:cubicBezTo>
                      <a:pt x="11274" y="1143"/>
                      <a:pt x="11269" y="1135"/>
                      <a:pt x="11264" y="1108"/>
                    </a:cubicBezTo>
                    <a:lnTo>
                      <a:pt x="11264" y="1120"/>
                    </a:lnTo>
                    <a:lnTo>
                      <a:pt x="11264" y="1132"/>
                    </a:lnTo>
                    <a:cubicBezTo>
                      <a:pt x="11264" y="1144"/>
                      <a:pt x="11264" y="1144"/>
                      <a:pt x="11252" y="1144"/>
                    </a:cubicBezTo>
                    <a:lnTo>
                      <a:pt x="11252" y="1204"/>
                    </a:lnTo>
                    <a:cubicBezTo>
                      <a:pt x="11252" y="1168"/>
                      <a:pt x="11250" y="1158"/>
                      <a:pt x="11246" y="1158"/>
                    </a:cubicBezTo>
                    <a:cubicBezTo>
                      <a:pt x="11242" y="1158"/>
                      <a:pt x="11237" y="1169"/>
                      <a:pt x="11231" y="1169"/>
                    </a:cubicBezTo>
                    <a:cubicBezTo>
                      <a:pt x="11230" y="1169"/>
                      <a:pt x="11229" y="1169"/>
                      <a:pt x="11228" y="1168"/>
                    </a:cubicBezTo>
                    <a:cubicBezTo>
                      <a:pt x="11228" y="1156"/>
                      <a:pt x="11228" y="1144"/>
                      <a:pt x="11216" y="1132"/>
                    </a:cubicBezTo>
                    <a:lnTo>
                      <a:pt x="11216" y="1180"/>
                    </a:lnTo>
                    <a:lnTo>
                      <a:pt x="11216" y="1215"/>
                    </a:lnTo>
                    <a:cubicBezTo>
                      <a:pt x="11207" y="1179"/>
                      <a:pt x="11205" y="1164"/>
                      <a:pt x="11199" y="1164"/>
                    </a:cubicBezTo>
                    <a:cubicBezTo>
                      <a:pt x="11197" y="1164"/>
                      <a:pt x="11195" y="1165"/>
                      <a:pt x="11192" y="1168"/>
                    </a:cubicBezTo>
                    <a:cubicBezTo>
                      <a:pt x="11186" y="1180"/>
                      <a:pt x="11183" y="1183"/>
                      <a:pt x="11182" y="1183"/>
                    </a:cubicBezTo>
                    <a:cubicBezTo>
                      <a:pt x="11180" y="1183"/>
                      <a:pt x="11180" y="1180"/>
                      <a:pt x="11180" y="1180"/>
                    </a:cubicBezTo>
                    <a:cubicBezTo>
                      <a:pt x="11175" y="1180"/>
                      <a:pt x="11170" y="1184"/>
                      <a:pt x="11165" y="1184"/>
                    </a:cubicBezTo>
                    <a:cubicBezTo>
                      <a:pt x="11160" y="1184"/>
                      <a:pt x="11156" y="1177"/>
                      <a:pt x="11156" y="1144"/>
                    </a:cubicBezTo>
                    <a:cubicBezTo>
                      <a:pt x="11156" y="1168"/>
                      <a:pt x="11156" y="1180"/>
                      <a:pt x="11156" y="1192"/>
                    </a:cubicBezTo>
                    <a:cubicBezTo>
                      <a:pt x="11151" y="1198"/>
                      <a:pt x="11145" y="1201"/>
                      <a:pt x="11139" y="1201"/>
                    </a:cubicBezTo>
                    <a:cubicBezTo>
                      <a:pt x="11133" y="1201"/>
                      <a:pt x="11127" y="1198"/>
                      <a:pt x="11121" y="1192"/>
                    </a:cubicBezTo>
                    <a:cubicBezTo>
                      <a:pt x="11121" y="1192"/>
                      <a:pt x="11109" y="1192"/>
                      <a:pt x="11097" y="1144"/>
                    </a:cubicBezTo>
                    <a:lnTo>
                      <a:pt x="11097" y="1156"/>
                    </a:lnTo>
                    <a:cubicBezTo>
                      <a:pt x="11097" y="1180"/>
                      <a:pt x="11097" y="1180"/>
                      <a:pt x="11085" y="1215"/>
                    </a:cubicBezTo>
                    <a:cubicBezTo>
                      <a:pt x="11085" y="1246"/>
                      <a:pt x="11083" y="1257"/>
                      <a:pt x="11081" y="1257"/>
                    </a:cubicBezTo>
                    <a:cubicBezTo>
                      <a:pt x="11078" y="1257"/>
                      <a:pt x="11073" y="1222"/>
                      <a:pt x="11073" y="1192"/>
                    </a:cubicBezTo>
                    <a:lnTo>
                      <a:pt x="11073" y="1180"/>
                    </a:lnTo>
                    <a:lnTo>
                      <a:pt x="11073" y="1168"/>
                    </a:lnTo>
                    <a:cubicBezTo>
                      <a:pt x="11061" y="1215"/>
                      <a:pt x="11061" y="1215"/>
                      <a:pt x="11061" y="1215"/>
                    </a:cubicBezTo>
                    <a:cubicBezTo>
                      <a:pt x="11061" y="1204"/>
                      <a:pt x="11049" y="1192"/>
                      <a:pt x="11049" y="1180"/>
                    </a:cubicBezTo>
                    <a:cubicBezTo>
                      <a:pt x="11049" y="1177"/>
                      <a:pt x="11049" y="1175"/>
                      <a:pt x="11049" y="1175"/>
                    </a:cubicBezTo>
                    <a:cubicBezTo>
                      <a:pt x="11048" y="1175"/>
                      <a:pt x="11046" y="1186"/>
                      <a:pt x="11037" y="1204"/>
                    </a:cubicBezTo>
                    <a:cubicBezTo>
                      <a:pt x="11030" y="1211"/>
                      <a:pt x="11028" y="1213"/>
                      <a:pt x="11027" y="1213"/>
                    </a:cubicBezTo>
                    <a:cubicBezTo>
                      <a:pt x="11026" y="1213"/>
                      <a:pt x="11031" y="1206"/>
                      <a:pt x="11034" y="1196"/>
                    </a:cubicBezTo>
                    <a:lnTo>
                      <a:pt x="11034" y="1196"/>
                    </a:lnTo>
                    <a:cubicBezTo>
                      <a:pt x="11033" y="1198"/>
                      <a:pt x="11031" y="1199"/>
                      <a:pt x="11030" y="1199"/>
                    </a:cubicBezTo>
                    <a:cubicBezTo>
                      <a:pt x="11028" y="1199"/>
                      <a:pt x="11026" y="1197"/>
                      <a:pt x="11026" y="1192"/>
                    </a:cubicBezTo>
                    <a:cubicBezTo>
                      <a:pt x="11026" y="1180"/>
                      <a:pt x="11026" y="1156"/>
                      <a:pt x="11026" y="1132"/>
                    </a:cubicBezTo>
                    <a:lnTo>
                      <a:pt x="11002" y="1132"/>
                    </a:lnTo>
                    <a:cubicBezTo>
                      <a:pt x="11002" y="1144"/>
                      <a:pt x="11002" y="1150"/>
                      <a:pt x="11000" y="1150"/>
                    </a:cubicBezTo>
                    <a:cubicBezTo>
                      <a:pt x="10999" y="1150"/>
                      <a:pt x="10996" y="1144"/>
                      <a:pt x="10990" y="1132"/>
                    </a:cubicBezTo>
                    <a:lnTo>
                      <a:pt x="10847" y="1168"/>
                    </a:lnTo>
                    <a:cubicBezTo>
                      <a:pt x="10847" y="1180"/>
                      <a:pt x="10847" y="1180"/>
                      <a:pt x="10847" y="1180"/>
                    </a:cubicBezTo>
                    <a:lnTo>
                      <a:pt x="10811" y="1180"/>
                    </a:lnTo>
                    <a:lnTo>
                      <a:pt x="10752" y="1204"/>
                    </a:lnTo>
                    <a:cubicBezTo>
                      <a:pt x="10754" y="1208"/>
                      <a:pt x="10754" y="1209"/>
                      <a:pt x="10754" y="1209"/>
                    </a:cubicBezTo>
                    <a:cubicBezTo>
                      <a:pt x="10753" y="1209"/>
                      <a:pt x="10744" y="1196"/>
                      <a:pt x="10739" y="1196"/>
                    </a:cubicBezTo>
                    <a:cubicBezTo>
                      <a:pt x="10737" y="1196"/>
                      <a:pt x="10736" y="1201"/>
                      <a:pt x="10740" y="1215"/>
                    </a:cubicBezTo>
                    <a:cubicBezTo>
                      <a:pt x="10740" y="1222"/>
                      <a:pt x="10740" y="1227"/>
                      <a:pt x="10740" y="1227"/>
                    </a:cubicBezTo>
                    <a:cubicBezTo>
                      <a:pt x="10733" y="1216"/>
                      <a:pt x="10730" y="1212"/>
                      <a:pt x="10729" y="1212"/>
                    </a:cubicBezTo>
                    <a:lnTo>
                      <a:pt x="10729" y="1212"/>
                    </a:lnTo>
                    <a:cubicBezTo>
                      <a:pt x="10728" y="1212"/>
                      <a:pt x="10740" y="1235"/>
                      <a:pt x="10740" y="1251"/>
                    </a:cubicBezTo>
                    <a:cubicBezTo>
                      <a:pt x="10740" y="1254"/>
                      <a:pt x="10740" y="1255"/>
                      <a:pt x="10739" y="1255"/>
                    </a:cubicBezTo>
                    <a:cubicBezTo>
                      <a:pt x="10738" y="1255"/>
                      <a:pt x="10731" y="1240"/>
                      <a:pt x="10704" y="1204"/>
                    </a:cubicBezTo>
                    <a:lnTo>
                      <a:pt x="10692" y="1204"/>
                    </a:lnTo>
                    <a:cubicBezTo>
                      <a:pt x="10692" y="1215"/>
                      <a:pt x="10704" y="1239"/>
                      <a:pt x="10704" y="1251"/>
                    </a:cubicBezTo>
                    <a:cubicBezTo>
                      <a:pt x="10704" y="1262"/>
                      <a:pt x="10707" y="1274"/>
                      <a:pt x="10706" y="1274"/>
                    </a:cubicBezTo>
                    <a:cubicBezTo>
                      <a:pt x="10705" y="1274"/>
                      <a:pt x="10699" y="1259"/>
                      <a:pt x="10680" y="1215"/>
                    </a:cubicBezTo>
                    <a:cubicBezTo>
                      <a:pt x="10680" y="1215"/>
                      <a:pt x="10680" y="1204"/>
                      <a:pt x="10680" y="1204"/>
                    </a:cubicBezTo>
                    <a:lnTo>
                      <a:pt x="10656" y="1204"/>
                    </a:lnTo>
                    <a:cubicBezTo>
                      <a:pt x="10680" y="1239"/>
                      <a:pt x="10680" y="1251"/>
                      <a:pt x="10680" y="1251"/>
                    </a:cubicBezTo>
                    <a:cubicBezTo>
                      <a:pt x="10672" y="1243"/>
                      <a:pt x="10657" y="1209"/>
                      <a:pt x="10654" y="1209"/>
                    </a:cubicBezTo>
                    <a:lnTo>
                      <a:pt x="10654" y="1209"/>
                    </a:lnTo>
                    <a:cubicBezTo>
                      <a:pt x="10653" y="1209"/>
                      <a:pt x="10653" y="1214"/>
                      <a:pt x="10656" y="1227"/>
                    </a:cubicBezTo>
                    <a:cubicBezTo>
                      <a:pt x="10680" y="1287"/>
                      <a:pt x="10680" y="1299"/>
                      <a:pt x="10680" y="1299"/>
                    </a:cubicBezTo>
                    <a:cubicBezTo>
                      <a:pt x="10677" y="1296"/>
                      <a:pt x="10676" y="1295"/>
                      <a:pt x="10675" y="1295"/>
                    </a:cubicBezTo>
                    <a:cubicBezTo>
                      <a:pt x="10674" y="1295"/>
                      <a:pt x="10674" y="1296"/>
                      <a:pt x="10673" y="1296"/>
                    </a:cubicBezTo>
                    <a:cubicBezTo>
                      <a:pt x="10671" y="1296"/>
                      <a:pt x="10668" y="1293"/>
                      <a:pt x="10656" y="1275"/>
                    </a:cubicBezTo>
                    <a:cubicBezTo>
                      <a:pt x="10656" y="1278"/>
                      <a:pt x="10656" y="1281"/>
                      <a:pt x="10656" y="1287"/>
                    </a:cubicBezTo>
                    <a:cubicBezTo>
                      <a:pt x="10656" y="1308"/>
                      <a:pt x="10644" y="1320"/>
                      <a:pt x="10625" y="1320"/>
                    </a:cubicBezTo>
                    <a:cubicBezTo>
                      <a:pt x="10611" y="1320"/>
                      <a:pt x="10593" y="1314"/>
                      <a:pt x="10573" y="1299"/>
                    </a:cubicBezTo>
                    <a:lnTo>
                      <a:pt x="10573" y="1299"/>
                    </a:lnTo>
                    <a:cubicBezTo>
                      <a:pt x="10585" y="1323"/>
                      <a:pt x="10585" y="1334"/>
                      <a:pt x="10585" y="1334"/>
                    </a:cubicBezTo>
                    <a:lnTo>
                      <a:pt x="10573" y="1346"/>
                    </a:lnTo>
                    <a:lnTo>
                      <a:pt x="10573" y="1358"/>
                    </a:lnTo>
                    <a:cubicBezTo>
                      <a:pt x="10573" y="1350"/>
                      <a:pt x="10562" y="1331"/>
                      <a:pt x="10563" y="1331"/>
                    </a:cubicBezTo>
                    <a:lnTo>
                      <a:pt x="10563" y="1331"/>
                    </a:lnTo>
                    <a:cubicBezTo>
                      <a:pt x="10563" y="1331"/>
                      <a:pt x="10566" y="1335"/>
                      <a:pt x="10573" y="1346"/>
                    </a:cubicBezTo>
                    <a:cubicBezTo>
                      <a:pt x="10573" y="1334"/>
                      <a:pt x="10573" y="1334"/>
                      <a:pt x="10573" y="1323"/>
                    </a:cubicBezTo>
                    <a:cubicBezTo>
                      <a:pt x="10565" y="1306"/>
                      <a:pt x="10556" y="1289"/>
                      <a:pt x="10560" y="1289"/>
                    </a:cubicBezTo>
                    <a:lnTo>
                      <a:pt x="10560" y="1289"/>
                    </a:lnTo>
                    <a:cubicBezTo>
                      <a:pt x="10562" y="1289"/>
                      <a:pt x="10566" y="1292"/>
                      <a:pt x="10573" y="1299"/>
                    </a:cubicBezTo>
                    <a:lnTo>
                      <a:pt x="10561" y="1263"/>
                    </a:lnTo>
                    <a:cubicBezTo>
                      <a:pt x="10561" y="1251"/>
                      <a:pt x="10549" y="1239"/>
                      <a:pt x="10549" y="1227"/>
                    </a:cubicBezTo>
                    <a:lnTo>
                      <a:pt x="10430" y="1251"/>
                    </a:lnTo>
                    <a:lnTo>
                      <a:pt x="10097" y="1406"/>
                    </a:lnTo>
                    <a:lnTo>
                      <a:pt x="10097" y="1418"/>
                    </a:lnTo>
                    <a:lnTo>
                      <a:pt x="10049" y="1442"/>
                    </a:lnTo>
                    <a:cubicBezTo>
                      <a:pt x="10049" y="1465"/>
                      <a:pt x="10037" y="1477"/>
                      <a:pt x="10025" y="1501"/>
                    </a:cubicBezTo>
                    <a:cubicBezTo>
                      <a:pt x="10017" y="1519"/>
                      <a:pt x="9995" y="1530"/>
                      <a:pt x="9989" y="1534"/>
                    </a:cubicBezTo>
                    <a:lnTo>
                      <a:pt x="9989" y="1534"/>
                    </a:lnTo>
                    <a:cubicBezTo>
                      <a:pt x="9984" y="1523"/>
                      <a:pt x="9953" y="1513"/>
                      <a:pt x="9942" y="1513"/>
                    </a:cubicBezTo>
                    <a:cubicBezTo>
                      <a:pt x="9942" y="1513"/>
                      <a:pt x="9950" y="1529"/>
                      <a:pt x="9959" y="1535"/>
                    </a:cubicBezTo>
                    <a:lnTo>
                      <a:pt x="9959" y="1535"/>
                    </a:lnTo>
                    <a:lnTo>
                      <a:pt x="9930" y="1525"/>
                    </a:lnTo>
                    <a:cubicBezTo>
                      <a:pt x="9906" y="1537"/>
                      <a:pt x="9883" y="1561"/>
                      <a:pt x="9871" y="1585"/>
                    </a:cubicBezTo>
                    <a:lnTo>
                      <a:pt x="9894" y="1608"/>
                    </a:lnTo>
                    <a:cubicBezTo>
                      <a:pt x="9914" y="1634"/>
                      <a:pt x="9919" y="1646"/>
                      <a:pt x="9913" y="1646"/>
                    </a:cubicBezTo>
                    <a:cubicBezTo>
                      <a:pt x="9907" y="1646"/>
                      <a:pt x="9893" y="1637"/>
                      <a:pt x="9871" y="1620"/>
                    </a:cubicBezTo>
                    <a:cubicBezTo>
                      <a:pt x="9865" y="1614"/>
                      <a:pt x="9859" y="1611"/>
                      <a:pt x="9856" y="1611"/>
                    </a:cubicBezTo>
                    <a:cubicBezTo>
                      <a:pt x="9853" y="1611"/>
                      <a:pt x="9853" y="1614"/>
                      <a:pt x="9859" y="1620"/>
                    </a:cubicBezTo>
                    <a:cubicBezTo>
                      <a:pt x="9866" y="1635"/>
                      <a:pt x="9873" y="1645"/>
                      <a:pt x="9872" y="1645"/>
                    </a:cubicBezTo>
                    <a:cubicBezTo>
                      <a:pt x="9872" y="1645"/>
                      <a:pt x="9868" y="1641"/>
                      <a:pt x="9859" y="1632"/>
                    </a:cubicBezTo>
                    <a:lnTo>
                      <a:pt x="9835" y="1632"/>
                    </a:lnTo>
                    <a:lnTo>
                      <a:pt x="9811" y="1668"/>
                    </a:lnTo>
                    <a:cubicBezTo>
                      <a:pt x="9811" y="1680"/>
                      <a:pt x="9823" y="1692"/>
                      <a:pt x="9835" y="1704"/>
                    </a:cubicBezTo>
                    <a:cubicBezTo>
                      <a:pt x="9850" y="1727"/>
                      <a:pt x="9871" y="1750"/>
                      <a:pt x="9860" y="1750"/>
                    </a:cubicBezTo>
                    <a:cubicBezTo>
                      <a:pt x="9854" y="1750"/>
                      <a:pt x="9840" y="1744"/>
                      <a:pt x="9811" y="1727"/>
                    </a:cubicBezTo>
                    <a:lnTo>
                      <a:pt x="9775" y="1715"/>
                    </a:lnTo>
                    <a:lnTo>
                      <a:pt x="9775" y="1715"/>
                    </a:lnTo>
                    <a:cubicBezTo>
                      <a:pt x="9792" y="1732"/>
                      <a:pt x="9803" y="1749"/>
                      <a:pt x="9795" y="1749"/>
                    </a:cubicBezTo>
                    <a:cubicBezTo>
                      <a:pt x="9792" y="1749"/>
                      <a:pt x="9786" y="1746"/>
                      <a:pt x="9775" y="1739"/>
                    </a:cubicBezTo>
                    <a:cubicBezTo>
                      <a:pt x="9772" y="1736"/>
                      <a:pt x="9769" y="1734"/>
                      <a:pt x="9768" y="1734"/>
                    </a:cubicBezTo>
                    <a:cubicBezTo>
                      <a:pt x="9764" y="1734"/>
                      <a:pt x="9767" y="1743"/>
                      <a:pt x="9775" y="1751"/>
                    </a:cubicBezTo>
                    <a:cubicBezTo>
                      <a:pt x="9799" y="1769"/>
                      <a:pt x="9796" y="1769"/>
                      <a:pt x="9792" y="1769"/>
                    </a:cubicBezTo>
                    <a:cubicBezTo>
                      <a:pt x="9787" y="1769"/>
                      <a:pt x="9781" y="1769"/>
                      <a:pt x="9799" y="1787"/>
                    </a:cubicBezTo>
                    <a:cubicBezTo>
                      <a:pt x="9811" y="1799"/>
                      <a:pt x="9814" y="1803"/>
                      <a:pt x="9812" y="1803"/>
                    </a:cubicBezTo>
                    <a:cubicBezTo>
                      <a:pt x="9807" y="1803"/>
                      <a:pt x="9783" y="1787"/>
                      <a:pt x="9775" y="1787"/>
                    </a:cubicBezTo>
                    <a:lnTo>
                      <a:pt x="9775" y="1787"/>
                    </a:lnTo>
                    <a:cubicBezTo>
                      <a:pt x="9794" y="1801"/>
                      <a:pt x="9794" y="1804"/>
                      <a:pt x="9790" y="1804"/>
                    </a:cubicBezTo>
                    <a:cubicBezTo>
                      <a:pt x="9786" y="1804"/>
                      <a:pt x="9778" y="1802"/>
                      <a:pt x="9774" y="1802"/>
                    </a:cubicBezTo>
                    <a:cubicBezTo>
                      <a:pt x="9770" y="1802"/>
                      <a:pt x="9768" y="1804"/>
                      <a:pt x="9775" y="1811"/>
                    </a:cubicBezTo>
                    <a:cubicBezTo>
                      <a:pt x="9782" y="1814"/>
                      <a:pt x="9783" y="1816"/>
                      <a:pt x="9781" y="1816"/>
                    </a:cubicBezTo>
                    <a:cubicBezTo>
                      <a:pt x="9774" y="1816"/>
                      <a:pt x="9748" y="1807"/>
                      <a:pt x="9740" y="1799"/>
                    </a:cubicBezTo>
                    <a:cubicBezTo>
                      <a:pt x="9736" y="1796"/>
                      <a:pt x="9734" y="1794"/>
                      <a:pt x="9733" y="1794"/>
                    </a:cubicBezTo>
                    <a:lnTo>
                      <a:pt x="9733" y="1794"/>
                    </a:lnTo>
                    <a:cubicBezTo>
                      <a:pt x="9729" y="1794"/>
                      <a:pt x="9734" y="1805"/>
                      <a:pt x="9752" y="1823"/>
                    </a:cubicBezTo>
                    <a:cubicBezTo>
                      <a:pt x="9790" y="1846"/>
                      <a:pt x="9799" y="1859"/>
                      <a:pt x="9787" y="1859"/>
                    </a:cubicBezTo>
                    <a:cubicBezTo>
                      <a:pt x="9781" y="1859"/>
                      <a:pt x="9768" y="1855"/>
                      <a:pt x="9752" y="1846"/>
                    </a:cubicBezTo>
                    <a:cubicBezTo>
                      <a:pt x="9738" y="1833"/>
                      <a:pt x="9728" y="1827"/>
                      <a:pt x="9722" y="1827"/>
                    </a:cubicBezTo>
                    <a:cubicBezTo>
                      <a:pt x="9718" y="1827"/>
                      <a:pt x="9716" y="1830"/>
                      <a:pt x="9716" y="1835"/>
                    </a:cubicBezTo>
                    <a:cubicBezTo>
                      <a:pt x="9716" y="1835"/>
                      <a:pt x="9692" y="1835"/>
                      <a:pt x="9716" y="1870"/>
                    </a:cubicBezTo>
                    <a:lnTo>
                      <a:pt x="9740" y="1870"/>
                    </a:lnTo>
                    <a:lnTo>
                      <a:pt x="9740" y="1882"/>
                    </a:lnTo>
                    <a:cubicBezTo>
                      <a:pt x="9775" y="1882"/>
                      <a:pt x="9799" y="1894"/>
                      <a:pt x="9775" y="1906"/>
                    </a:cubicBezTo>
                    <a:lnTo>
                      <a:pt x="9752" y="1906"/>
                    </a:lnTo>
                    <a:lnTo>
                      <a:pt x="9752" y="1954"/>
                    </a:lnTo>
                    <a:cubicBezTo>
                      <a:pt x="9752" y="1954"/>
                      <a:pt x="9751" y="1955"/>
                      <a:pt x="9751" y="1955"/>
                    </a:cubicBezTo>
                    <a:lnTo>
                      <a:pt x="9751" y="1955"/>
                    </a:lnTo>
                    <a:cubicBezTo>
                      <a:pt x="9749" y="1954"/>
                      <a:pt x="9745" y="1954"/>
                      <a:pt x="9741" y="1954"/>
                    </a:cubicBezTo>
                    <a:lnTo>
                      <a:pt x="9741" y="1954"/>
                    </a:lnTo>
                    <a:cubicBezTo>
                      <a:pt x="9745" y="1956"/>
                      <a:pt x="9747" y="1957"/>
                      <a:pt x="9749" y="1957"/>
                    </a:cubicBezTo>
                    <a:cubicBezTo>
                      <a:pt x="9750" y="1957"/>
                      <a:pt x="9751" y="1956"/>
                      <a:pt x="9751" y="1955"/>
                    </a:cubicBezTo>
                    <a:lnTo>
                      <a:pt x="9751" y="1955"/>
                    </a:lnTo>
                    <a:cubicBezTo>
                      <a:pt x="9763" y="1958"/>
                      <a:pt x="9761" y="1966"/>
                      <a:pt x="9752" y="1966"/>
                    </a:cubicBezTo>
                    <a:lnTo>
                      <a:pt x="9692" y="1966"/>
                    </a:lnTo>
                    <a:cubicBezTo>
                      <a:pt x="9656" y="1966"/>
                      <a:pt x="9752" y="1989"/>
                      <a:pt x="9716" y="1989"/>
                    </a:cubicBezTo>
                    <a:cubicBezTo>
                      <a:pt x="9668" y="1989"/>
                      <a:pt x="9668" y="1989"/>
                      <a:pt x="9716" y="2001"/>
                    </a:cubicBezTo>
                    <a:cubicBezTo>
                      <a:pt x="9775" y="2025"/>
                      <a:pt x="9775" y="2025"/>
                      <a:pt x="9752" y="2037"/>
                    </a:cubicBezTo>
                    <a:cubicBezTo>
                      <a:pt x="9728" y="2037"/>
                      <a:pt x="9728" y="2049"/>
                      <a:pt x="9716" y="2049"/>
                    </a:cubicBezTo>
                    <a:cubicBezTo>
                      <a:pt x="9704" y="2049"/>
                      <a:pt x="9692" y="2061"/>
                      <a:pt x="9740" y="2073"/>
                    </a:cubicBezTo>
                    <a:lnTo>
                      <a:pt x="9728" y="2073"/>
                    </a:lnTo>
                    <a:cubicBezTo>
                      <a:pt x="9704" y="2073"/>
                      <a:pt x="9680" y="2073"/>
                      <a:pt x="9704" y="2085"/>
                    </a:cubicBezTo>
                    <a:cubicBezTo>
                      <a:pt x="9799" y="2108"/>
                      <a:pt x="9787" y="2132"/>
                      <a:pt x="9728" y="2144"/>
                    </a:cubicBezTo>
                    <a:cubicBezTo>
                      <a:pt x="9716" y="2144"/>
                      <a:pt x="9716" y="2144"/>
                      <a:pt x="9728" y="2156"/>
                    </a:cubicBezTo>
                    <a:cubicBezTo>
                      <a:pt x="9728" y="2156"/>
                      <a:pt x="9704" y="2156"/>
                      <a:pt x="9728" y="2168"/>
                    </a:cubicBezTo>
                    <a:cubicBezTo>
                      <a:pt x="9736" y="2176"/>
                      <a:pt x="9745" y="2185"/>
                      <a:pt x="9728" y="2185"/>
                    </a:cubicBezTo>
                    <a:cubicBezTo>
                      <a:pt x="9721" y="2185"/>
                      <a:pt x="9709" y="2183"/>
                      <a:pt x="9692" y="2180"/>
                    </a:cubicBezTo>
                    <a:cubicBezTo>
                      <a:pt x="9632" y="2180"/>
                      <a:pt x="9680" y="2204"/>
                      <a:pt x="9609" y="2204"/>
                    </a:cubicBezTo>
                    <a:cubicBezTo>
                      <a:pt x="9632" y="2216"/>
                      <a:pt x="9656" y="2227"/>
                      <a:pt x="9621" y="2227"/>
                    </a:cubicBezTo>
                    <a:cubicBezTo>
                      <a:pt x="9597" y="2227"/>
                      <a:pt x="9609" y="2227"/>
                      <a:pt x="9621" y="2239"/>
                    </a:cubicBezTo>
                    <a:cubicBezTo>
                      <a:pt x="9680" y="2263"/>
                      <a:pt x="9680" y="2287"/>
                      <a:pt x="9597" y="2287"/>
                    </a:cubicBezTo>
                    <a:cubicBezTo>
                      <a:pt x="9668" y="2299"/>
                      <a:pt x="9621" y="2299"/>
                      <a:pt x="9597" y="2299"/>
                    </a:cubicBezTo>
                    <a:cubicBezTo>
                      <a:pt x="9621" y="2299"/>
                      <a:pt x="9609" y="2311"/>
                      <a:pt x="9597" y="2311"/>
                    </a:cubicBezTo>
                    <a:lnTo>
                      <a:pt x="9597" y="2335"/>
                    </a:lnTo>
                    <a:cubicBezTo>
                      <a:pt x="9609" y="2347"/>
                      <a:pt x="9621" y="2347"/>
                      <a:pt x="9632" y="2358"/>
                    </a:cubicBezTo>
                    <a:lnTo>
                      <a:pt x="9632" y="2370"/>
                    </a:lnTo>
                    <a:lnTo>
                      <a:pt x="9632" y="2430"/>
                    </a:lnTo>
                    <a:lnTo>
                      <a:pt x="9632" y="2442"/>
                    </a:lnTo>
                    <a:lnTo>
                      <a:pt x="9585" y="2454"/>
                    </a:lnTo>
                    <a:cubicBezTo>
                      <a:pt x="9585" y="2489"/>
                      <a:pt x="9597" y="2525"/>
                      <a:pt x="9597" y="2561"/>
                    </a:cubicBezTo>
                    <a:cubicBezTo>
                      <a:pt x="9644" y="2763"/>
                      <a:pt x="9609" y="2978"/>
                      <a:pt x="9502" y="3156"/>
                    </a:cubicBezTo>
                    <a:cubicBezTo>
                      <a:pt x="9430" y="3299"/>
                      <a:pt x="9359" y="3442"/>
                      <a:pt x="9311" y="3585"/>
                    </a:cubicBezTo>
                    <a:cubicBezTo>
                      <a:pt x="9216" y="3847"/>
                      <a:pt x="9049" y="4085"/>
                      <a:pt x="8835" y="4275"/>
                    </a:cubicBezTo>
                    <a:cubicBezTo>
                      <a:pt x="8585" y="4490"/>
                      <a:pt x="8323" y="4692"/>
                      <a:pt x="8037" y="4859"/>
                    </a:cubicBezTo>
                    <a:cubicBezTo>
                      <a:pt x="7799" y="4990"/>
                      <a:pt x="7561" y="5156"/>
                      <a:pt x="7358" y="5359"/>
                    </a:cubicBezTo>
                    <a:cubicBezTo>
                      <a:pt x="7204" y="5514"/>
                      <a:pt x="7073" y="5704"/>
                      <a:pt x="6989" y="5918"/>
                    </a:cubicBezTo>
                    <a:cubicBezTo>
                      <a:pt x="6918" y="6133"/>
                      <a:pt x="6870" y="6347"/>
                      <a:pt x="6870" y="6585"/>
                    </a:cubicBezTo>
                    <a:cubicBezTo>
                      <a:pt x="6882" y="6621"/>
                      <a:pt x="6870" y="6657"/>
                      <a:pt x="6846" y="6692"/>
                    </a:cubicBezTo>
                    <a:cubicBezTo>
                      <a:pt x="6775" y="6859"/>
                      <a:pt x="6680" y="7026"/>
                      <a:pt x="6573" y="7169"/>
                    </a:cubicBezTo>
                    <a:cubicBezTo>
                      <a:pt x="6430" y="7335"/>
                      <a:pt x="6251" y="7454"/>
                      <a:pt x="6037" y="7526"/>
                    </a:cubicBezTo>
                    <a:lnTo>
                      <a:pt x="6061" y="7514"/>
                    </a:lnTo>
                    <a:lnTo>
                      <a:pt x="5501" y="7740"/>
                    </a:lnTo>
                    <a:cubicBezTo>
                      <a:pt x="5334" y="7800"/>
                      <a:pt x="5156" y="7871"/>
                      <a:pt x="4989" y="7931"/>
                    </a:cubicBezTo>
                    <a:cubicBezTo>
                      <a:pt x="4870" y="7990"/>
                      <a:pt x="4751" y="8050"/>
                      <a:pt x="4632" y="8109"/>
                    </a:cubicBezTo>
                    <a:cubicBezTo>
                      <a:pt x="4513" y="8169"/>
                      <a:pt x="4406" y="8252"/>
                      <a:pt x="4298" y="8323"/>
                    </a:cubicBezTo>
                    <a:cubicBezTo>
                      <a:pt x="4251" y="8359"/>
                      <a:pt x="4203" y="8383"/>
                      <a:pt x="4168" y="8419"/>
                    </a:cubicBezTo>
                    <a:cubicBezTo>
                      <a:pt x="4132" y="8443"/>
                      <a:pt x="4096" y="8466"/>
                      <a:pt x="4037" y="8502"/>
                    </a:cubicBezTo>
                    <a:cubicBezTo>
                      <a:pt x="3941" y="8573"/>
                      <a:pt x="3834" y="8633"/>
                      <a:pt x="3715" y="8681"/>
                    </a:cubicBezTo>
                    <a:cubicBezTo>
                      <a:pt x="3513" y="8752"/>
                      <a:pt x="3310" y="8824"/>
                      <a:pt x="3096" y="8871"/>
                    </a:cubicBezTo>
                    <a:lnTo>
                      <a:pt x="2858" y="8871"/>
                    </a:lnTo>
                    <a:cubicBezTo>
                      <a:pt x="2822" y="8865"/>
                      <a:pt x="2786" y="8862"/>
                      <a:pt x="2749" y="8862"/>
                    </a:cubicBezTo>
                    <a:cubicBezTo>
                      <a:pt x="2712" y="8862"/>
                      <a:pt x="2673" y="8865"/>
                      <a:pt x="2632" y="8871"/>
                    </a:cubicBezTo>
                    <a:cubicBezTo>
                      <a:pt x="2564" y="8879"/>
                      <a:pt x="2497" y="8883"/>
                      <a:pt x="2429" y="8883"/>
                    </a:cubicBezTo>
                    <a:cubicBezTo>
                      <a:pt x="2294" y="8883"/>
                      <a:pt x="2159" y="8867"/>
                      <a:pt x="2024" y="8835"/>
                    </a:cubicBezTo>
                    <a:lnTo>
                      <a:pt x="1929" y="8812"/>
                    </a:lnTo>
                    <a:lnTo>
                      <a:pt x="1858" y="8800"/>
                    </a:lnTo>
                    <a:cubicBezTo>
                      <a:pt x="1802" y="8803"/>
                      <a:pt x="1747" y="8805"/>
                      <a:pt x="1693" y="8805"/>
                    </a:cubicBezTo>
                    <a:cubicBezTo>
                      <a:pt x="1562" y="8805"/>
                      <a:pt x="1433" y="8796"/>
                      <a:pt x="1298" y="8788"/>
                    </a:cubicBezTo>
                    <a:lnTo>
                      <a:pt x="1274" y="8788"/>
                    </a:lnTo>
                    <a:cubicBezTo>
                      <a:pt x="1203" y="8871"/>
                      <a:pt x="1143" y="8966"/>
                      <a:pt x="1060" y="9050"/>
                    </a:cubicBezTo>
                    <a:cubicBezTo>
                      <a:pt x="1036" y="9074"/>
                      <a:pt x="1012" y="9109"/>
                      <a:pt x="1012" y="9145"/>
                    </a:cubicBezTo>
                    <a:cubicBezTo>
                      <a:pt x="977" y="9312"/>
                      <a:pt x="965" y="9478"/>
                      <a:pt x="989" y="9645"/>
                    </a:cubicBezTo>
                    <a:cubicBezTo>
                      <a:pt x="1012" y="9836"/>
                      <a:pt x="1084" y="10014"/>
                      <a:pt x="1167" y="10193"/>
                    </a:cubicBezTo>
                    <a:cubicBezTo>
                      <a:pt x="1227" y="10276"/>
                      <a:pt x="1274" y="10383"/>
                      <a:pt x="1322" y="10490"/>
                    </a:cubicBezTo>
                    <a:cubicBezTo>
                      <a:pt x="1358" y="10586"/>
                      <a:pt x="1393" y="10681"/>
                      <a:pt x="1441" y="10776"/>
                    </a:cubicBezTo>
                    <a:cubicBezTo>
                      <a:pt x="1465" y="10812"/>
                      <a:pt x="1489" y="10859"/>
                      <a:pt x="1512" y="10895"/>
                    </a:cubicBezTo>
                    <a:cubicBezTo>
                      <a:pt x="1536" y="10943"/>
                      <a:pt x="1560" y="10990"/>
                      <a:pt x="1584" y="11038"/>
                    </a:cubicBezTo>
                    <a:cubicBezTo>
                      <a:pt x="1596" y="11050"/>
                      <a:pt x="1596" y="11062"/>
                      <a:pt x="1596" y="11062"/>
                    </a:cubicBezTo>
                    <a:cubicBezTo>
                      <a:pt x="1643" y="11169"/>
                      <a:pt x="1703" y="11276"/>
                      <a:pt x="1751" y="11383"/>
                    </a:cubicBezTo>
                    <a:cubicBezTo>
                      <a:pt x="1751" y="11383"/>
                      <a:pt x="1762" y="11395"/>
                      <a:pt x="1762" y="11407"/>
                    </a:cubicBezTo>
                    <a:cubicBezTo>
                      <a:pt x="1810" y="11455"/>
                      <a:pt x="1846" y="11514"/>
                      <a:pt x="1858" y="11586"/>
                    </a:cubicBezTo>
                    <a:cubicBezTo>
                      <a:pt x="1882" y="11657"/>
                      <a:pt x="1905" y="11729"/>
                      <a:pt x="1917" y="11800"/>
                    </a:cubicBezTo>
                    <a:cubicBezTo>
                      <a:pt x="1941" y="11895"/>
                      <a:pt x="1965" y="12002"/>
                      <a:pt x="1977" y="12110"/>
                    </a:cubicBezTo>
                    <a:cubicBezTo>
                      <a:pt x="1989" y="12217"/>
                      <a:pt x="1977" y="12324"/>
                      <a:pt x="1941" y="12431"/>
                    </a:cubicBezTo>
                    <a:cubicBezTo>
                      <a:pt x="1929" y="12455"/>
                      <a:pt x="1929" y="12491"/>
                      <a:pt x="1917" y="12514"/>
                    </a:cubicBezTo>
                    <a:cubicBezTo>
                      <a:pt x="1905" y="12538"/>
                      <a:pt x="1905" y="12562"/>
                      <a:pt x="1893" y="12598"/>
                    </a:cubicBezTo>
                    <a:cubicBezTo>
                      <a:pt x="1882" y="12645"/>
                      <a:pt x="1882" y="12705"/>
                      <a:pt x="1858" y="12753"/>
                    </a:cubicBezTo>
                    <a:cubicBezTo>
                      <a:pt x="1834" y="12800"/>
                      <a:pt x="1822" y="12848"/>
                      <a:pt x="1798" y="12895"/>
                    </a:cubicBezTo>
                    <a:cubicBezTo>
                      <a:pt x="1774" y="12943"/>
                      <a:pt x="1751" y="12991"/>
                      <a:pt x="1715" y="13026"/>
                    </a:cubicBezTo>
                    <a:cubicBezTo>
                      <a:pt x="1572" y="13193"/>
                      <a:pt x="1405" y="13348"/>
                      <a:pt x="1227" y="13467"/>
                    </a:cubicBezTo>
                    <a:cubicBezTo>
                      <a:pt x="977" y="13622"/>
                      <a:pt x="703" y="13765"/>
                      <a:pt x="548" y="13991"/>
                    </a:cubicBezTo>
                    <a:cubicBezTo>
                      <a:pt x="512" y="14027"/>
                      <a:pt x="465" y="14050"/>
                      <a:pt x="417" y="14062"/>
                    </a:cubicBezTo>
                    <a:cubicBezTo>
                      <a:pt x="369" y="14146"/>
                      <a:pt x="298" y="14217"/>
                      <a:pt x="238" y="14277"/>
                    </a:cubicBezTo>
                    <a:cubicBezTo>
                      <a:pt x="131" y="14396"/>
                      <a:pt x="60" y="14538"/>
                      <a:pt x="0" y="14693"/>
                    </a:cubicBezTo>
                    <a:cubicBezTo>
                      <a:pt x="48" y="14824"/>
                      <a:pt x="119" y="14955"/>
                      <a:pt x="203" y="15074"/>
                    </a:cubicBezTo>
                    <a:cubicBezTo>
                      <a:pt x="215" y="15098"/>
                      <a:pt x="238" y="15122"/>
                      <a:pt x="250" y="15146"/>
                    </a:cubicBezTo>
                    <a:cubicBezTo>
                      <a:pt x="274" y="15170"/>
                      <a:pt x="298" y="15193"/>
                      <a:pt x="310" y="15217"/>
                    </a:cubicBezTo>
                    <a:cubicBezTo>
                      <a:pt x="346" y="15277"/>
                      <a:pt x="381" y="15324"/>
                      <a:pt x="417" y="15372"/>
                    </a:cubicBezTo>
                    <a:cubicBezTo>
                      <a:pt x="441" y="15396"/>
                      <a:pt x="465" y="15420"/>
                      <a:pt x="488" y="15443"/>
                    </a:cubicBezTo>
                    <a:cubicBezTo>
                      <a:pt x="524" y="15467"/>
                      <a:pt x="572" y="15503"/>
                      <a:pt x="608" y="15551"/>
                    </a:cubicBezTo>
                    <a:cubicBezTo>
                      <a:pt x="750" y="15693"/>
                      <a:pt x="691" y="15872"/>
                      <a:pt x="739" y="15979"/>
                    </a:cubicBezTo>
                    <a:cubicBezTo>
                      <a:pt x="750" y="16003"/>
                      <a:pt x="762" y="16027"/>
                      <a:pt x="774" y="16051"/>
                    </a:cubicBezTo>
                    <a:lnTo>
                      <a:pt x="774" y="16062"/>
                    </a:lnTo>
                    <a:lnTo>
                      <a:pt x="774" y="16074"/>
                    </a:lnTo>
                    <a:cubicBezTo>
                      <a:pt x="798" y="16134"/>
                      <a:pt x="822" y="16205"/>
                      <a:pt x="858" y="16277"/>
                    </a:cubicBezTo>
                    <a:cubicBezTo>
                      <a:pt x="858" y="16277"/>
                      <a:pt x="869" y="16289"/>
                      <a:pt x="869" y="16301"/>
                    </a:cubicBezTo>
                    <a:cubicBezTo>
                      <a:pt x="905" y="16372"/>
                      <a:pt x="977" y="16443"/>
                      <a:pt x="1012" y="16527"/>
                    </a:cubicBezTo>
                    <a:cubicBezTo>
                      <a:pt x="1084" y="16420"/>
                      <a:pt x="1167" y="16313"/>
                      <a:pt x="1274" y="16229"/>
                    </a:cubicBezTo>
                    <a:cubicBezTo>
                      <a:pt x="1286" y="16217"/>
                      <a:pt x="1298" y="16193"/>
                      <a:pt x="1310" y="16170"/>
                    </a:cubicBezTo>
                    <a:cubicBezTo>
                      <a:pt x="1536" y="15860"/>
                      <a:pt x="1846" y="15705"/>
                      <a:pt x="2060" y="15539"/>
                    </a:cubicBezTo>
                    <a:cubicBezTo>
                      <a:pt x="2108" y="15491"/>
                      <a:pt x="2155" y="15455"/>
                      <a:pt x="2203" y="15396"/>
                    </a:cubicBezTo>
                    <a:cubicBezTo>
                      <a:pt x="2227" y="15384"/>
                      <a:pt x="2251" y="15348"/>
                      <a:pt x="2274" y="15324"/>
                    </a:cubicBezTo>
                    <a:lnTo>
                      <a:pt x="2346" y="15229"/>
                    </a:lnTo>
                    <a:cubicBezTo>
                      <a:pt x="2453" y="15098"/>
                      <a:pt x="2572" y="14979"/>
                      <a:pt x="2703" y="14872"/>
                    </a:cubicBezTo>
                    <a:cubicBezTo>
                      <a:pt x="2834" y="14753"/>
                      <a:pt x="2989" y="14658"/>
                      <a:pt x="3155" y="14598"/>
                    </a:cubicBezTo>
                    <a:cubicBezTo>
                      <a:pt x="3239" y="14562"/>
                      <a:pt x="3334" y="14538"/>
                      <a:pt x="3417" y="14538"/>
                    </a:cubicBezTo>
                    <a:cubicBezTo>
                      <a:pt x="3441" y="14533"/>
                      <a:pt x="3465" y="14530"/>
                      <a:pt x="3489" y="14530"/>
                    </a:cubicBezTo>
                    <a:cubicBezTo>
                      <a:pt x="3513" y="14530"/>
                      <a:pt x="3536" y="14533"/>
                      <a:pt x="3560" y="14538"/>
                    </a:cubicBezTo>
                    <a:cubicBezTo>
                      <a:pt x="3596" y="14538"/>
                      <a:pt x="3632" y="14538"/>
                      <a:pt x="3667" y="14550"/>
                    </a:cubicBezTo>
                    <a:cubicBezTo>
                      <a:pt x="3715" y="14555"/>
                      <a:pt x="3763" y="14558"/>
                      <a:pt x="3811" y="14558"/>
                    </a:cubicBezTo>
                    <a:cubicBezTo>
                      <a:pt x="3893" y="14558"/>
                      <a:pt x="3973" y="14549"/>
                      <a:pt x="4048" y="14527"/>
                    </a:cubicBezTo>
                    <a:cubicBezTo>
                      <a:pt x="4215" y="14491"/>
                      <a:pt x="4406" y="14479"/>
                      <a:pt x="4549" y="14443"/>
                    </a:cubicBezTo>
                    <a:cubicBezTo>
                      <a:pt x="4738" y="14403"/>
                      <a:pt x="4931" y="14381"/>
                      <a:pt x="5123" y="14381"/>
                    </a:cubicBezTo>
                    <a:cubicBezTo>
                      <a:pt x="5270" y="14381"/>
                      <a:pt x="5416" y="14394"/>
                      <a:pt x="5561" y="14419"/>
                    </a:cubicBezTo>
                    <a:cubicBezTo>
                      <a:pt x="5644" y="14431"/>
                      <a:pt x="5727" y="14455"/>
                      <a:pt x="5811" y="14455"/>
                    </a:cubicBezTo>
                    <a:cubicBezTo>
                      <a:pt x="5858" y="14455"/>
                      <a:pt x="5894" y="14455"/>
                      <a:pt x="5930" y="14443"/>
                    </a:cubicBezTo>
                    <a:cubicBezTo>
                      <a:pt x="6062" y="14415"/>
                      <a:pt x="6195" y="14404"/>
                      <a:pt x="6325" y="14404"/>
                    </a:cubicBezTo>
                    <a:cubicBezTo>
                      <a:pt x="6417" y="14404"/>
                      <a:pt x="6508" y="14410"/>
                      <a:pt x="6596" y="14419"/>
                    </a:cubicBezTo>
                    <a:cubicBezTo>
                      <a:pt x="7132" y="14491"/>
                      <a:pt x="7656" y="14598"/>
                      <a:pt x="8180" y="14717"/>
                    </a:cubicBezTo>
                    <a:cubicBezTo>
                      <a:pt x="8251" y="14741"/>
                      <a:pt x="8311" y="14753"/>
                      <a:pt x="8382" y="14789"/>
                    </a:cubicBezTo>
                    <a:cubicBezTo>
                      <a:pt x="8442" y="14812"/>
                      <a:pt x="8501" y="14848"/>
                      <a:pt x="8549" y="14884"/>
                    </a:cubicBezTo>
                    <a:cubicBezTo>
                      <a:pt x="8644" y="14943"/>
                      <a:pt x="8740" y="14991"/>
                      <a:pt x="8835" y="15050"/>
                    </a:cubicBezTo>
                    <a:cubicBezTo>
                      <a:pt x="8930" y="15098"/>
                      <a:pt x="9037" y="15134"/>
                      <a:pt x="9144" y="15170"/>
                    </a:cubicBezTo>
                    <a:cubicBezTo>
                      <a:pt x="9240" y="15217"/>
                      <a:pt x="9347" y="15265"/>
                      <a:pt x="9430" y="15336"/>
                    </a:cubicBezTo>
                    <a:lnTo>
                      <a:pt x="9454" y="15348"/>
                    </a:lnTo>
                    <a:lnTo>
                      <a:pt x="9573" y="15408"/>
                    </a:lnTo>
                    <a:cubicBezTo>
                      <a:pt x="9632" y="15431"/>
                      <a:pt x="9680" y="15455"/>
                      <a:pt x="9740" y="15479"/>
                    </a:cubicBezTo>
                    <a:cubicBezTo>
                      <a:pt x="9775" y="15491"/>
                      <a:pt x="9799" y="15503"/>
                      <a:pt x="9835" y="15515"/>
                    </a:cubicBezTo>
                    <a:cubicBezTo>
                      <a:pt x="10121" y="15515"/>
                      <a:pt x="10406" y="15562"/>
                      <a:pt x="10704" y="15598"/>
                    </a:cubicBezTo>
                    <a:cubicBezTo>
                      <a:pt x="10835" y="15610"/>
                      <a:pt x="10978" y="15646"/>
                      <a:pt x="11121" y="15670"/>
                    </a:cubicBezTo>
                    <a:cubicBezTo>
                      <a:pt x="11168" y="15681"/>
                      <a:pt x="11204" y="15693"/>
                      <a:pt x="11252" y="15705"/>
                    </a:cubicBezTo>
                    <a:cubicBezTo>
                      <a:pt x="11307" y="15694"/>
                      <a:pt x="11362" y="15689"/>
                      <a:pt x="11418" y="15689"/>
                    </a:cubicBezTo>
                    <a:cubicBezTo>
                      <a:pt x="11663" y="15689"/>
                      <a:pt x="11914" y="15785"/>
                      <a:pt x="12157" y="15872"/>
                    </a:cubicBezTo>
                    <a:lnTo>
                      <a:pt x="12240" y="15884"/>
                    </a:lnTo>
                    <a:cubicBezTo>
                      <a:pt x="12347" y="15908"/>
                      <a:pt x="12442" y="15943"/>
                      <a:pt x="12526" y="15979"/>
                    </a:cubicBezTo>
                    <a:lnTo>
                      <a:pt x="12514" y="15979"/>
                    </a:lnTo>
                    <a:lnTo>
                      <a:pt x="12704" y="16039"/>
                    </a:lnTo>
                    <a:cubicBezTo>
                      <a:pt x="12810" y="16083"/>
                      <a:pt x="12923" y="16107"/>
                      <a:pt x="13037" y="16107"/>
                    </a:cubicBezTo>
                    <a:cubicBezTo>
                      <a:pt x="13077" y="16107"/>
                      <a:pt x="13117" y="16104"/>
                      <a:pt x="13157" y="16098"/>
                    </a:cubicBezTo>
                    <a:cubicBezTo>
                      <a:pt x="13276" y="16098"/>
                      <a:pt x="13383" y="16110"/>
                      <a:pt x="13502" y="16122"/>
                    </a:cubicBezTo>
                    <a:cubicBezTo>
                      <a:pt x="13526" y="16122"/>
                      <a:pt x="13550" y="16134"/>
                      <a:pt x="13562" y="16146"/>
                    </a:cubicBezTo>
                    <a:cubicBezTo>
                      <a:pt x="13597" y="16170"/>
                      <a:pt x="13621" y="16193"/>
                      <a:pt x="13657" y="16217"/>
                    </a:cubicBezTo>
                    <a:lnTo>
                      <a:pt x="13752" y="16229"/>
                    </a:lnTo>
                    <a:lnTo>
                      <a:pt x="13859" y="16158"/>
                    </a:lnTo>
                    <a:cubicBezTo>
                      <a:pt x="13910" y="16185"/>
                      <a:pt x="13960" y="16194"/>
                      <a:pt x="14010" y="16194"/>
                    </a:cubicBezTo>
                    <a:cubicBezTo>
                      <a:pt x="14115" y="16194"/>
                      <a:pt x="14219" y="16154"/>
                      <a:pt x="14324" y="16146"/>
                    </a:cubicBezTo>
                    <a:cubicBezTo>
                      <a:pt x="14450" y="16137"/>
                      <a:pt x="14570" y="16129"/>
                      <a:pt x="14689" y="16129"/>
                    </a:cubicBezTo>
                    <a:cubicBezTo>
                      <a:pt x="14738" y="16129"/>
                      <a:pt x="14787" y="16130"/>
                      <a:pt x="14836" y="16134"/>
                    </a:cubicBezTo>
                    <a:cubicBezTo>
                      <a:pt x="14892" y="16128"/>
                      <a:pt x="14948" y="16125"/>
                      <a:pt x="15004" y="16125"/>
                    </a:cubicBezTo>
                    <a:cubicBezTo>
                      <a:pt x="15185" y="16125"/>
                      <a:pt x="15365" y="16156"/>
                      <a:pt x="15538" y="16229"/>
                    </a:cubicBezTo>
                    <a:cubicBezTo>
                      <a:pt x="15562" y="16235"/>
                      <a:pt x="15586" y="16238"/>
                      <a:pt x="15609" y="16238"/>
                    </a:cubicBezTo>
                    <a:cubicBezTo>
                      <a:pt x="15633" y="16238"/>
                      <a:pt x="15657" y="16235"/>
                      <a:pt x="15681" y="16229"/>
                    </a:cubicBezTo>
                    <a:cubicBezTo>
                      <a:pt x="15724" y="16218"/>
                      <a:pt x="15769" y="16213"/>
                      <a:pt x="15814" y="16213"/>
                    </a:cubicBezTo>
                    <a:cubicBezTo>
                      <a:pt x="15870" y="16213"/>
                      <a:pt x="15926" y="16221"/>
                      <a:pt x="15979" y="16241"/>
                    </a:cubicBezTo>
                    <a:cubicBezTo>
                      <a:pt x="16121" y="16277"/>
                      <a:pt x="16264" y="16336"/>
                      <a:pt x="16395" y="16396"/>
                    </a:cubicBezTo>
                    <a:cubicBezTo>
                      <a:pt x="16443" y="16420"/>
                      <a:pt x="16490" y="16443"/>
                      <a:pt x="16538" y="16443"/>
                    </a:cubicBezTo>
                    <a:cubicBezTo>
                      <a:pt x="16661" y="16466"/>
                      <a:pt x="16773" y="16499"/>
                      <a:pt x="16875" y="16561"/>
                    </a:cubicBezTo>
                    <a:lnTo>
                      <a:pt x="16875" y="16561"/>
                    </a:lnTo>
                    <a:cubicBezTo>
                      <a:pt x="16866" y="16558"/>
                      <a:pt x="16857" y="16554"/>
                      <a:pt x="16848" y="16551"/>
                    </a:cubicBezTo>
                    <a:lnTo>
                      <a:pt x="16848" y="16551"/>
                    </a:lnTo>
                    <a:lnTo>
                      <a:pt x="16895" y="16574"/>
                    </a:lnTo>
                    <a:cubicBezTo>
                      <a:pt x="16888" y="16570"/>
                      <a:pt x="16882" y="16565"/>
                      <a:pt x="16875" y="16561"/>
                    </a:cubicBezTo>
                    <a:lnTo>
                      <a:pt x="16875" y="16561"/>
                    </a:lnTo>
                    <a:cubicBezTo>
                      <a:pt x="16959" y="16596"/>
                      <a:pt x="17033" y="16640"/>
                      <a:pt x="17098" y="16694"/>
                    </a:cubicBezTo>
                    <a:lnTo>
                      <a:pt x="17264" y="16634"/>
                    </a:lnTo>
                    <a:cubicBezTo>
                      <a:pt x="17514" y="16789"/>
                      <a:pt x="17824" y="16789"/>
                      <a:pt x="18110" y="16848"/>
                    </a:cubicBezTo>
                    <a:cubicBezTo>
                      <a:pt x="18265" y="16872"/>
                      <a:pt x="18419" y="16896"/>
                      <a:pt x="18574" y="16944"/>
                    </a:cubicBezTo>
                    <a:cubicBezTo>
                      <a:pt x="18717" y="16955"/>
                      <a:pt x="18848" y="16967"/>
                      <a:pt x="18991" y="16967"/>
                    </a:cubicBezTo>
                    <a:cubicBezTo>
                      <a:pt x="19017" y="16969"/>
                      <a:pt x="19042" y="16970"/>
                      <a:pt x="19068" y="16970"/>
                    </a:cubicBezTo>
                    <a:cubicBezTo>
                      <a:pt x="19120" y="16970"/>
                      <a:pt x="19172" y="16967"/>
                      <a:pt x="19224" y="16967"/>
                    </a:cubicBezTo>
                    <a:cubicBezTo>
                      <a:pt x="19303" y="16967"/>
                      <a:pt x="19384" y="16973"/>
                      <a:pt x="19467" y="17003"/>
                    </a:cubicBezTo>
                    <a:cubicBezTo>
                      <a:pt x="19562" y="17027"/>
                      <a:pt x="19646" y="17039"/>
                      <a:pt x="19741" y="17039"/>
                    </a:cubicBezTo>
                    <a:lnTo>
                      <a:pt x="20170" y="17039"/>
                    </a:lnTo>
                    <a:lnTo>
                      <a:pt x="20158" y="17015"/>
                    </a:lnTo>
                    <a:lnTo>
                      <a:pt x="20146" y="17003"/>
                    </a:lnTo>
                    <a:lnTo>
                      <a:pt x="20146" y="17003"/>
                    </a:lnTo>
                    <a:cubicBezTo>
                      <a:pt x="20146" y="17003"/>
                      <a:pt x="20170" y="17015"/>
                      <a:pt x="20205" y="17039"/>
                    </a:cubicBezTo>
                    <a:cubicBezTo>
                      <a:pt x="20203" y="17036"/>
                      <a:pt x="20200" y="17034"/>
                      <a:pt x="20198" y="17032"/>
                    </a:cubicBezTo>
                    <a:lnTo>
                      <a:pt x="20198" y="17032"/>
                    </a:lnTo>
                    <a:cubicBezTo>
                      <a:pt x="20198" y="17032"/>
                      <a:pt x="20190" y="17023"/>
                      <a:pt x="20181" y="17015"/>
                    </a:cubicBezTo>
                    <a:cubicBezTo>
                      <a:pt x="20170" y="17003"/>
                      <a:pt x="20134" y="16979"/>
                      <a:pt x="20146" y="16979"/>
                    </a:cubicBezTo>
                    <a:cubicBezTo>
                      <a:pt x="20158" y="16991"/>
                      <a:pt x="20181" y="17015"/>
                      <a:pt x="20193" y="17015"/>
                    </a:cubicBezTo>
                    <a:cubicBezTo>
                      <a:pt x="20193" y="17015"/>
                      <a:pt x="20187" y="17009"/>
                      <a:pt x="20181" y="17003"/>
                    </a:cubicBezTo>
                    <a:lnTo>
                      <a:pt x="20181" y="17003"/>
                    </a:lnTo>
                    <a:cubicBezTo>
                      <a:pt x="20209" y="17020"/>
                      <a:pt x="20226" y="17029"/>
                      <a:pt x="20230" y="17029"/>
                    </a:cubicBezTo>
                    <a:cubicBezTo>
                      <a:pt x="20234" y="17029"/>
                      <a:pt x="20220" y="17017"/>
                      <a:pt x="20181" y="16991"/>
                    </a:cubicBezTo>
                    <a:cubicBezTo>
                      <a:pt x="20173" y="16983"/>
                      <a:pt x="20171" y="16974"/>
                      <a:pt x="20174" y="16974"/>
                    </a:cubicBezTo>
                    <a:cubicBezTo>
                      <a:pt x="20175" y="16974"/>
                      <a:pt x="20178" y="16976"/>
                      <a:pt x="20181" y="16979"/>
                    </a:cubicBezTo>
                    <a:lnTo>
                      <a:pt x="20241" y="17015"/>
                    </a:lnTo>
                    <a:cubicBezTo>
                      <a:pt x="20244" y="17016"/>
                      <a:pt x="20245" y="17017"/>
                      <a:pt x="20246" y="17017"/>
                    </a:cubicBezTo>
                    <a:cubicBezTo>
                      <a:pt x="20249" y="17017"/>
                      <a:pt x="20208" y="16989"/>
                      <a:pt x="20204" y="16989"/>
                    </a:cubicBezTo>
                    <a:lnTo>
                      <a:pt x="20204" y="16989"/>
                    </a:lnTo>
                    <a:cubicBezTo>
                      <a:pt x="20204" y="16989"/>
                      <a:pt x="20204" y="16990"/>
                      <a:pt x="20205" y="16991"/>
                    </a:cubicBezTo>
                    <a:cubicBezTo>
                      <a:pt x="20183" y="16969"/>
                      <a:pt x="20174" y="16960"/>
                      <a:pt x="20177" y="16960"/>
                    </a:cubicBezTo>
                    <a:lnTo>
                      <a:pt x="20177" y="16960"/>
                    </a:lnTo>
                    <a:cubicBezTo>
                      <a:pt x="20179" y="16960"/>
                      <a:pt x="20185" y="16963"/>
                      <a:pt x="20193" y="16967"/>
                    </a:cubicBezTo>
                    <a:cubicBezTo>
                      <a:pt x="20205" y="16967"/>
                      <a:pt x="20205" y="16979"/>
                      <a:pt x="20217" y="16979"/>
                    </a:cubicBezTo>
                    <a:cubicBezTo>
                      <a:pt x="20218" y="16979"/>
                      <a:pt x="20218" y="16979"/>
                      <a:pt x="20219" y="16979"/>
                    </a:cubicBezTo>
                    <a:lnTo>
                      <a:pt x="20219" y="16979"/>
                    </a:lnTo>
                    <a:cubicBezTo>
                      <a:pt x="20216" y="16977"/>
                      <a:pt x="20211" y="16973"/>
                      <a:pt x="20205" y="16967"/>
                    </a:cubicBezTo>
                    <a:lnTo>
                      <a:pt x="20205" y="16967"/>
                    </a:lnTo>
                    <a:cubicBezTo>
                      <a:pt x="20219" y="16974"/>
                      <a:pt x="20229" y="16981"/>
                      <a:pt x="20232" y="16981"/>
                    </a:cubicBezTo>
                    <a:cubicBezTo>
                      <a:pt x="20235" y="16981"/>
                      <a:pt x="20234" y="16977"/>
                      <a:pt x="20229" y="16967"/>
                    </a:cubicBezTo>
                    <a:cubicBezTo>
                      <a:pt x="20191" y="16935"/>
                      <a:pt x="20176" y="16924"/>
                      <a:pt x="20177" y="16924"/>
                    </a:cubicBezTo>
                    <a:lnTo>
                      <a:pt x="20177" y="16924"/>
                    </a:lnTo>
                    <a:cubicBezTo>
                      <a:pt x="20177" y="16924"/>
                      <a:pt x="20189" y="16933"/>
                      <a:pt x="20205" y="16944"/>
                    </a:cubicBezTo>
                    <a:lnTo>
                      <a:pt x="20217" y="16944"/>
                    </a:lnTo>
                    <a:cubicBezTo>
                      <a:pt x="20211" y="16938"/>
                      <a:pt x="20205" y="16932"/>
                      <a:pt x="20207" y="16932"/>
                    </a:cubicBezTo>
                    <a:lnTo>
                      <a:pt x="20207" y="16932"/>
                    </a:lnTo>
                    <a:cubicBezTo>
                      <a:pt x="20208" y="16932"/>
                      <a:pt x="20217" y="16938"/>
                      <a:pt x="20241" y="16955"/>
                    </a:cubicBezTo>
                    <a:cubicBezTo>
                      <a:pt x="20282" y="16986"/>
                      <a:pt x="20252" y="16964"/>
                      <a:pt x="20298" y="16988"/>
                    </a:cubicBezTo>
                    <a:lnTo>
                      <a:pt x="20298" y="16988"/>
                    </a:lnTo>
                    <a:cubicBezTo>
                      <a:pt x="20289" y="16980"/>
                      <a:pt x="20285" y="16975"/>
                      <a:pt x="20289" y="16975"/>
                    </a:cubicBezTo>
                    <a:cubicBezTo>
                      <a:pt x="20290" y="16975"/>
                      <a:pt x="20294" y="16976"/>
                      <a:pt x="20300" y="16979"/>
                    </a:cubicBezTo>
                    <a:cubicBezTo>
                      <a:pt x="20277" y="16961"/>
                      <a:pt x="20265" y="16952"/>
                      <a:pt x="20268" y="16952"/>
                    </a:cubicBezTo>
                    <a:lnTo>
                      <a:pt x="20268" y="16952"/>
                    </a:lnTo>
                    <a:cubicBezTo>
                      <a:pt x="20271" y="16952"/>
                      <a:pt x="20289" y="16961"/>
                      <a:pt x="20324" y="16979"/>
                    </a:cubicBezTo>
                    <a:cubicBezTo>
                      <a:pt x="20289" y="16944"/>
                      <a:pt x="20277" y="16944"/>
                      <a:pt x="20277" y="16932"/>
                    </a:cubicBezTo>
                    <a:cubicBezTo>
                      <a:pt x="20277" y="16932"/>
                      <a:pt x="20277" y="16920"/>
                      <a:pt x="20277" y="16920"/>
                    </a:cubicBezTo>
                    <a:lnTo>
                      <a:pt x="20312" y="16932"/>
                    </a:lnTo>
                    <a:cubicBezTo>
                      <a:pt x="20309" y="16928"/>
                      <a:pt x="20307" y="16927"/>
                      <a:pt x="20308" y="16927"/>
                    </a:cubicBezTo>
                    <a:lnTo>
                      <a:pt x="20308" y="16927"/>
                    </a:lnTo>
                    <a:cubicBezTo>
                      <a:pt x="20308" y="16927"/>
                      <a:pt x="20319" y="16935"/>
                      <a:pt x="20336" y="16944"/>
                    </a:cubicBezTo>
                    <a:lnTo>
                      <a:pt x="20336" y="16932"/>
                    </a:lnTo>
                    <a:lnTo>
                      <a:pt x="20289" y="16908"/>
                    </a:lnTo>
                    <a:cubicBezTo>
                      <a:pt x="20283" y="16902"/>
                      <a:pt x="20280" y="16899"/>
                      <a:pt x="20281" y="16899"/>
                    </a:cubicBezTo>
                    <a:lnTo>
                      <a:pt x="20281" y="16899"/>
                    </a:lnTo>
                    <a:cubicBezTo>
                      <a:pt x="20283" y="16899"/>
                      <a:pt x="20289" y="16902"/>
                      <a:pt x="20300" y="16908"/>
                    </a:cubicBezTo>
                    <a:cubicBezTo>
                      <a:pt x="20315" y="16913"/>
                      <a:pt x="20322" y="16916"/>
                      <a:pt x="20323" y="16916"/>
                    </a:cubicBezTo>
                    <a:cubicBezTo>
                      <a:pt x="20324" y="16916"/>
                      <a:pt x="20315" y="16910"/>
                      <a:pt x="20302" y="16898"/>
                    </a:cubicBezTo>
                    <a:lnTo>
                      <a:pt x="20302" y="16898"/>
                    </a:lnTo>
                    <a:cubicBezTo>
                      <a:pt x="20304" y="16895"/>
                      <a:pt x="20307" y="16892"/>
                      <a:pt x="20312" y="16892"/>
                    </a:cubicBezTo>
                    <a:cubicBezTo>
                      <a:pt x="20315" y="16892"/>
                      <a:pt x="20319" y="16893"/>
                      <a:pt x="20324" y="16896"/>
                    </a:cubicBezTo>
                    <a:cubicBezTo>
                      <a:pt x="20328" y="16898"/>
                      <a:pt x="20329" y="16898"/>
                      <a:pt x="20330" y="16898"/>
                    </a:cubicBezTo>
                    <a:cubicBezTo>
                      <a:pt x="20332" y="16898"/>
                      <a:pt x="20305" y="16882"/>
                      <a:pt x="20307" y="16882"/>
                    </a:cubicBezTo>
                    <a:lnTo>
                      <a:pt x="20307" y="16882"/>
                    </a:lnTo>
                    <a:cubicBezTo>
                      <a:pt x="20307" y="16882"/>
                      <a:pt x="20309" y="16882"/>
                      <a:pt x="20312" y="16884"/>
                    </a:cubicBezTo>
                    <a:lnTo>
                      <a:pt x="20336" y="16896"/>
                    </a:lnTo>
                    <a:lnTo>
                      <a:pt x="20348" y="16908"/>
                    </a:lnTo>
                    <a:cubicBezTo>
                      <a:pt x="20348" y="16908"/>
                      <a:pt x="20359" y="16913"/>
                      <a:pt x="20362" y="16913"/>
                    </a:cubicBezTo>
                    <a:cubicBezTo>
                      <a:pt x="20364" y="16913"/>
                      <a:pt x="20364" y="16912"/>
                      <a:pt x="20360" y="16908"/>
                    </a:cubicBezTo>
                    <a:cubicBezTo>
                      <a:pt x="20324" y="16884"/>
                      <a:pt x="20324" y="16884"/>
                      <a:pt x="20324" y="16884"/>
                    </a:cubicBezTo>
                    <a:cubicBezTo>
                      <a:pt x="20324" y="16884"/>
                      <a:pt x="20319" y="16879"/>
                      <a:pt x="20323" y="16879"/>
                    </a:cubicBezTo>
                    <a:cubicBezTo>
                      <a:pt x="20324" y="16879"/>
                      <a:pt x="20328" y="16880"/>
                      <a:pt x="20336" y="16884"/>
                    </a:cubicBezTo>
                    <a:cubicBezTo>
                      <a:pt x="20339" y="16885"/>
                      <a:pt x="20340" y="16886"/>
                      <a:pt x="20341" y="16886"/>
                    </a:cubicBezTo>
                    <a:cubicBezTo>
                      <a:pt x="20344" y="16886"/>
                      <a:pt x="20321" y="16870"/>
                      <a:pt x="20320" y="16870"/>
                    </a:cubicBezTo>
                    <a:lnTo>
                      <a:pt x="20320" y="16870"/>
                    </a:lnTo>
                    <a:cubicBezTo>
                      <a:pt x="20320" y="16870"/>
                      <a:pt x="20319" y="16870"/>
                      <a:pt x="20319" y="16870"/>
                    </a:cubicBezTo>
                    <a:lnTo>
                      <a:pt x="20319" y="16870"/>
                    </a:lnTo>
                    <a:cubicBezTo>
                      <a:pt x="20297" y="16852"/>
                      <a:pt x="20300" y="16852"/>
                      <a:pt x="20302" y="16852"/>
                    </a:cubicBezTo>
                    <a:cubicBezTo>
                      <a:pt x="20303" y="16852"/>
                      <a:pt x="20304" y="16852"/>
                      <a:pt x="20300" y="16848"/>
                    </a:cubicBezTo>
                    <a:cubicBezTo>
                      <a:pt x="20300" y="16848"/>
                      <a:pt x="20299" y="16847"/>
                      <a:pt x="20299" y="16847"/>
                    </a:cubicBezTo>
                    <a:lnTo>
                      <a:pt x="20299" y="16847"/>
                    </a:lnTo>
                    <a:cubicBezTo>
                      <a:pt x="20302" y="16848"/>
                      <a:pt x="20306" y="16848"/>
                      <a:pt x="20312" y="16848"/>
                    </a:cubicBezTo>
                    <a:cubicBezTo>
                      <a:pt x="20360" y="16880"/>
                      <a:pt x="20365" y="16885"/>
                      <a:pt x="20371" y="16885"/>
                    </a:cubicBezTo>
                    <a:cubicBezTo>
                      <a:pt x="20373" y="16885"/>
                      <a:pt x="20376" y="16884"/>
                      <a:pt x="20384" y="16884"/>
                    </a:cubicBezTo>
                    <a:lnTo>
                      <a:pt x="20408" y="16896"/>
                    </a:lnTo>
                    <a:lnTo>
                      <a:pt x="20420" y="16896"/>
                    </a:lnTo>
                    <a:lnTo>
                      <a:pt x="20420" y="16884"/>
                    </a:lnTo>
                    <a:lnTo>
                      <a:pt x="20384" y="16872"/>
                    </a:lnTo>
                    <a:lnTo>
                      <a:pt x="20431" y="16884"/>
                    </a:lnTo>
                    <a:cubicBezTo>
                      <a:pt x="20425" y="16881"/>
                      <a:pt x="20417" y="16876"/>
                      <a:pt x="20410" y="16872"/>
                    </a:cubicBezTo>
                    <a:lnTo>
                      <a:pt x="20408" y="16872"/>
                    </a:lnTo>
                    <a:lnTo>
                      <a:pt x="20402" y="16868"/>
                    </a:lnTo>
                    <a:lnTo>
                      <a:pt x="20402" y="16868"/>
                    </a:lnTo>
                    <a:cubicBezTo>
                      <a:pt x="20405" y="16869"/>
                      <a:pt x="20407" y="16871"/>
                      <a:pt x="20410" y="16872"/>
                    </a:cubicBezTo>
                    <a:lnTo>
                      <a:pt x="20425" y="16872"/>
                    </a:lnTo>
                    <a:lnTo>
                      <a:pt x="20420" y="16868"/>
                    </a:lnTo>
                    <a:lnTo>
                      <a:pt x="20396" y="16860"/>
                    </a:lnTo>
                    <a:lnTo>
                      <a:pt x="20393" y="16860"/>
                    </a:lnTo>
                    <a:lnTo>
                      <a:pt x="20402" y="16868"/>
                    </a:lnTo>
                    <a:lnTo>
                      <a:pt x="20402" y="16868"/>
                    </a:lnTo>
                    <a:cubicBezTo>
                      <a:pt x="20397" y="16865"/>
                      <a:pt x="20393" y="16862"/>
                      <a:pt x="20389" y="16860"/>
                    </a:cubicBezTo>
                    <a:lnTo>
                      <a:pt x="20393" y="16860"/>
                    </a:lnTo>
                    <a:lnTo>
                      <a:pt x="20348" y="16824"/>
                    </a:lnTo>
                    <a:lnTo>
                      <a:pt x="20408" y="16860"/>
                    </a:lnTo>
                    <a:lnTo>
                      <a:pt x="20420" y="16868"/>
                    </a:lnTo>
                    <a:lnTo>
                      <a:pt x="20424" y="16870"/>
                    </a:lnTo>
                    <a:lnTo>
                      <a:pt x="20424" y="16870"/>
                    </a:lnTo>
                    <a:cubicBezTo>
                      <a:pt x="20421" y="16867"/>
                      <a:pt x="20420" y="16866"/>
                      <a:pt x="20421" y="16866"/>
                    </a:cubicBezTo>
                    <a:lnTo>
                      <a:pt x="20421" y="16866"/>
                    </a:lnTo>
                    <a:cubicBezTo>
                      <a:pt x="20422" y="16866"/>
                      <a:pt x="20425" y="16868"/>
                      <a:pt x="20429" y="16871"/>
                    </a:cubicBezTo>
                    <a:lnTo>
                      <a:pt x="20429" y="16871"/>
                    </a:lnTo>
                    <a:lnTo>
                      <a:pt x="20424" y="16870"/>
                    </a:lnTo>
                    <a:lnTo>
                      <a:pt x="20424" y="16870"/>
                    </a:lnTo>
                    <a:cubicBezTo>
                      <a:pt x="20424" y="16870"/>
                      <a:pt x="20426" y="16871"/>
                      <a:pt x="20427" y="16872"/>
                    </a:cubicBezTo>
                    <a:lnTo>
                      <a:pt x="20430" y="16872"/>
                    </a:lnTo>
                    <a:cubicBezTo>
                      <a:pt x="20430" y="16872"/>
                      <a:pt x="20430" y="16872"/>
                      <a:pt x="20429" y="16871"/>
                    </a:cubicBezTo>
                    <a:lnTo>
                      <a:pt x="20429" y="16871"/>
                    </a:lnTo>
                    <a:lnTo>
                      <a:pt x="20431" y="16872"/>
                    </a:lnTo>
                    <a:lnTo>
                      <a:pt x="20430" y="16872"/>
                    </a:lnTo>
                    <a:cubicBezTo>
                      <a:pt x="20434" y="16875"/>
                      <a:pt x="20438" y="16879"/>
                      <a:pt x="20443" y="16884"/>
                    </a:cubicBezTo>
                    <a:lnTo>
                      <a:pt x="20443" y="16872"/>
                    </a:lnTo>
                    <a:lnTo>
                      <a:pt x="20420" y="16860"/>
                    </a:lnTo>
                    <a:cubicBezTo>
                      <a:pt x="20412" y="16856"/>
                      <a:pt x="20409" y="16855"/>
                      <a:pt x="20409" y="16855"/>
                    </a:cubicBezTo>
                    <a:lnTo>
                      <a:pt x="20409" y="16855"/>
                    </a:lnTo>
                    <a:cubicBezTo>
                      <a:pt x="20410" y="16855"/>
                      <a:pt x="20424" y="16860"/>
                      <a:pt x="20431" y="16860"/>
                    </a:cubicBezTo>
                    <a:cubicBezTo>
                      <a:pt x="20420" y="16860"/>
                      <a:pt x="20408" y="16848"/>
                      <a:pt x="20396" y="16836"/>
                    </a:cubicBezTo>
                    <a:cubicBezTo>
                      <a:pt x="20412" y="16836"/>
                      <a:pt x="20380" y="16815"/>
                      <a:pt x="20389" y="16815"/>
                    </a:cubicBezTo>
                    <a:cubicBezTo>
                      <a:pt x="20393" y="16815"/>
                      <a:pt x="20408" y="16821"/>
                      <a:pt x="20443" y="16836"/>
                    </a:cubicBezTo>
                    <a:cubicBezTo>
                      <a:pt x="20443" y="16836"/>
                      <a:pt x="20455" y="16836"/>
                      <a:pt x="20384" y="16789"/>
                    </a:cubicBezTo>
                    <a:cubicBezTo>
                      <a:pt x="20359" y="16780"/>
                      <a:pt x="20345" y="16772"/>
                      <a:pt x="20348" y="16772"/>
                    </a:cubicBezTo>
                    <a:lnTo>
                      <a:pt x="20348" y="16772"/>
                    </a:lnTo>
                    <a:cubicBezTo>
                      <a:pt x="20349" y="16772"/>
                      <a:pt x="20353" y="16773"/>
                      <a:pt x="20360" y="16777"/>
                    </a:cubicBezTo>
                    <a:cubicBezTo>
                      <a:pt x="20388" y="16791"/>
                      <a:pt x="20399" y="16797"/>
                      <a:pt x="20402" y="16797"/>
                    </a:cubicBezTo>
                    <a:cubicBezTo>
                      <a:pt x="20404" y="16797"/>
                      <a:pt x="20401" y="16794"/>
                      <a:pt x="20396" y="16789"/>
                    </a:cubicBezTo>
                    <a:cubicBezTo>
                      <a:pt x="20390" y="16783"/>
                      <a:pt x="20390" y="16783"/>
                      <a:pt x="20391" y="16783"/>
                    </a:cubicBezTo>
                    <a:cubicBezTo>
                      <a:pt x="20393" y="16783"/>
                      <a:pt x="20396" y="16783"/>
                      <a:pt x="20396" y="16777"/>
                    </a:cubicBezTo>
                    <a:cubicBezTo>
                      <a:pt x="20396" y="16777"/>
                      <a:pt x="20394" y="16775"/>
                      <a:pt x="20395" y="16775"/>
                    </a:cubicBezTo>
                    <a:lnTo>
                      <a:pt x="20395" y="16775"/>
                    </a:lnTo>
                    <a:cubicBezTo>
                      <a:pt x="20398" y="16775"/>
                      <a:pt x="20408" y="16779"/>
                      <a:pt x="20443" y="16801"/>
                    </a:cubicBezTo>
                    <a:lnTo>
                      <a:pt x="20408" y="16777"/>
                    </a:lnTo>
                    <a:lnTo>
                      <a:pt x="20491" y="16741"/>
                    </a:lnTo>
                    <a:cubicBezTo>
                      <a:pt x="20586" y="16396"/>
                      <a:pt x="20693" y="16062"/>
                      <a:pt x="20836" y="15741"/>
                    </a:cubicBezTo>
                    <a:cubicBezTo>
                      <a:pt x="20991" y="15372"/>
                      <a:pt x="21217" y="15027"/>
                      <a:pt x="21503" y="14741"/>
                    </a:cubicBezTo>
                    <a:cubicBezTo>
                      <a:pt x="21622" y="14610"/>
                      <a:pt x="21765" y="14503"/>
                      <a:pt x="21932" y="14431"/>
                    </a:cubicBezTo>
                    <a:cubicBezTo>
                      <a:pt x="22003" y="14384"/>
                      <a:pt x="22086" y="14348"/>
                      <a:pt x="22170" y="14312"/>
                    </a:cubicBezTo>
                    <a:cubicBezTo>
                      <a:pt x="22182" y="14300"/>
                      <a:pt x="22205" y="14277"/>
                      <a:pt x="22217" y="14253"/>
                    </a:cubicBezTo>
                    <a:cubicBezTo>
                      <a:pt x="22289" y="14146"/>
                      <a:pt x="22396" y="14086"/>
                      <a:pt x="22515" y="14086"/>
                    </a:cubicBezTo>
                    <a:cubicBezTo>
                      <a:pt x="22544" y="14089"/>
                      <a:pt x="22572" y="14091"/>
                      <a:pt x="22599" y="14091"/>
                    </a:cubicBezTo>
                    <a:cubicBezTo>
                      <a:pt x="22673" y="14091"/>
                      <a:pt x="22743" y="14080"/>
                      <a:pt x="22813" y="14062"/>
                    </a:cubicBezTo>
                    <a:cubicBezTo>
                      <a:pt x="22920" y="14027"/>
                      <a:pt x="23015" y="14003"/>
                      <a:pt x="23122" y="13991"/>
                    </a:cubicBezTo>
                    <a:lnTo>
                      <a:pt x="23051" y="13753"/>
                    </a:lnTo>
                    <a:cubicBezTo>
                      <a:pt x="23039" y="13705"/>
                      <a:pt x="23027" y="13669"/>
                      <a:pt x="23015" y="13622"/>
                    </a:cubicBezTo>
                    <a:cubicBezTo>
                      <a:pt x="22956" y="13491"/>
                      <a:pt x="22884" y="13372"/>
                      <a:pt x="22837" y="13241"/>
                    </a:cubicBezTo>
                    <a:cubicBezTo>
                      <a:pt x="22777" y="13110"/>
                      <a:pt x="22777" y="12967"/>
                      <a:pt x="22729" y="12824"/>
                    </a:cubicBezTo>
                    <a:cubicBezTo>
                      <a:pt x="22610" y="12574"/>
                      <a:pt x="22575" y="12288"/>
                      <a:pt x="22622" y="12014"/>
                    </a:cubicBezTo>
                    <a:cubicBezTo>
                      <a:pt x="22646" y="11955"/>
                      <a:pt x="22646" y="11907"/>
                      <a:pt x="22622" y="11848"/>
                    </a:cubicBezTo>
                    <a:cubicBezTo>
                      <a:pt x="22622" y="11812"/>
                      <a:pt x="22622" y="11764"/>
                      <a:pt x="22622" y="11717"/>
                    </a:cubicBezTo>
                    <a:lnTo>
                      <a:pt x="22622" y="11645"/>
                    </a:lnTo>
                    <a:cubicBezTo>
                      <a:pt x="22634" y="11621"/>
                      <a:pt x="22646" y="11598"/>
                      <a:pt x="22658" y="11574"/>
                    </a:cubicBezTo>
                    <a:cubicBezTo>
                      <a:pt x="22694" y="11479"/>
                      <a:pt x="22765" y="11383"/>
                      <a:pt x="22860" y="11324"/>
                    </a:cubicBezTo>
                    <a:cubicBezTo>
                      <a:pt x="22944" y="11264"/>
                      <a:pt x="23039" y="11217"/>
                      <a:pt x="23134" y="11181"/>
                    </a:cubicBezTo>
                    <a:lnTo>
                      <a:pt x="23265" y="11133"/>
                    </a:lnTo>
                    <a:lnTo>
                      <a:pt x="23396" y="11133"/>
                    </a:lnTo>
                    <a:cubicBezTo>
                      <a:pt x="23634" y="11193"/>
                      <a:pt x="23837" y="11252"/>
                      <a:pt x="24063" y="11300"/>
                    </a:cubicBezTo>
                    <a:cubicBezTo>
                      <a:pt x="24170" y="11336"/>
                      <a:pt x="24277" y="11383"/>
                      <a:pt x="24372" y="11455"/>
                    </a:cubicBezTo>
                    <a:cubicBezTo>
                      <a:pt x="24441" y="11494"/>
                      <a:pt x="24519" y="11517"/>
                      <a:pt x="24591" y="11517"/>
                    </a:cubicBezTo>
                    <a:cubicBezTo>
                      <a:pt x="24605" y="11517"/>
                      <a:pt x="24620" y="11516"/>
                      <a:pt x="24634" y="11514"/>
                    </a:cubicBezTo>
                    <a:cubicBezTo>
                      <a:pt x="25039" y="11502"/>
                      <a:pt x="25420" y="11395"/>
                      <a:pt x="25777" y="11217"/>
                    </a:cubicBezTo>
                    <a:cubicBezTo>
                      <a:pt x="25908" y="11145"/>
                      <a:pt x="26004" y="11050"/>
                      <a:pt x="26075" y="10931"/>
                    </a:cubicBezTo>
                    <a:cubicBezTo>
                      <a:pt x="26158" y="10824"/>
                      <a:pt x="26206" y="10693"/>
                      <a:pt x="26206" y="10562"/>
                    </a:cubicBezTo>
                    <a:cubicBezTo>
                      <a:pt x="26218" y="10467"/>
                      <a:pt x="26194" y="10371"/>
                      <a:pt x="26146" y="10288"/>
                    </a:cubicBezTo>
                    <a:cubicBezTo>
                      <a:pt x="26087" y="10205"/>
                      <a:pt x="26027" y="10109"/>
                      <a:pt x="25956" y="10038"/>
                    </a:cubicBezTo>
                    <a:cubicBezTo>
                      <a:pt x="25908" y="9990"/>
                      <a:pt x="25861" y="9943"/>
                      <a:pt x="25801" y="9895"/>
                    </a:cubicBezTo>
                    <a:cubicBezTo>
                      <a:pt x="25634" y="9776"/>
                      <a:pt x="25456" y="9669"/>
                      <a:pt x="25289" y="9550"/>
                    </a:cubicBezTo>
                    <a:cubicBezTo>
                      <a:pt x="25111" y="9419"/>
                      <a:pt x="24968" y="9276"/>
                      <a:pt x="24801" y="9145"/>
                    </a:cubicBezTo>
                    <a:lnTo>
                      <a:pt x="23849" y="8335"/>
                    </a:lnTo>
                    <a:cubicBezTo>
                      <a:pt x="23753" y="8264"/>
                      <a:pt x="23658" y="8192"/>
                      <a:pt x="23563" y="8133"/>
                    </a:cubicBezTo>
                    <a:cubicBezTo>
                      <a:pt x="23491" y="8073"/>
                      <a:pt x="23420" y="8014"/>
                      <a:pt x="23372" y="7931"/>
                    </a:cubicBezTo>
                    <a:cubicBezTo>
                      <a:pt x="23301" y="7835"/>
                      <a:pt x="23218" y="7752"/>
                      <a:pt x="23134" y="7669"/>
                    </a:cubicBezTo>
                    <a:cubicBezTo>
                      <a:pt x="23063" y="7609"/>
                      <a:pt x="22979" y="7561"/>
                      <a:pt x="22908" y="7502"/>
                    </a:cubicBezTo>
                    <a:cubicBezTo>
                      <a:pt x="22837" y="7442"/>
                      <a:pt x="22777" y="7359"/>
                      <a:pt x="22729" y="7276"/>
                    </a:cubicBezTo>
                    <a:lnTo>
                      <a:pt x="22586" y="7169"/>
                    </a:lnTo>
                    <a:cubicBezTo>
                      <a:pt x="22539" y="7133"/>
                      <a:pt x="22503" y="7085"/>
                      <a:pt x="22467" y="7038"/>
                    </a:cubicBezTo>
                    <a:cubicBezTo>
                      <a:pt x="22408" y="6966"/>
                      <a:pt x="22396" y="6871"/>
                      <a:pt x="22336" y="6788"/>
                    </a:cubicBezTo>
                    <a:cubicBezTo>
                      <a:pt x="22277" y="6692"/>
                      <a:pt x="22205" y="6597"/>
                      <a:pt x="22146" y="6490"/>
                    </a:cubicBezTo>
                    <a:cubicBezTo>
                      <a:pt x="22086" y="6395"/>
                      <a:pt x="22086" y="6299"/>
                      <a:pt x="22039" y="6228"/>
                    </a:cubicBezTo>
                    <a:cubicBezTo>
                      <a:pt x="21967" y="6109"/>
                      <a:pt x="21872" y="6002"/>
                      <a:pt x="21777" y="5906"/>
                    </a:cubicBezTo>
                    <a:cubicBezTo>
                      <a:pt x="21682" y="5799"/>
                      <a:pt x="21610" y="5668"/>
                      <a:pt x="21586" y="5525"/>
                    </a:cubicBezTo>
                    <a:cubicBezTo>
                      <a:pt x="21574" y="5371"/>
                      <a:pt x="21539" y="5228"/>
                      <a:pt x="21491" y="5097"/>
                    </a:cubicBezTo>
                    <a:cubicBezTo>
                      <a:pt x="21455" y="4978"/>
                      <a:pt x="21443" y="4859"/>
                      <a:pt x="21408" y="4740"/>
                    </a:cubicBezTo>
                    <a:lnTo>
                      <a:pt x="21372" y="4561"/>
                    </a:lnTo>
                    <a:cubicBezTo>
                      <a:pt x="21360" y="4502"/>
                      <a:pt x="21360" y="4442"/>
                      <a:pt x="21348" y="4382"/>
                    </a:cubicBezTo>
                    <a:lnTo>
                      <a:pt x="21217" y="4025"/>
                    </a:lnTo>
                    <a:lnTo>
                      <a:pt x="21217" y="3668"/>
                    </a:lnTo>
                    <a:cubicBezTo>
                      <a:pt x="21205" y="3478"/>
                      <a:pt x="21217" y="3287"/>
                      <a:pt x="21193" y="3085"/>
                    </a:cubicBezTo>
                    <a:cubicBezTo>
                      <a:pt x="21193" y="3013"/>
                      <a:pt x="21205" y="2930"/>
                      <a:pt x="21229" y="2847"/>
                    </a:cubicBezTo>
                    <a:cubicBezTo>
                      <a:pt x="21241" y="2775"/>
                      <a:pt x="21241" y="2704"/>
                      <a:pt x="21229" y="2632"/>
                    </a:cubicBezTo>
                    <a:cubicBezTo>
                      <a:pt x="21229" y="2632"/>
                      <a:pt x="21241" y="2597"/>
                      <a:pt x="21253" y="2597"/>
                    </a:cubicBezTo>
                    <a:cubicBezTo>
                      <a:pt x="21372" y="2501"/>
                      <a:pt x="21277" y="2477"/>
                      <a:pt x="21217" y="2442"/>
                    </a:cubicBezTo>
                    <a:cubicBezTo>
                      <a:pt x="21205" y="2442"/>
                      <a:pt x="21182" y="2418"/>
                      <a:pt x="21182" y="2406"/>
                    </a:cubicBezTo>
                    <a:cubicBezTo>
                      <a:pt x="21193" y="2299"/>
                      <a:pt x="21110" y="2227"/>
                      <a:pt x="21062" y="2168"/>
                    </a:cubicBezTo>
                    <a:cubicBezTo>
                      <a:pt x="20991" y="2096"/>
                      <a:pt x="20955" y="2001"/>
                      <a:pt x="20955" y="1906"/>
                    </a:cubicBezTo>
                    <a:cubicBezTo>
                      <a:pt x="20967" y="1835"/>
                      <a:pt x="20920" y="1775"/>
                      <a:pt x="20860" y="1751"/>
                    </a:cubicBezTo>
                    <a:cubicBezTo>
                      <a:pt x="20681" y="1727"/>
                      <a:pt x="20515" y="1644"/>
                      <a:pt x="20384" y="1537"/>
                    </a:cubicBezTo>
                    <a:cubicBezTo>
                      <a:pt x="20376" y="1530"/>
                      <a:pt x="20367" y="1527"/>
                      <a:pt x="20356" y="1527"/>
                    </a:cubicBezTo>
                    <a:cubicBezTo>
                      <a:pt x="20332" y="1527"/>
                      <a:pt x="20301" y="1541"/>
                      <a:pt x="20277" y="1549"/>
                    </a:cubicBezTo>
                    <a:cubicBezTo>
                      <a:pt x="20241" y="1573"/>
                      <a:pt x="20205" y="1573"/>
                      <a:pt x="20170" y="1573"/>
                    </a:cubicBezTo>
                    <a:cubicBezTo>
                      <a:pt x="20015" y="1573"/>
                      <a:pt x="19872" y="1525"/>
                      <a:pt x="19741" y="1430"/>
                    </a:cubicBezTo>
                    <a:cubicBezTo>
                      <a:pt x="19674" y="1363"/>
                      <a:pt x="19584" y="1325"/>
                      <a:pt x="19495" y="1325"/>
                    </a:cubicBezTo>
                    <a:cubicBezTo>
                      <a:pt x="19457" y="1325"/>
                      <a:pt x="19419" y="1332"/>
                      <a:pt x="19384" y="1346"/>
                    </a:cubicBezTo>
                    <a:cubicBezTo>
                      <a:pt x="19312" y="1346"/>
                      <a:pt x="19241" y="1334"/>
                      <a:pt x="19181" y="1311"/>
                    </a:cubicBezTo>
                    <a:cubicBezTo>
                      <a:pt x="19134" y="1311"/>
                      <a:pt x="19098" y="1323"/>
                      <a:pt x="19074" y="1358"/>
                    </a:cubicBezTo>
                    <a:cubicBezTo>
                      <a:pt x="19055" y="1388"/>
                      <a:pt x="19027" y="1409"/>
                      <a:pt x="18991" y="1409"/>
                    </a:cubicBezTo>
                    <a:cubicBezTo>
                      <a:pt x="18983" y="1409"/>
                      <a:pt x="18975" y="1408"/>
                      <a:pt x="18967" y="1406"/>
                    </a:cubicBezTo>
                    <a:cubicBezTo>
                      <a:pt x="18904" y="1379"/>
                      <a:pt x="18835" y="1366"/>
                      <a:pt x="18769" y="1366"/>
                    </a:cubicBezTo>
                    <a:cubicBezTo>
                      <a:pt x="18747" y="1366"/>
                      <a:pt x="18726" y="1367"/>
                      <a:pt x="18705" y="1370"/>
                    </a:cubicBezTo>
                    <a:cubicBezTo>
                      <a:pt x="18575" y="1430"/>
                      <a:pt x="18437" y="1456"/>
                      <a:pt x="18298" y="1456"/>
                    </a:cubicBezTo>
                    <a:cubicBezTo>
                      <a:pt x="18271" y="1456"/>
                      <a:pt x="18244" y="1455"/>
                      <a:pt x="18217" y="1454"/>
                    </a:cubicBezTo>
                    <a:cubicBezTo>
                      <a:pt x="18181" y="1457"/>
                      <a:pt x="18145" y="1458"/>
                      <a:pt x="18110" y="1458"/>
                    </a:cubicBezTo>
                    <a:cubicBezTo>
                      <a:pt x="18003" y="1458"/>
                      <a:pt x="17895" y="1445"/>
                      <a:pt x="17788" y="1418"/>
                    </a:cubicBezTo>
                    <a:cubicBezTo>
                      <a:pt x="17757" y="1402"/>
                      <a:pt x="17725" y="1397"/>
                      <a:pt x="17692" y="1397"/>
                    </a:cubicBezTo>
                    <a:cubicBezTo>
                      <a:pt x="17631" y="1397"/>
                      <a:pt x="17569" y="1415"/>
                      <a:pt x="17514" y="1415"/>
                    </a:cubicBezTo>
                    <a:cubicBezTo>
                      <a:pt x="17484" y="1415"/>
                      <a:pt x="17456" y="1409"/>
                      <a:pt x="17431" y="1394"/>
                    </a:cubicBezTo>
                    <a:cubicBezTo>
                      <a:pt x="17300" y="1311"/>
                      <a:pt x="17133" y="1358"/>
                      <a:pt x="17014" y="1275"/>
                    </a:cubicBezTo>
                    <a:cubicBezTo>
                      <a:pt x="16871" y="1215"/>
                      <a:pt x="16729" y="1168"/>
                      <a:pt x="16586" y="1132"/>
                    </a:cubicBezTo>
                    <a:cubicBezTo>
                      <a:pt x="16455" y="1096"/>
                      <a:pt x="16336" y="1061"/>
                      <a:pt x="16217" y="1013"/>
                    </a:cubicBezTo>
                    <a:cubicBezTo>
                      <a:pt x="16121" y="942"/>
                      <a:pt x="16026" y="858"/>
                      <a:pt x="15943" y="751"/>
                    </a:cubicBezTo>
                    <a:cubicBezTo>
                      <a:pt x="15859" y="715"/>
                      <a:pt x="15788" y="656"/>
                      <a:pt x="15740" y="584"/>
                    </a:cubicBezTo>
                    <a:lnTo>
                      <a:pt x="15728" y="572"/>
                    </a:lnTo>
                    <a:cubicBezTo>
                      <a:pt x="15628" y="609"/>
                      <a:pt x="15521" y="624"/>
                      <a:pt x="15413" y="624"/>
                    </a:cubicBezTo>
                    <a:cubicBezTo>
                      <a:pt x="15379" y="624"/>
                      <a:pt x="15345" y="623"/>
                      <a:pt x="15312" y="620"/>
                    </a:cubicBezTo>
                    <a:cubicBezTo>
                      <a:pt x="15181" y="608"/>
                      <a:pt x="15062" y="561"/>
                      <a:pt x="14943" y="501"/>
                    </a:cubicBezTo>
                    <a:cubicBezTo>
                      <a:pt x="14901" y="471"/>
                      <a:pt x="14856" y="456"/>
                      <a:pt x="14812" y="456"/>
                    </a:cubicBezTo>
                    <a:cubicBezTo>
                      <a:pt x="14767" y="456"/>
                      <a:pt x="14722" y="471"/>
                      <a:pt x="14681" y="501"/>
                    </a:cubicBezTo>
                    <a:cubicBezTo>
                      <a:pt x="14651" y="519"/>
                      <a:pt x="14615" y="528"/>
                      <a:pt x="14580" y="528"/>
                    </a:cubicBezTo>
                    <a:cubicBezTo>
                      <a:pt x="14544" y="528"/>
                      <a:pt x="14508" y="519"/>
                      <a:pt x="14478" y="501"/>
                    </a:cubicBezTo>
                    <a:cubicBezTo>
                      <a:pt x="14335" y="418"/>
                      <a:pt x="14193" y="346"/>
                      <a:pt x="14062" y="251"/>
                    </a:cubicBezTo>
                    <a:cubicBezTo>
                      <a:pt x="14050" y="239"/>
                      <a:pt x="14038" y="239"/>
                      <a:pt x="14026" y="227"/>
                    </a:cubicBezTo>
                    <a:cubicBezTo>
                      <a:pt x="13954" y="156"/>
                      <a:pt x="13871" y="96"/>
                      <a:pt x="13776" y="61"/>
                    </a:cubicBezTo>
                    <a:cubicBezTo>
                      <a:pt x="13752" y="25"/>
                      <a:pt x="13704" y="1"/>
                      <a:pt x="13669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DFD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36" y="2793925"/>
            <a:ext cx="725487" cy="731583"/>
          </a:xfrm>
          <a:prstGeom prst="rect">
            <a:avLst/>
          </a:prstGeom>
        </p:spPr>
      </p:pic>
      <p:grpSp>
        <p:nvGrpSpPr>
          <p:cNvPr id="53" name="Google Shape;2077;p29"/>
          <p:cNvGrpSpPr/>
          <p:nvPr/>
        </p:nvGrpSpPr>
        <p:grpSpPr>
          <a:xfrm>
            <a:off x="1062250" y="1399962"/>
            <a:ext cx="4311619" cy="1488525"/>
            <a:chOff x="1867745" y="1023450"/>
            <a:chExt cx="4402442" cy="1488525"/>
          </a:xfrm>
        </p:grpSpPr>
        <p:sp>
          <p:nvSpPr>
            <p:cNvPr id="54" name="Google Shape;2078;p29"/>
            <p:cNvSpPr/>
            <p:nvPr/>
          </p:nvSpPr>
          <p:spPr>
            <a:xfrm>
              <a:off x="4398420" y="1272048"/>
              <a:ext cx="1871767" cy="94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2079;p29"/>
            <p:cNvGrpSpPr/>
            <p:nvPr/>
          </p:nvGrpSpPr>
          <p:grpSpPr>
            <a:xfrm>
              <a:off x="1867745" y="1023450"/>
              <a:ext cx="3410426" cy="1488525"/>
              <a:chOff x="7049398" y="1023450"/>
              <a:chExt cx="2650110" cy="1488525"/>
            </a:xfrm>
          </p:grpSpPr>
          <p:sp>
            <p:nvSpPr>
              <p:cNvPr id="56" name="Google Shape;2080;p29"/>
              <p:cNvSpPr/>
              <p:nvPr/>
            </p:nvSpPr>
            <p:spPr>
              <a:xfrm>
                <a:off x="7049398" y="1371675"/>
                <a:ext cx="2650110" cy="1140300"/>
              </a:xfrm>
              <a:prstGeom prst="roundRect">
                <a:avLst>
                  <a:gd name="adj" fmla="val 8946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171450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s-ES" sz="1200" kern="0" dirty="0" smtClean="0">
                    <a:solidFill>
                      <a:srgbClr val="000000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Creación </a:t>
                </a:r>
                <a:r>
                  <a:rPr lang="es-ES" sz="1200" kern="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de </a:t>
                </a:r>
                <a:r>
                  <a:rPr lang="es-ES" sz="1200" kern="0" dirty="0" smtClean="0">
                    <a:solidFill>
                      <a:srgbClr val="000000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empleo</a:t>
                </a:r>
              </a:p>
              <a:p>
                <a:pPr marL="171450" lvl="0" indent="-171450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s-ES" sz="1200" kern="0" dirty="0" smtClean="0">
                    <a:solidFill>
                      <a:srgbClr val="000000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Atracción de inversiones </a:t>
                </a:r>
              </a:p>
              <a:p>
                <a:pPr marL="171450" lvl="0" indent="-171450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s-ES" sz="1200" kern="0" dirty="0" smtClean="0">
                    <a:solidFill>
                      <a:srgbClr val="000000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Reforma de </a:t>
                </a:r>
                <a:r>
                  <a:rPr lang="es-ES" sz="1200" kern="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procesos y procedimientos</a:t>
                </a:r>
                <a:endPara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" name="Google Shape;2081;p29"/>
              <p:cNvSpPr/>
              <p:nvPr/>
            </p:nvSpPr>
            <p:spPr>
              <a:xfrm>
                <a:off x="7049400" y="1023450"/>
                <a:ext cx="2650108" cy="4116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Oportunidad</a:t>
                </a:r>
                <a:endParaRPr kumimoji="0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58" name="Google Shape;2077;p29"/>
          <p:cNvGrpSpPr/>
          <p:nvPr/>
        </p:nvGrpSpPr>
        <p:grpSpPr>
          <a:xfrm>
            <a:off x="1087745" y="3597536"/>
            <a:ext cx="4286123" cy="1148700"/>
            <a:chOff x="1969659" y="1020477"/>
            <a:chExt cx="4376409" cy="1148700"/>
          </a:xfrm>
        </p:grpSpPr>
        <p:sp>
          <p:nvSpPr>
            <p:cNvPr id="59" name="Google Shape;2078;p29"/>
            <p:cNvSpPr/>
            <p:nvPr/>
          </p:nvSpPr>
          <p:spPr>
            <a:xfrm>
              <a:off x="4768265" y="1226277"/>
              <a:ext cx="1577803" cy="94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2079;p29"/>
            <p:cNvGrpSpPr/>
            <p:nvPr/>
          </p:nvGrpSpPr>
          <p:grpSpPr>
            <a:xfrm>
              <a:off x="1969659" y="1020477"/>
              <a:ext cx="3217705" cy="1147259"/>
              <a:chOff x="7128591" y="1020477"/>
              <a:chExt cx="2500354" cy="1147259"/>
            </a:xfrm>
          </p:grpSpPr>
          <p:sp>
            <p:nvSpPr>
              <p:cNvPr id="61" name="Google Shape;2080;p29"/>
              <p:cNvSpPr/>
              <p:nvPr/>
            </p:nvSpPr>
            <p:spPr>
              <a:xfrm>
                <a:off x="7128591" y="1370770"/>
                <a:ext cx="2500354" cy="796966"/>
              </a:xfrm>
              <a:prstGeom prst="roundRect">
                <a:avLst>
                  <a:gd name="adj" fmla="val 8946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rgbClr val="000000"/>
                  </a:buClr>
                </a:pPr>
                <a:r>
                  <a:rPr lang="es-ES" kern="0" dirty="0" smtClean="0">
                    <a:solidFill>
                      <a:srgbClr val="000000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Opacidad del Gobierno</a:t>
                </a:r>
              </a:p>
            </p:txBody>
          </p:sp>
          <p:sp>
            <p:nvSpPr>
              <p:cNvPr id="62" name="Google Shape;2081;p29"/>
              <p:cNvSpPr/>
              <p:nvPr/>
            </p:nvSpPr>
            <p:spPr>
              <a:xfrm>
                <a:off x="7128593" y="1020477"/>
                <a:ext cx="2500352" cy="4116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Problema</a:t>
                </a:r>
                <a:endParaRPr kumimoji="0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63" name="Google Shape;2078;p29"/>
          <p:cNvSpPr/>
          <p:nvPr/>
        </p:nvSpPr>
        <p:spPr>
          <a:xfrm rot="5400000">
            <a:off x="1291715" y="4726700"/>
            <a:ext cx="897107" cy="9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2353114" y="5300319"/>
            <a:ext cx="734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Black" panose="020B0A04020102020204" pitchFamily="34" charset="0"/>
              </a:rPr>
              <a:t>L</a:t>
            </a:r>
            <a:r>
              <a:rPr lang="es-ES" dirty="0" smtClean="0">
                <a:latin typeface="Arial Black" panose="020B0A04020102020204" pitchFamily="34" charset="0"/>
              </a:rPr>
              <a:t>a </a:t>
            </a:r>
            <a:r>
              <a:rPr lang="es-ES" dirty="0">
                <a:latin typeface="Arial Black" panose="020B0A04020102020204" pitchFamily="34" charset="0"/>
              </a:rPr>
              <a:t>incertidumbre </a:t>
            </a:r>
            <a:r>
              <a:rPr lang="es-ES" dirty="0" smtClean="0">
                <a:latin typeface="Arial Black" panose="020B0A04020102020204" pitchFamily="34" charset="0"/>
              </a:rPr>
              <a:t>dificulta </a:t>
            </a:r>
            <a:r>
              <a:rPr lang="es-ES" dirty="0">
                <a:latin typeface="Arial Black" panose="020B0A04020102020204" pitchFamily="34" charset="0"/>
              </a:rPr>
              <a:t>el crecimiento económico</a:t>
            </a:r>
          </a:p>
        </p:txBody>
      </p:sp>
    </p:spTree>
    <p:extLst>
      <p:ext uri="{BB962C8B-B14F-4D97-AF65-F5344CB8AC3E}">
        <p14:creationId xmlns:p14="http://schemas.microsoft.com/office/powerpoint/2010/main" val="1817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institucio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nstitucional.potx" id="{4FAB9D33-19B6-4FFE-B48F-2467CC72F245}" vid="{675A16C8-A588-418A-AFD5-B93864FFAAD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institucional</Template>
  <TotalTime>12712</TotalTime>
  <Words>1463</Words>
  <Application>Microsoft Office PowerPoint</Application>
  <PresentationFormat>Panorámica</PresentationFormat>
  <Paragraphs>357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Century Gothic</vt:lpstr>
      <vt:lpstr>Fira Sans Extra Condensed</vt:lpstr>
      <vt:lpstr>Fira Sans Extra Condensed Medium</vt:lpstr>
      <vt:lpstr>Roboto</vt:lpstr>
      <vt:lpstr>Symbol</vt:lpstr>
      <vt:lpstr>Times New Roman</vt:lpstr>
      <vt:lpstr>Plantilla institucional</vt:lpstr>
      <vt:lpstr>+ libertad y – impuestos  por qué ha crecido  la economía en Madrid</vt:lpstr>
      <vt:lpstr>Madrid, receta de éxito</vt:lpstr>
      <vt:lpstr>Libertad económica</vt:lpstr>
      <vt:lpstr>Resultados Modelo Económico</vt:lpstr>
      <vt:lpstr>Estrategia ante la pandemia de la  Comunidad de Madrid</vt:lpstr>
      <vt:lpstr>La respuesta económica</vt:lpstr>
      <vt:lpstr>Política Fiscal  Comunidad de Madrid </vt:lpstr>
      <vt:lpstr>Respuesta al sector Turismo</vt:lpstr>
      <vt:lpstr>Fondos Europeos</vt:lpstr>
      <vt:lpstr>Presentación de PowerPoint</vt:lpstr>
      <vt:lpstr>Política fiscal Comunidad de Madrid</vt:lpstr>
      <vt:lpstr>Política fiscal Comunidad de Madrid</vt:lpstr>
      <vt:lpstr>Política Fiscal Comunidad de Madrid</vt:lpstr>
      <vt:lpstr>Sucesiones y Donaciones</vt:lpstr>
      <vt:lpstr>Los impuestos más bajos</vt:lpstr>
      <vt:lpstr>Política Fiscal</vt:lpstr>
      <vt:lpstr>Política Fiscal</vt:lpstr>
      <vt:lpstr>Política Fiscal</vt:lpstr>
      <vt:lpstr>Armonización Fiscal</vt:lpstr>
      <vt:lpstr>Evolución PIB</vt:lpstr>
      <vt:lpstr>PIB per cápita</vt:lpstr>
      <vt:lpstr>Inversión extranjera</vt:lpstr>
      <vt:lpstr>Empleo efectivo</vt:lpstr>
      <vt:lpstr>Creación de empresas</vt:lpstr>
      <vt:lpstr>Deuda por comunidades 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SALDAÑA MORENO, ANTONIO</dc:creator>
  <cp:lastModifiedBy>FERNANDEZ-LASQUETTY BLANC, JAVIER</cp:lastModifiedBy>
  <cp:revision>258</cp:revision>
  <cp:lastPrinted>2021-07-06T10:48:05Z</cp:lastPrinted>
  <dcterms:created xsi:type="dcterms:W3CDTF">2020-03-04T13:27:51Z</dcterms:created>
  <dcterms:modified xsi:type="dcterms:W3CDTF">2021-07-08T13:13:55Z</dcterms:modified>
</cp:coreProperties>
</file>